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8832-56DB-42AF-B79D-811B0188A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C96A9-1B88-4ABB-A5CA-6353BF386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55C5D-C53D-4F43-BF5C-54428BD8F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7A9CF-7CC0-46D1-96B3-E1A02C2FF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87AB2-9E0F-471F-BA54-695B3418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05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AE88-2285-4A20-9BCB-FCB9E4D04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B2A33-D305-45A5-9499-48E72D9F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11F0-E55E-4FEF-9405-7ECBD4320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1EE28-8B55-4AD8-8C34-01F2ED1C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9FB67-DBAC-47E7-A67D-9AB4C5C1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57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0340B6-9D21-4D54-A11D-406177ED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F0CD99-FBE7-44A7-ABA1-1B3472EE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7716-B16A-4E4E-9D85-17782F91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40BCB-EAAA-48F7-8888-90D7CD22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E320-E43E-4AC7-8DFE-EAA74FB96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24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B5E8-B18B-4F22-84F2-3E970A75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13DA-C294-4089-AD5B-3162E683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885A8-C128-494E-BADF-3892DAB43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270B0-6B22-4DF5-AF43-28F218C9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E4CFB-4413-4FA2-B5AD-9AC887724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83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D894F-CD90-444F-BC17-6EDA7C1D6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DB81A-6B4B-4B5B-8037-BA82EED99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A33E2-CB30-4DF3-BF76-4F7C2C5C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AF87B-21EE-4288-853F-70F539AA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5449-7CA1-49AA-9113-B3F19AF8C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21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9067-8941-4FA4-B80B-D9B0E49C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FC01-DE1F-4E7F-A396-2CCB51393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530B9-C1F4-46A4-8BD7-45D694072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97235-311D-4D3C-8B45-2CD3DBB0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125ACD-07DA-43D0-89B0-637678161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39C85-CAF3-46AE-A75C-6E402379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74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2C3E-C5B8-4839-924E-205E944C6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BC0A8-7C67-4166-80D1-F4F3A7D27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5A462-710E-45F4-B633-EFE842609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6CF0F-8F3C-4E54-86C3-99E2A718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36692-C30B-419B-A127-094C30ED2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0E1D88-F19A-4551-866D-4EC8D5CA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A93CF1-6E89-4EBB-95F2-DC4CE218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65A159-2BBA-40C9-AA8B-20C99590B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9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0550-C5CB-4F35-BC91-D58D53D5B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255B4-8E91-4BBB-A0D1-8842179C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3D022-0530-4512-A640-D0522EA4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B228F-1F38-4097-9965-FABB520A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92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695D47-C9EE-4202-B526-3EE27CEE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06856-CCA8-4E9F-965B-66FC3EC15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10CFA-CDAB-4E9A-850D-A97E637D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4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14DBE-CB96-414E-ACAD-197B5E1FF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C59B-C7FB-44E7-9A14-59726EB2B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02BCC-03AF-41CB-8610-8288E9EEF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C701B-378E-4C2D-A85C-3E797266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6CB61-78FF-42BE-B3FD-7B9ACD38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286EE-747F-4CE7-AC9E-29515524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291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316A-15F5-4C4C-8FEE-E13F3CA47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66B855-9031-49B3-9E1B-069F5ED26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32656-0A00-4748-AB5C-A80E11D5F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01C68-439E-4140-BECE-56DC73C9A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6DE64-51EA-407E-84AC-2BC18921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1B492-EAA0-4160-AAF2-2209DB14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4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5C4AE-7C15-4A39-A79F-EAB46B8D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9587A-5C1F-40CE-892D-5FC915D8D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1EEC-586E-4BDC-8802-6261127D9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B10ED-0841-4D9D-986A-62FEC7002DC9}" type="datetimeFigureOut">
              <a:rPr lang="en-IN" smtClean="0"/>
              <a:t>30-04-2021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FFF84-746E-4CA0-847B-6B5905BD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44F43-833B-4C89-922A-4E3985002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5E86E-7056-4B6F-BB48-50B504ABBD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29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lCf2ft9uUe9FN9DLYuamByfSfynZI09/view?usp=shar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at - crop 1080P, 2K, 4K, 5K HD wallpapers free download | Wallpaper Flare">
            <a:extLst>
              <a:ext uri="{FF2B5EF4-FFF2-40B4-BE49-F238E27FC236}">
                <a16:creationId xmlns:a16="http://schemas.microsoft.com/office/drawing/2014/main" id="{0353190D-D1C2-43CE-8E18-BF061D4B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695046-97C1-44A0-8CB0-E027CC120BAB}"/>
              </a:ext>
            </a:extLst>
          </p:cNvPr>
          <p:cNvSpPr/>
          <p:nvPr/>
        </p:nvSpPr>
        <p:spPr>
          <a:xfrm>
            <a:off x="2897171" y="2267146"/>
            <a:ext cx="6397658" cy="16968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Topic: Horticulture</a:t>
            </a:r>
          </a:p>
          <a:p>
            <a:pPr algn="ctr"/>
            <a:r>
              <a:rPr lang="en-US" sz="3600" dirty="0"/>
              <a:t>Tamil Nadu Crop Distribution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36898C-E183-49A9-9950-7E4B515880B0}"/>
              </a:ext>
            </a:extLst>
          </p:cNvPr>
          <p:cNvSpPr/>
          <p:nvPr/>
        </p:nvSpPr>
        <p:spPr>
          <a:xfrm>
            <a:off x="1830371" y="282804"/>
            <a:ext cx="8531258" cy="1291472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b="1" dirty="0"/>
              <a:t>Tableau DataViz Challenge - 2021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19EE0D1-A76F-452B-833F-5CDB82BB04AC}"/>
              </a:ext>
            </a:extLst>
          </p:cNvPr>
          <p:cNvSpPr/>
          <p:nvPr/>
        </p:nvSpPr>
        <p:spPr>
          <a:xfrm>
            <a:off x="4150936" y="4656841"/>
            <a:ext cx="4097517" cy="10950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By Agrima Goel</a:t>
            </a:r>
          </a:p>
        </p:txBody>
      </p:sp>
    </p:spTree>
    <p:extLst>
      <p:ext uri="{BB962C8B-B14F-4D97-AF65-F5344CB8AC3E}">
        <p14:creationId xmlns:p14="http://schemas.microsoft.com/office/powerpoint/2010/main" val="160567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393C106-043E-4B05-BDDF-99F9D1ED4A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00" t="13333" r="15026" b="17664"/>
          <a:stretch/>
        </p:blipFill>
        <p:spPr>
          <a:xfrm>
            <a:off x="-1" y="0"/>
            <a:ext cx="123635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63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C63D88-9836-44B9-B687-4F4899151583}"/>
              </a:ext>
            </a:extLst>
          </p:cNvPr>
          <p:cNvSpPr/>
          <p:nvPr/>
        </p:nvSpPr>
        <p:spPr>
          <a:xfrm>
            <a:off x="1719738" y="116288"/>
            <a:ext cx="87525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Distribution of Average Yield and Area  in Different Districts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E410E-99F8-4C6C-92B9-BF41BFD70B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79"/>
          <a:stretch/>
        </p:blipFill>
        <p:spPr>
          <a:xfrm>
            <a:off x="0" y="639508"/>
            <a:ext cx="12192000" cy="622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9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2A5F98-5A18-450E-B66E-38845A6464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76" t="7285" b="6116"/>
          <a:stretch/>
        </p:blipFill>
        <p:spPr>
          <a:xfrm>
            <a:off x="0" y="622169"/>
            <a:ext cx="12267102" cy="6235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EC457A-4DF6-4F0E-A84C-1A8F4CD90A75}"/>
              </a:ext>
            </a:extLst>
          </p:cNvPr>
          <p:cNvSpPr/>
          <p:nvPr/>
        </p:nvSpPr>
        <p:spPr>
          <a:xfrm>
            <a:off x="2107442" y="98949"/>
            <a:ext cx="82218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/>
              <a:t>Amount of Production division seasonally District Wise </a:t>
            </a:r>
          </a:p>
        </p:txBody>
      </p:sp>
    </p:spTree>
    <p:extLst>
      <p:ext uri="{BB962C8B-B14F-4D97-AF65-F5344CB8AC3E}">
        <p14:creationId xmlns:p14="http://schemas.microsoft.com/office/powerpoint/2010/main" val="248648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4F4F6-D637-4E86-A42A-43105D8488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665" t="56495" r="14793" b="12440"/>
          <a:stretch/>
        </p:blipFill>
        <p:spPr>
          <a:xfrm>
            <a:off x="386319" y="4524865"/>
            <a:ext cx="5552388" cy="21304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3E1F12-692D-4834-9663-7DF0AABCB7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06" t="57320" r="15412" b="13264"/>
          <a:stretch/>
        </p:blipFill>
        <p:spPr>
          <a:xfrm>
            <a:off x="457019" y="2333135"/>
            <a:ext cx="5481687" cy="2017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2CD04-9F44-4BE5-96B4-A55A824DDC5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742" t="57045" r="15876" b="13539"/>
          <a:stretch/>
        </p:blipFill>
        <p:spPr>
          <a:xfrm>
            <a:off x="6105426" y="2333134"/>
            <a:ext cx="5649800" cy="20173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CBDB2-0B5A-425E-991B-8ADEE6A30A9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588" t="58144" r="14253" b="12440"/>
          <a:stretch/>
        </p:blipFill>
        <p:spPr>
          <a:xfrm>
            <a:off x="6127424" y="4581425"/>
            <a:ext cx="5627802" cy="20738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A74E12-461A-445C-B640-5E745D0B7E50}"/>
              </a:ext>
            </a:extLst>
          </p:cNvPr>
          <p:cNvSpPr/>
          <p:nvPr/>
        </p:nvSpPr>
        <p:spPr>
          <a:xfrm>
            <a:off x="3132841" y="98133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effectLst/>
                <a:latin typeface="Tableau Book"/>
              </a:rPr>
              <a:t>SEASON WISE CROP DISTRIBUTION</a:t>
            </a:r>
            <a:endParaRPr lang="en-IN" sz="2800" dirty="0">
              <a:solidFill>
                <a:schemeClr val="bg1"/>
              </a:solidFill>
              <a:effectLst/>
            </a:endParaRPr>
          </a:p>
          <a:p>
            <a:br>
              <a:rPr lang="en-IN" sz="800" dirty="0">
                <a:solidFill>
                  <a:srgbClr val="FFFFFF"/>
                </a:solidFill>
                <a:effectLst/>
                <a:latin typeface="Tableau Book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200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at - crop 1080P, 2K, 4K, 5K HD wallpapers free download | Wallpaper Flare">
            <a:extLst>
              <a:ext uri="{FF2B5EF4-FFF2-40B4-BE49-F238E27FC236}">
                <a16:creationId xmlns:a16="http://schemas.microsoft.com/office/drawing/2014/main" id="{0353190D-D1C2-43CE-8E18-BF061D4B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695046-97C1-44A0-8CB0-E027CC120BAB}"/>
              </a:ext>
            </a:extLst>
          </p:cNvPr>
          <p:cNvSpPr/>
          <p:nvPr/>
        </p:nvSpPr>
        <p:spPr>
          <a:xfrm>
            <a:off x="867266" y="1616697"/>
            <a:ext cx="10039546" cy="376600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>
                <a:solidFill>
                  <a:schemeClr val="bg1"/>
                </a:solidFill>
              </a:rPr>
              <a:t>Project Video </a:t>
            </a:r>
            <a:r>
              <a:rPr lang="en-US" sz="2000" b="1" dirty="0">
                <a:solidFill>
                  <a:schemeClr val="bg1"/>
                </a:solidFill>
              </a:rPr>
              <a:t>Link :-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https://drive.google.com/file/d/16lCf2ft9uUe9FN9DLYuamByfSfynZI09/view?usp=sharing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Tableau Dashboard Link :-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https://public.tableau.com/profile/agrima.goel#!/vizhome/TAMILNADUCROPDISTRIBUTIONSEASONWISE/Dashboard2</a:t>
            </a:r>
          </a:p>
        </p:txBody>
      </p:sp>
    </p:spTree>
    <p:extLst>
      <p:ext uri="{BB962C8B-B14F-4D97-AF65-F5344CB8AC3E}">
        <p14:creationId xmlns:p14="http://schemas.microsoft.com/office/powerpoint/2010/main" val="4107719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at - crop 1080P, 2K, 4K, 5K HD wallpapers free download | Wallpaper Flare">
            <a:extLst>
              <a:ext uri="{FF2B5EF4-FFF2-40B4-BE49-F238E27FC236}">
                <a16:creationId xmlns:a16="http://schemas.microsoft.com/office/drawing/2014/main" id="{0353190D-D1C2-43CE-8E18-BF061D4B8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66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695046-97C1-44A0-8CB0-E027CC120BAB}"/>
              </a:ext>
            </a:extLst>
          </p:cNvPr>
          <p:cNvSpPr/>
          <p:nvPr/>
        </p:nvSpPr>
        <p:spPr>
          <a:xfrm>
            <a:off x="2897171" y="2267146"/>
            <a:ext cx="6397658" cy="169682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29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84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Tableau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AGRIMA GOEL</dc:creator>
  <cp:lastModifiedBy>AGRIMA GOEL</cp:lastModifiedBy>
  <cp:revision>6</cp:revision>
  <dcterms:created xsi:type="dcterms:W3CDTF">2021-04-29T16:26:29Z</dcterms:created>
  <dcterms:modified xsi:type="dcterms:W3CDTF">2021-04-29T18:37:46Z</dcterms:modified>
</cp:coreProperties>
</file>