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BD7E81D-1CC5-4948-9CC6-B7630FFEFD1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 DATAVIZ CHALLENGE 2021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A342833-F44D-4807-B6EC-39CA10E5DAE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27-04-2021 16:27:55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 AND SANITISATION 2" id="10" name="slide10">
            <a:extLst>
              <a:ext uri="{FF2B5EF4-FFF2-40B4-BE49-F238E27FC236}">
                <a16:creationId xmlns:a16="http://schemas.microsoft.com/office/drawing/2014/main" id="{2AEBEEAB-B1A7-412A-83D4-6949058D47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lity Affected Habitatations Through bar graph" id="2" name="slide2">
            <a:extLst>
              <a:ext uri="{FF2B5EF4-FFF2-40B4-BE49-F238E27FC236}">
                <a16:creationId xmlns:a16="http://schemas.microsoft.com/office/drawing/2014/main" id="{84DEAD7F-910F-49FE-A080-51756AF0F0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87" y="3176587"/>
            <a:ext cx="92678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LITY PARAMETER HABITATION BAR" id="3" name="slide3">
            <a:extLst>
              <a:ext uri="{FF2B5EF4-FFF2-40B4-BE49-F238E27FC236}">
                <a16:creationId xmlns:a16="http://schemas.microsoft.com/office/drawing/2014/main" id="{B5F6FD3B-92ED-44A8-A23D-FE746E7666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7" y="476250"/>
            <a:ext cx="656272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NE GRAPH " id="4" name="slide4">
            <a:extLst>
              <a:ext uri="{FF2B5EF4-FFF2-40B4-BE49-F238E27FC236}">
                <a16:creationId xmlns:a16="http://schemas.microsoft.com/office/drawing/2014/main" id="{A2C6B91A-CD65-4115-BC5B-CE429FC49C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087" y="3176587"/>
            <a:ext cx="77438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LITY AFFECTED HABITATION MAP VIEW" id="5" name="slide5">
            <a:extLst>
              <a:ext uri="{FF2B5EF4-FFF2-40B4-BE49-F238E27FC236}">
                <a16:creationId xmlns:a16="http://schemas.microsoft.com/office/drawing/2014/main" id="{2BCFA75F-F856-4D9D-BA57-EFF8F81E34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719137"/>
            <a:ext cx="107823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NT QUALITY PARAMETERS PIE CHART" id="6" name="slide6">
            <a:extLst>
              <a:ext uri="{FF2B5EF4-FFF2-40B4-BE49-F238E27FC236}">
                <a16:creationId xmlns:a16="http://schemas.microsoft.com/office/drawing/2014/main" id="{6733A263-DEB5-4B01-BACC-978B6C28D4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187" y="852487"/>
            <a:ext cx="995362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 FINAL DASHBOARD" id="7" name="slide7">
            <a:extLst>
              <a:ext uri="{FF2B5EF4-FFF2-40B4-BE49-F238E27FC236}">
                <a16:creationId xmlns:a16="http://schemas.microsoft.com/office/drawing/2014/main" id="{BDC83F20-0EDA-4881-9076-96563373B0C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 FINAL DASHBOARD" id="8" name="slide8">
            <a:extLst>
              <a:ext uri="{FF2B5EF4-FFF2-40B4-BE49-F238E27FC236}">
                <a16:creationId xmlns:a16="http://schemas.microsoft.com/office/drawing/2014/main" id="{5E34C977-2D15-41A2-806A-B5D3C34F579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 AND SANITISATION 1" id="9" name="slide9">
            <a:extLst>
              <a:ext uri="{FF2B5EF4-FFF2-40B4-BE49-F238E27FC236}">
                <a16:creationId xmlns:a16="http://schemas.microsoft.com/office/drawing/2014/main" id="{A1FC1D02-C31C-47E0-BF57-729C8757F8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2021-04-27T10:58:12Z</dcterms:created>
  <dcterms:modified xsi:type="dcterms:W3CDTF">2021-04-27T10:58:12Z</dcterms:modified>
</cp:coreProperties>
</file>