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D0A1B1-63CA-4D42-9A2B-7C1CA5D9C6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YB TABLEAU DATAVIZ CHALLENGE 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D5464CC-D5D2-4B48-BFD8-FF88F369B0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27-04-2021 16:54:47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 AND SANITISATION 2" id="10" name="slide10">
            <a:extLst>
              <a:ext uri="{FF2B5EF4-FFF2-40B4-BE49-F238E27FC236}">
                <a16:creationId xmlns:a16="http://schemas.microsoft.com/office/drawing/2014/main" id="{36F9B3DF-C22E-474D-9B10-97D0C63168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 CIRCLE" id="11" name="slide11">
            <a:extLst>
              <a:ext uri="{FF2B5EF4-FFF2-40B4-BE49-F238E27FC236}">
                <a16:creationId xmlns:a16="http://schemas.microsoft.com/office/drawing/2014/main" id="{B30EABB9-52CE-4CA4-B33F-796B673E6D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95287"/>
            <a:ext cx="87630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Affected Habitatations Through bar graph" id="2" name="slide2">
            <a:extLst>
              <a:ext uri="{FF2B5EF4-FFF2-40B4-BE49-F238E27FC236}">
                <a16:creationId xmlns:a16="http://schemas.microsoft.com/office/drawing/2014/main" id="{AD036DAF-CE2E-41D7-9D4B-F4C5CF691F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3176587"/>
            <a:ext cx="9267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PARAMETER HABITATION BAR" id="3" name="slide3">
            <a:extLst>
              <a:ext uri="{FF2B5EF4-FFF2-40B4-BE49-F238E27FC236}">
                <a16:creationId xmlns:a16="http://schemas.microsoft.com/office/drawing/2014/main" id="{DCBFABE6-0336-4B97-B5ED-2506E5B7F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476250"/>
            <a:ext cx="65627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GRAPH " id="4" name="slide4">
            <a:extLst>
              <a:ext uri="{FF2B5EF4-FFF2-40B4-BE49-F238E27FC236}">
                <a16:creationId xmlns:a16="http://schemas.microsoft.com/office/drawing/2014/main" id="{6FFBC2B3-69BE-4416-B2A1-452F380F3B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38125"/>
            <a:ext cx="65817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AFFECTED HABITATION MAP VIEW" id="5" name="slide5">
            <a:extLst>
              <a:ext uri="{FF2B5EF4-FFF2-40B4-BE49-F238E27FC236}">
                <a16:creationId xmlns:a16="http://schemas.microsoft.com/office/drawing/2014/main" id="{9A44491B-B1C9-4F80-9E92-277584EED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719137"/>
            <a:ext cx="107823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T QUALITY PARAMETERS PIE CHART" id="6" name="slide6">
            <a:extLst>
              <a:ext uri="{FF2B5EF4-FFF2-40B4-BE49-F238E27FC236}">
                <a16:creationId xmlns:a16="http://schemas.microsoft.com/office/drawing/2014/main" id="{F83705D0-23E1-4871-A923-DCAF458FD7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852487"/>
            <a:ext cx="9953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FINAL DASHBOARD" id="7" name="slide7">
            <a:extLst>
              <a:ext uri="{FF2B5EF4-FFF2-40B4-BE49-F238E27FC236}">
                <a16:creationId xmlns:a16="http://schemas.microsoft.com/office/drawing/2014/main" id="{FCD1D6C0-39F7-48CF-8581-FB9C65FB16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FINAL DASHBOARD" id="8" name="slide8">
            <a:extLst>
              <a:ext uri="{FF2B5EF4-FFF2-40B4-BE49-F238E27FC236}">
                <a16:creationId xmlns:a16="http://schemas.microsoft.com/office/drawing/2014/main" id="{51FD4147-59CA-4290-962E-84AAE888A2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 AND SANITISATION 1" id="9" name="slide9">
            <a:extLst>
              <a:ext uri="{FF2B5EF4-FFF2-40B4-BE49-F238E27FC236}">
                <a16:creationId xmlns:a16="http://schemas.microsoft.com/office/drawing/2014/main" id="{90892BF8-9C91-4251-A625-FF76207F77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2021-04-27T11:25:01Z</dcterms:created>
  <dcterms:modified xsi:type="dcterms:W3CDTF">2021-04-27T11:25:01Z</dcterms:modified>
</cp:coreProperties>
</file>