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A9CDDB-71DB-4553-8D3A-FE9C86601E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Tourism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9500F5-1819-452F-B48A-E559461247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27-04-2021 07:22:39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5CF4F957-1AA4-4EDB-9EC4-B59723AB50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01" y="0"/>
            <a:ext cx="2606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 of tourists visited India from different countries " id="2" name="slide2">
            <a:extLst>
              <a:ext uri="{FF2B5EF4-FFF2-40B4-BE49-F238E27FC236}">
                <a16:creationId xmlns:a16="http://schemas.microsoft.com/office/drawing/2014/main" id="{B89A271B-ACA8-4864-A60F-ECD4E2906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14362"/>
            <a:ext cx="117538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ion in the number of tourists in 2001 and 2015" id="3" name="slide3">
            <a:extLst>
              <a:ext uri="{FF2B5EF4-FFF2-40B4-BE49-F238E27FC236}">
                <a16:creationId xmlns:a16="http://schemas.microsoft.com/office/drawing/2014/main" id="{C61560C7-A9F8-4D33-AB45-03B642556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951"/>
            <a:ext cx="12192000" cy="435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ountries visited India" id="4" name="slide4">
            <a:extLst>
              <a:ext uri="{FF2B5EF4-FFF2-40B4-BE49-F238E27FC236}">
                <a16:creationId xmlns:a16="http://schemas.microsoft.com/office/drawing/2014/main" id="{EB6F76D7-B889-4EBA-8B25-C8963D55F0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39"/>
            <a:ext cx="12192000" cy="50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ge in the count of tourists from year to year" id="5" name="slide5">
            <a:extLst>
              <a:ext uri="{FF2B5EF4-FFF2-40B4-BE49-F238E27FC236}">
                <a16:creationId xmlns:a16="http://schemas.microsoft.com/office/drawing/2014/main" id="{221F0B99-B240-4127-99FA-53A25FD8A9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0"/>
            <a:ext cx="1084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6" name="slide6">
            <a:extLst>
              <a:ext uri="{FF2B5EF4-FFF2-40B4-BE49-F238E27FC236}">
                <a16:creationId xmlns:a16="http://schemas.microsoft.com/office/drawing/2014/main" id="{33439166-E6A1-4A26-8859-E949E2494C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7" name="slide7">
            <a:extLst>
              <a:ext uri="{FF2B5EF4-FFF2-40B4-BE49-F238E27FC236}">
                <a16:creationId xmlns:a16="http://schemas.microsoft.com/office/drawing/2014/main" id="{C7F9FD93-0E08-4078-907F-DD8FA705B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8" name="slide8">
            <a:extLst>
              <a:ext uri="{FF2B5EF4-FFF2-40B4-BE49-F238E27FC236}">
                <a16:creationId xmlns:a16="http://schemas.microsoft.com/office/drawing/2014/main" id="{FE540221-F685-4E95-B6E5-11EE86DE2A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9" name="slide9">
            <a:extLst>
              <a:ext uri="{FF2B5EF4-FFF2-40B4-BE49-F238E27FC236}">
                <a16:creationId xmlns:a16="http://schemas.microsoft.com/office/drawing/2014/main" id="{F5073F38-505D-4247-BF4E-728E09FF3C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2021-04-27T01:52:39Z</dcterms:created>
  <dcterms:modified xsi:type="dcterms:W3CDTF">2021-04-27T01:52:39Z</dcterms:modified>
</cp:coreProperties>
</file>