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510B564-6AFA-4621-A56F-5C92E87C726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F62AD0-56BB-433F-8F9E-7585AB597B7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839200" cy="2301240"/>
          </a:xfrm>
        </p:spPr>
        <p:txBody>
          <a:bodyPr>
            <a:normAutofit/>
          </a:bodyPr>
          <a:lstStyle/>
          <a:p>
            <a:pPr algn="ctr"/>
            <a:r>
              <a:rPr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MANAGEMENT SYSTEM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953000"/>
            <a:ext cx="6480048" cy="1752600"/>
          </a:xfrm>
        </p:spPr>
        <p:txBody>
          <a:bodyPr/>
          <a:lstStyle/>
          <a:p>
            <a:r>
              <a:rPr lang="en-US" dirty="0" smtClean="0"/>
              <a:t>Project by:</a:t>
            </a:r>
          </a:p>
          <a:p>
            <a:r>
              <a:rPr lang="en-US" dirty="0" smtClean="0"/>
              <a:t>Sonika Prakash</a:t>
            </a:r>
            <a:endParaRPr lang="en-US" dirty="0"/>
          </a:p>
        </p:txBody>
      </p:sp>
      <p:pic>
        <p:nvPicPr>
          <p:cNvPr id="4" name="Picture 3" descr="Inventory-Management.jpg"/>
          <p:cNvPicPr>
            <a:picLocks noChangeAspect="1"/>
          </p:cNvPicPr>
          <p:nvPr/>
        </p:nvPicPr>
        <p:blipFill>
          <a:blip r:embed="rId2"/>
          <a:srcRect l="13333" t="8519" r="13333" b="11481"/>
          <a:stretch>
            <a:fillRect/>
          </a:stretch>
        </p:blipFill>
        <p:spPr>
          <a:xfrm>
            <a:off x="609600" y="1066800"/>
            <a:ext cx="7924800" cy="4862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6962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Retail inventory management is the process of ensuring you carry merchandise that shoppers </a:t>
            </a:r>
            <a:r>
              <a:rPr lang="en-US" sz="2000" dirty="0" smtClean="0"/>
              <a:t>want.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By managing inventory, retailers meet customer demand without running out of stock or carrying excess supply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 practice, effective retail inventory management results </a:t>
            </a:r>
            <a:r>
              <a:rPr lang="en-US" sz="2000" dirty="0" smtClean="0"/>
              <a:t>in a number of benefits.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Retail inventory management tools and methods give retailers more information with which to run their businesses.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PROPOSED ARCHITECTURE</a:t>
            </a:r>
            <a:endParaRPr lang="en-US" sz="4000" dirty="0"/>
          </a:p>
        </p:txBody>
      </p:sp>
      <p:pic>
        <p:nvPicPr>
          <p:cNvPr id="1026" name="Picture 2" descr="https://lh3.googleusercontent.com/XJX6rMFmAb0tTNOPZuoH-GoJy9Jko4GohIxaKI1mP5lArVE6ndGb8sA1Pc_RU0YqM0K5zDZFaSic31l_wYLYdD3rlS559GDp-wxYS49RGb__jdhNH4R_QEX36U2Nom6E3ltQss1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625" y="1981200"/>
            <a:ext cx="8618775" cy="3375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</TotalTime>
  <Words>75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INVENTORY MANAGEMENT SYSTEM</vt:lpstr>
      <vt:lpstr>INTRODUCTION</vt:lpstr>
      <vt:lpstr>PROPOSED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Windows User</dc:creator>
  <cp:lastModifiedBy>Windows User</cp:lastModifiedBy>
  <cp:revision>3</cp:revision>
  <dcterms:created xsi:type="dcterms:W3CDTF">2021-05-22T02:43:17Z</dcterms:created>
  <dcterms:modified xsi:type="dcterms:W3CDTF">2021-05-22T03:05:58Z</dcterms:modified>
</cp:coreProperties>
</file>