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 EXPENSE TRACKER</a:t>
            </a:r>
            <a:br>
              <a:rPr lang="en-US" dirty="0" smtClean="0"/>
            </a:br>
            <a:r>
              <a:rPr lang="en-US" dirty="0" smtClean="0"/>
              <a:t>USING PYTHON FLASK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BY:</a:t>
            </a:r>
          </a:p>
          <a:p>
            <a:r>
              <a:rPr lang="en-US" dirty="0" smtClean="0"/>
              <a:t> SANSKRITI KUMAR</a:t>
            </a:r>
            <a:endParaRPr lang="en-US" dirty="0"/>
          </a:p>
        </p:txBody>
      </p:sp>
      <p:pic>
        <p:nvPicPr>
          <p:cNvPr id="1026" name="Picture 2" descr="11 Simple Money Management Strategies Every Small Business Owner Needs to  Kn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343400"/>
            <a:ext cx="46482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3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49"/>
    </mc:Choice>
    <mc:Fallback>
      <p:transition spd="slow" advTm="4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just">
              <a:buNone/>
            </a:pPr>
            <a:r>
              <a:rPr lang="en-US" dirty="0"/>
              <a:t>In simple words, personal finance entails all the financial decisions and activities that a Finance app makes your life easier by helping you to manage your finances efficiently. A personal finance app will not only help you with budgeting and accounting but also give you helpful insights about money management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745182"/>
            <a:ext cx="3619500" cy="20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3"/>
    </mc:Choice>
    <mc:Fallback>
      <p:transition spd="slow" advTm="33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72440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/>
              <a:t>Personal finance applications will ask users to add their expenses and based on their expenses wallet balance will be updated which will be visible to the user. </a:t>
            </a: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Also</a:t>
            </a:r>
            <a:r>
              <a:rPr lang="en-US" dirty="0"/>
              <a:t>, users can get an analysis of their expenditure in graphical forms. They have an option to set a limit for the amount to be used for that particular month if the limit is exceeded the user will be notified with an email alert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1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66"/>
    </mc:Choice>
    <mc:Fallback>
      <p:transition spd="slow" advTm="3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Python-Flask</a:t>
            </a:r>
          </a:p>
          <a:p>
            <a:r>
              <a:rPr lang="en-US" dirty="0" smtClean="0"/>
              <a:t>Cloud Foundry</a:t>
            </a:r>
          </a:p>
          <a:p>
            <a:r>
              <a:rPr lang="en-US" dirty="0" err="1" smtClean="0"/>
              <a:t>Tanzu</a:t>
            </a:r>
            <a:r>
              <a:rPr lang="en-US" dirty="0" smtClean="0"/>
              <a:t> </a:t>
            </a:r>
            <a:r>
              <a:rPr lang="en-US" dirty="0"/>
              <a:t>Application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REST </a:t>
            </a:r>
            <a:r>
              <a:rPr lang="en-US" dirty="0"/>
              <a:t>API's</a:t>
            </a:r>
            <a:endParaRPr lang="en-US" dirty="0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0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4"/>
    </mc:Choice>
    <mc:Fallback>
      <p:transition spd="slow" advTm="1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9" y="2197845"/>
            <a:ext cx="8795711" cy="370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9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6"/>
    </mc:Choice>
    <mc:Fallback>
      <p:transition spd="slow" advTm="12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2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2"/>
    </mc:Choice>
    <mc:Fallback>
      <p:transition spd="slow" advTm="11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2879</TotalTime>
  <Words>152</Words>
  <Application>Microsoft Office PowerPoint</Application>
  <PresentationFormat>On-screen Show (4:3)</PresentationFormat>
  <Paragraphs>19</Paragraphs>
  <Slides>6</Slides>
  <Notes>0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PERSONAL EXPENSE TRACKER USING PYTHON FLASK</vt:lpstr>
      <vt:lpstr>INTRODUCTION</vt:lpstr>
      <vt:lpstr>PowerPoint Presentation</vt:lpstr>
      <vt:lpstr>IMPLEMENTATION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EXPENSE TRACKER USING PYTHON FLASK</dc:title>
  <dc:creator>Sanskriti Kumar</dc:creator>
  <cp:lastModifiedBy>parveen</cp:lastModifiedBy>
  <cp:revision>5</cp:revision>
  <dcterms:created xsi:type="dcterms:W3CDTF">2006-08-16T00:00:00Z</dcterms:created>
  <dcterms:modified xsi:type="dcterms:W3CDTF">2021-05-24T15:22:34Z</dcterms:modified>
</cp:coreProperties>
</file>