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  <p:sldMasterId id="2147483674" r:id="rId3"/>
  </p:sldMasterIdLst>
  <p:notesMasterIdLst>
    <p:notesMasterId r:id="rId14"/>
  </p:notesMasterIdLst>
  <p:sldIdLst>
    <p:sldId id="591" r:id="rId4"/>
    <p:sldId id="577" r:id="rId5"/>
    <p:sldId id="256" r:id="rId6"/>
    <p:sldId id="590" r:id="rId7"/>
    <p:sldId id="546" r:id="rId8"/>
    <p:sldId id="545" r:id="rId9"/>
    <p:sldId id="589" r:id="rId10"/>
    <p:sldId id="269" r:id="rId11"/>
    <p:sldId id="295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hat tandon" initials="ct" lastIdx="1" clrIdx="0">
    <p:extLst>
      <p:ext uri="{19B8F6BF-5375-455C-9EA6-DF929625EA0E}">
        <p15:presenceInfo xmlns:p15="http://schemas.microsoft.com/office/powerpoint/2012/main" userId="b9219a1aaaa4c3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5256" autoAdjust="0"/>
  </p:normalViewPr>
  <p:slideViewPr>
    <p:cSldViewPr snapToGrid="0">
      <p:cViewPr varScale="1">
        <p:scale>
          <a:sx n="91" d="100"/>
          <a:sy n="91" d="100"/>
        </p:scale>
        <p:origin x="12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8C78-DA3C-4F46-881D-B03E4EB0EEF2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D879-BD7C-44B7-B940-BAD40366DA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8C78-DA3C-4F46-881D-B03E4EB0EEF2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D879-BD7C-44B7-B940-BAD40366DA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8C78-DA3C-4F46-881D-B03E4EB0EEF2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D879-BD7C-44B7-B940-BAD40366DA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8C78-DA3C-4F46-881D-B03E4EB0EEF2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D879-BD7C-44B7-B940-BAD40366DA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8C78-DA3C-4F46-881D-B03E4EB0EEF2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D879-BD7C-44B7-B940-BAD40366DA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8C78-DA3C-4F46-881D-B03E4EB0EEF2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D879-BD7C-44B7-B940-BAD40366DA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8C78-DA3C-4F46-881D-B03E4EB0EEF2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D879-BD7C-44B7-B940-BAD40366DA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8C78-DA3C-4F46-881D-B03E4EB0EEF2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D879-BD7C-44B7-B940-BAD40366DA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8C78-DA3C-4F46-881D-B03E4EB0EEF2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D879-BD7C-44B7-B940-BAD40366DA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8C78-DA3C-4F46-881D-B03E4EB0EEF2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D879-BD7C-44B7-B940-BAD40366DA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8C78-DA3C-4F46-881D-B03E4EB0EEF2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D879-BD7C-44B7-B940-BAD40366DA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4194720"/>
            <a:ext cx="10363200" cy="610820"/>
          </a:xfrm>
        </p:spPr>
        <p:txBody>
          <a:bodyPr anchor="b">
            <a:noAutofit/>
          </a:bodyPr>
          <a:lstStyle>
            <a:lvl1pPr algn="ctr">
              <a:defRPr lang="en-US" sz="6600" b="1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2670" y="4581128"/>
            <a:ext cx="10386659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Servic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328498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915140"/>
            <a:ext cx="10972801" cy="711081"/>
          </a:xfrm>
        </p:spPr>
        <p:txBody>
          <a:bodyPr>
            <a:noAutofit/>
          </a:bodyPr>
          <a:lstStyle>
            <a:lvl1pPr algn="ctr">
              <a:defRPr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Servic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3503035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2" name="Rectangle 1"/>
          <p:cNvSpPr/>
          <p:nvPr userDrawn="1"/>
        </p:nvSpPr>
        <p:spPr>
          <a:xfrm>
            <a:off x="3503036" y="0"/>
            <a:ext cx="3025124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007223" y="0"/>
            <a:ext cx="3601338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</p:spPr>
        <p:txBody>
          <a:bodyPr>
            <a:noAutofit/>
          </a:bodyPr>
          <a:lstStyle>
            <a:lvl1pPr algn="ctr">
              <a:defRPr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663839" y="985922"/>
            <a:ext cx="864321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an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50863" y="1390650"/>
            <a:ext cx="5153025" cy="4525963"/>
          </a:xfrm>
          <a:prstGeom prst="snip2DiagRect">
            <a:avLst>
              <a:gd name="adj1" fmla="val 0"/>
              <a:gd name="adj2" fmla="val 38653"/>
            </a:avLst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494469" y="6247857"/>
            <a:ext cx="7700754" cy="511448"/>
            <a:chOff x="1832720" y="5446059"/>
            <a:chExt cx="7700754" cy="511448"/>
          </a:xfrm>
        </p:grpSpPr>
        <p:sp>
          <p:nvSpPr>
            <p:cNvPr id="9" name="POWERPOINT TEMPLATE"/>
            <p:cNvSpPr/>
            <p:nvPr userDrawn="1"/>
          </p:nvSpPr>
          <p:spPr>
            <a:xfrm>
              <a:off x="3187771" y="5562837"/>
              <a:ext cx="2076531" cy="279244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sz="1000" spc="170" dirty="0">
                  <a:solidFill>
                    <a:schemeClr val="tx2"/>
                  </a:solidFill>
                </a:rPr>
                <a:t>POWERPOINT TEMPLATE</a:t>
              </a:r>
            </a:p>
          </p:txBody>
        </p:sp>
        <p:sp>
          <p:nvSpPr>
            <p:cNvPr id="10" name="Shape"/>
            <p:cNvSpPr/>
            <p:nvPr userDrawn="1"/>
          </p:nvSpPr>
          <p:spPr>
            <a:xfrm>
              <a:off x="1944118" y="5505141"/>
              <a:ext cx="103773" cy="5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49" y="19425"/>
                  </a:moveTo>
                  <a:cubicBezTo>
                    <a:pt x="6149" y="14812"/>
                    <a:pt x="8235" y="11059"/>
                    <a:pt x="10800" y="11059"/>
                  </a:cubicBezTo>
                  <a:cubicBezTo>
                    <a:pt x="13365" y="11059"/>
                    <a:pt x="15451" y="14812"/>
                    <a:pt x="15451" y="19425"/>
                  </a:cubicBezTo>
                  <a:lnTo>
                    <a:pt x="15451" y="21600"/>
                  </a:lnTo>
                  <a:lnTo>
                    <a:pt x="21600" y="21600"/>
                  </a:lnTo>
                  <a:lnTo>
                    <a:pt x="21600" y="19425"/>
                  </a:lnTo>
                  <a:cubicBezTo>
                    <a:pt x="21600" y="8714"/>
                    <a:pt x="16755" y="0"/>
                    <a:pt x="10800" y="0"/>
                  </a:cubicBezTo>
                  <a:cubicBezTo>
                    <a:pt x="4845" y="0"/>
                    <a:pt x="0" y="8714"/>
                    <a:pt x="0" y="19425"/>
                  </a:cubicBezTo>
                  <a:lnTo>
                    <a:pt x="0" y="21600"/>
                  </a:lnTo>
                  <a:lnTo>
                    <a:pt x="6149" y="21600"/>
                  </a:lnTo>
                  <a:cubicBezTo>
                    <a:pt x="6149" y="21600"/>
                    <a:pt x="6149" y="19425"/>
                    <a:pt x="6149" y="194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"/>
            <p:cNvSpPr/>
            <p:nvPr userDrawn="1"/>
          </p:nvSpPr>
          <p:spPr>
            <a:xfrm>
              <a:off x="1944118" y="5840730"/>
              <a:ext cx="103773" cy="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1" y="2174"/>
                  </a:moveTo>
                  <a:cubicBezTo>
                    <a:pt x="15451" y="6787"/>
                    <a:pt x="13365" y="10540"/>
                    <a:pt x="10800" y="10540"/>
                  </a:cubicBezTo>
                  <a:cubicBezTo>
                    <a:pt x="8235" y="10540"/>
                    <a:pt x="6149" y="6787"/>
                    <a:pt x="6149" y="2174"/>
                  </a:cubicBezTo>
                  <a:lnTo>
                    <a:pt x="6149" y="0"/>
                  </a:lnTo>
                  <a:lnTo>
                    <a:pt x="0" y="0"/>
                  </a:lnTo>
                  <a:lnTo>
                    <a:pt x="0" y="2174"/>
                  </a:lnTo>
                  <a:cubicBezTo>
                    <a:pt x="0" y="12886"/>
                    <a:pt x="4845" y="21600"/>
                    <a:pt x="10800" y="21600"/>
                  </a:cubicBezTo>
                  <a:cubicBezTo>
                    <a:pt x="16755" y="21600"/>
                    <a:pt x="21600" y="12886"/>
                    <a:pt x="21600" y="2174"/>
                  </a:cubicBezTo>
                  <a:lnTo>
                    <a:pt x="21600" y="0"/>
                  </a:lnTo>
                  <a:lnTo>
                    <a:pt x="15451" y="0"/>
                  </a:lnTo>
                  <a:cubicBezTo>
                    <a:pt x="15451" y="0"/>
                    <a:pt x="15451" y="2174"/>
                    <a:pt x="15451" y="21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"/>
            <p:cNvSpPr/>
            <p:nvPr userDrawn="1"/>
          </p:nvSpPr>
          <p:spPr>
            <a:xfrm>
              <a:off x="1885036" y="5446059"/>
              <a:ext cx="221938" cy="11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5" y="20525"/>
                  </a:moveTo>
                  <a:cubicBezTo>
                    <a:pt x="2875" y="12221"/>
                    <a:pt x="6430" y="5464"/>
                    <a:pt x="10800" y="5464"/>
                  </a:cubicBezTo>
                  <a:cubicBezTo>
                    <a:pt x="15170" y="5464"/>
                    <a:pt x="18725" y="12221"/>
                    <a:pt x="18725" y="20525"/>
                  </a:cubicBezTo>
                  <a:lnTo>
                    <a:pt x="18725" y="21600"/>
                  </a:lnTo>
                  <a:lnTo>
                    <a:pt x="21600" y="21600"/>
                  </a:lnTo>
                  <a:lnTo>
                    <a:pt x="21600" y="20526"/>
                  </a:lnTo>
                  <a:cubicBezTo>
                    <a:pt x="21600" y="9190"/>
                    <a:pt x="16765" y="0"/>
                    <a:pt x="10800" y="0"/>
                  </a:cubicBezTo>
                  <a:cubicBezTo>
                    <a:pt x="4835" y="0"/>
                    <a:pt x="0" y="9190"/>
                    <a:pt x="0" y="20526"/>
                  </a:cubicBezTo>
                  <a:lnTo>
                    <a:pt x="0" y="21600"/>
                  </a:lnTo>
                  <a:lnTo>
                    <a:pt x="2875" y="21600"/>
                  </a:lnTo>
                  <a:cubicBezTo>
                    <a:pt x="2875" y="21600"/>
                    <a:pt x="2875" y="20525"/>
                    <a:pt x="2875" y="2052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"/>
            <p:cNvSpPr/>
            <p:nvPr userDrawn="1"/>
          </p:nvSpPr>
          <p:spPr>
            <a:xfrm>
              <a:off x="1885036" y="5840730"/>
              <a:ext cx="221938" cy="11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074"/>
                  </a:moveTo>
                  <a:cubicBezTo>
                    <a:pt x="18725" y="9379"/>
                    <a:pt x="15170" y="16136"/>
                    <a:pt x="10800" y="16136"/>
                  </a:cubicBezTo>
                  <a:cubicBezTo>
                    <a:pt x="6430" y="16136"/>
                    <a:pt x="2875" y="9379"/>
                    <a:pt x="2875" y="1074"/>
                  </a:cubicBezTo>
                  <a:lnTo>
                    <a:pt x="2875" y="0"/>
                  </a:lnTo>
                  <a:lnTo>
                    <a:pt x="0" y="0"/>
                  </a:lnTo>
                  <a:lnTo>
                    <a:pt x="0" y="1074"/>
                  </a:lnTo>
                  <a:cubicBezTo>
                    <a:pt x="0" y="12410"/>
                    <a:pt x="4835" y="21600"/>
                    <a:pt x="10800" y="21600"/>
                  </a:cubicBezTo>
                  <a:cubicBezTo>
                    <a:pt x="16765" y="21600"/>
                    <a:pt x="21600" y="12410"/>
                    <a:pt x="21600" y="1074"/>
                  </a:cubicBezTo>
                  <a:lnTo>
                    <a:pt x="21600" y="0"/>
                  </a:lnTo>
                  <a:lnTo>
                    <a:pt x="18725" y="0"/>
                  </a:lnTo>
                  <a:cubicBezTo>
                    <a:pt x="18725" y="0"/>
                    <a:pt x="18725" y="1074"/>
                    <a:pt x="18725" y="107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POWERPOINT TEMPLATE"/>
            <p:cNvSpPr/>
            <p:nvPr userDrawn="1"/>
          </p:nvSpPr>
          <p:spPr>
            <a:xfrm>
              <a:off x="1832720" y="5510100"/>
              <a:ext cx="1355051" cy="384721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2000" dirty="0" err="1">
                  <a:solidFill>
                    <a:schemeClr val="tx2"/>
                  </a:solidFill>
                </a:rPr>
                <a:t>Whirl</a:t>
              </a:r>
              <a:r>
                <a:rPr lang="en-US" sz="2000" dirty="0" err="1">
                  <a:solidFill>
                    <a:schemeClr val="accent3"/>
                  </a:solidFill>
                  <a:latin typeface="Arial Black" panose="020B0A04020102020204" pitchFamily="34" charset="0"/>
                  <a:cs typeface="Arial Black" panose="020B0A04020102020204" pitchFamily="34" charset="0"/>
                </a:rPr>
                <a:t>Wind</a:t>
              </a:r>
              <a:endParaRPr sz="2000" spc="170" dirty="0">
                <a:solidFill>
                  <a:schemeClr val="accent3"/>
                </a:solidFill>
              </a:endParaRPr>
            </a:p>
          </p:txBody>
        </p:sp>
        <p:sp>
          <p:nvSpPr>
            <p:cNvPr id="21" name="POWERPOINT TEMPLATE"/>
            <p:cNvSpPr/>
            <p:nvPr userDrawn="1"/>
          </p:nvSpPr>
          <p:spPr>
            <a:xfrm>
              <a:off x="5442611" y="5603473"/>
              <a:ext cx="4090863" cy="230832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38100" tIns="38100" rIns="38100" bIns="38100" anchor="t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000" dirty="0">
                  <a:solidFill>
                    <a:schemeClr val="tx2"/>
                  </a:solidFill>
                </a:rPr>
                <a:t>|      Email : </a:t>
              </a:r>
              <a:r>
                <a:rPr lang="en-US" sz="1000" dirty="0" err="1">
                  <a:solidFill>
                    <a:schemeClr val="tx2"/>
                  </a:solidFill>
                </a:rPr>
                <a:t>example@example.com</a:t>
              </a:r>
              <a:r>
                <a:rPr lang="en-US" sz="1000" dirty="0">
                  <a:solidFill>
                    <a:schemeClr val="tx2"/>
                  </a:solidFill>
                </a:rPr>
                <a:t>       |       Web : </a:t>
              </a:r>
              <a:r>
                <a:rPr lang="en-US" sz="1000" dirty="0" err="1">
                  <a:solidFill>
                    <a:schemeClr val="tx2"/>
                  </a:solidFill>
                </a:rPr>
                <a:t>www.example.com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 userDrawn="1"/>
        </p:nvGrpSpPr>
        <p:grpSpPr>
          <a:xfrm>
            <a:off x="575322" y="967096"/>
            <a:ext cx="813802" cy="100882"/>
            <a:chOff x="609005" y="1151919"/>
            <a:chExt cx="813802" cy="100882"/>
          </a:xfrm>
        </p:grpSpPr>
        <p:sp>
          <p:nvSpPr>
            <p:cNvPr id="26" name="Oval 25"/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itle 1"/>
          <p:cNvSpPr txBox="1"/>
          <p:nvPr userDrawn="1"/>
        </p:nvSpPr>
        <p:spPr>
          <a:xfrm>
            <a:off x="463924" y="683869"/>
            <a:ext cx="11264152" cy="3418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5000"/>
              </a:lnSpc>
            </a:pPr>
            <a:r>
              <a:rPr lang="en-US" sz="1200" b="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text.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494469" y="6247857"/>
            <a:ext cx="7700754" cy="511448"/>
            <a:chOff x="1832720" y="5446059"/>
            <a:chExt cx="7700754" cy="511448"/>
          </a:xfrm>
        </p:grpSpPr>
        <p:sp>
          <p:nvSpPr>
            <p:cNvPr id="9" name="POWERPOINT TEMPLATE"/>
            <p:cNvSpPr/>
            <p:nvPr userDrawn="1"/>
          </p:nvSpPr>
          <p:spPr>
            <a:xfrm>
              <a:off x="3187771" y="5562837"/>
              <a:ext cx="2076531" cy="279244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sz="1000" spc="170" dirty="0">
                  <a:solidFill>
                    <a:schemeClr val="tx2"/>
                  </a:solidFill>
                </a:rPr>
                <a:t>POWERPOINT TEMPLATE</a:t>
              </a:r>
            </a:p>
          </p:txBody>
        </p:sp>
        <p:sp>
          <p:nvSpPr>
            <p:cNvPr id="10" name="Shape"/>
            <p:cNvSpPr/>
            <p:nvPr userDrawn="1"/>
          </p:nvSpPr>
          <p:spPr>
            <a:xfrm>
              <a:off x="1944118" y="5505141"/>
              <a:ext cx="103773" cy="5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49" y="19425"/>
                  </a:moveTo>
                  <a:cubicBezTo>
                    <a:pt x="6149" y="14812"/>
                    <a:pt x="8235" y="11059"/>
                    <a:pt x="10800" y="11059"/>
                  </a:cubicBezTo>
                  <a:cubicBezTo>
                    <a:pt x="13365" y="11059"/>
                    <a:pt x="15451" y="14812"/>
                    <a:pt x="15451" y="19425"/>
                  </a:cubicBezTo>
                  <a:lnTo>
                    <a:pt x="15451" y="21600"/>
                  </a:lnTo>
                  <a:lnTo>
                    <a:pt x="21600" y="21600"/>
                  </a:lnTo>
                  <a:lnTo>
                    <a:pt x="21600" y="19425"/>
                  </a:lnTo>
                  <a:cubicBezTo>
                    <a:pt x="21600" y="8714"/>
                    <a:pt x="16755" y="0"/>
                    <a:pt x="10800" y="0"/>
                  </a:cubicBezTo>
                  <a:cubicBezTo>
                    <a:pt x="4845" y="0"/>
                    <a:pt x="0" y="8714"/>
                    <a:pt x="0" y="19425"/>
                  </a:cubicBezTo>
                  <a:lnTo>
                    <a:pt x="0" y="21600"/>
                  </a:lnTo>
                  <a:lnTo>
                    <a:pt x="6149" y="21600"/>
                  </a:lnTo>
                  <a:cubicBezTo>
                    <a:pt x="6149" y="21600"/>
                    <a:pt x="6149" y="19425"/>
                    <a:pt x="6149" y="194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"/>
            <p:cNvSpPr/>
            <p:nvPr userDrawn="1"/>
          </p:nvSpPr>
          <p:spPr>
            <a:xfrm>
              <a:off x="1944118" y="5840730"/>
              <a:ext cx="103773" cy="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1" y="2174"/>
                  </a:moveTo>
                  <a:cubicBezTo>
                    <a:pt x="15451" y="6787"/>
                    <a:pt x="13365" y="10540"/>
                    <a:pt x="10800" y="10540"/>
                  </a:cubicBezTo>
                  <a:cubicBezTo>
                    <a:pt x="8235" y="10540"/>
                    <a:pt x="6149" y="6787"/>
                    <a:pt x="6149" y="2174"/>
                  </a:cubicBezTo>
                  <a:lnTo>
                    <a:pt x="6149" y="0"/>
                  </a:lnTo>
                  <a:lnTo>
                    <a:pt x="0" y="0"/>
                  </a:lnTo>
                  <a:lnTo>
                    <a:pt x="0" y="2174"/>
                  </a:lnTo>
                  <a:cubicBezTo>
                    <a:pt x="0" y="12886"/>
                    <a:pt x="4845" y="21600"/>
                    <a:pt x="10800" y="21600"/>
                  </a:cubicBezTo>
                  <a:cubicBezTo>
                    <a:pt x="16755" y="21600"/>
                    <a:pt x="21600" y="12886"/>
                    <a:pt x="21600" y="2174"/>
                  </a:cubicBezTo>
                  <a:lnTo>
                    <a:pt x="21600" y="0"/>
                  </a:lnTo>
                  <a:lnTo>
                    <a:pt x="15451" y="0"/>
                  </a:lnTo>
                  <a:cubicBezTo>
                    <a:pt x="15451" y="0"/>
                    <a:pt x="15451" y="2174"/>
                    <a:pt x="15451" y="21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"/>
            <p:cNvSpPr/>
            <p:nvPr userDrawn="1"/>
          </p:nvSpPr>
          <p:spPr>
            <a:xfrm>
              <a:off x="1885036" y="5446059"/>
              <a:ext cx="221938" cy="11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5" y="20525"/>
                  </a:moveTo>
                  <a:cubicBezTo>
                    <a:pt x="2875" y="12221"/>
                    <a:pt x="6430" y="5464"/>
                    <a:pt x="10800" y="5464"/>
                  </a:cubicBezTo>
                  <a:cubicBezTo>
                    <a:pt x="15170" y="5464"/>
                    <a:pt x="18725" y="12221"/>
                    <a:pt x="18725" y="20525"/>
                  </a:cubicBezTo>
                  <a:lnTo>
                    <a:pt x="18725" y="21600"/>
                  </a:lnTo>
                  <a:lnTo>
                    <a:pt x="21600" y="21600"/>
                  </a:lnTo>
                  <a:lnTo>
                    <a:pt x="21600" y="20526"/>
                  </a:lnTo>
                  <a:cubicBezTo>
                    <a:pt x="21600" y="9190"/>
                    <a:pt x="16765" y="0"/>
                    <a:pt x="10800" y="0"/>
                  </a:cubicBezTo>
                  <a:cubicBezTo>
                    <a:pt x="4835" y="0"/>
                    <a:pt x="0" y="9190"/>
                    <a:pt x="0" y="20526"/>
                  </a:cubicBezTo>
                  <a:lnTo>
                    <a:pt x="0" y="21600"/>
                  </a:lnTo>
                  <a:lnTo>
                    <a:pt x="2875" y="21600"/>
                  </a:lnTo>
                  <a:cubicBezTo>
                    <a:pt x="2875" y="21600"/>
                    <a:pt x="2875" y="20525"/>
                    <a:pt x="2875" y="2052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"/>
            <p:cNvSpPr/>
            <p:nvPr userDrawn="1"/>
          </p:nvSpPr>
          <p:spPr>
            <a:xfrm>
              <a:off x="1885036" y="5840730"/>
              <a:ext cx="221938" cy="11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074"/>
                  </a:moveTo>
                  <a:cubicBezTo>
                    <a:pt x="18725" y="9379"/>
                    <a:pt x="15170" y="16136"/>
                    <a:pt x="10800" y="16136"/>
                  </a:cubicBezTo>
                  <a:cubicBezTo>
                    <a:pt x="6430" y="16136"/>
                    <a:pt x="2875" y="9379"/>
                    <a:pt x="2875" y="1074"/>
                  </a:cubicBezTo>
                  <a:lnTo>
                    <a:pt x="2875" y="0"/>
                  </a:lnTo>
                  <a:lnTo>
                    <a:pt x="0" y="0"/>
                  </a:lnTo>
                  <a:lnTo>
                    <a:pt x="0" y="1074"/>
                  </a:lnTo>
                  <a:cubicBezTo>
                    <a:pt x="0" y="12410"/>
                    <a:pt x="4835" y="21600"/>
                    <a:pt x="10800" y="21600"/>
                  </a:cubicBezTo>
                  <a:cubicBezTo>
                    <a:pt x="16765" y="21600"/>
                    <a:pt x="21600" y="12410"/>
                    <a:pt x="21600" y="1074"/>
                  </a:cubicBezTo>
                  <a:lnTo>
                    <a:pt x="21600" y="0"/>
                  </a:lnTo>
                  <a:lnTo>
                    <a:pt x="18725" y="0"/>
                  </a:lnTo>
                  <a:cubicBezTo>
                    <a:pt x="18725" y="0"/>
                    <a:pt x="18725" y="1074"/>
                    <a:pt x="18725" y="107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POWERPOINT TEMPLATE"/>
            <p:cNvSpPr/>
            <p:nvPr userDrawn="1"/>
          </p:nvSpPr>
          <p:spPr>
            <a:xfrm>
              <a:off x="1832720" y="5510100"/>
              <a:ext cx="1355051" cy="384721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2000" dirty="0" err="1">
                  <a:solidFill>
                    <a:schemeClr val="tx2"/>
                  </a:solidFill>
                </a:rPr>
                <a:t>Whirl</a:t>
              </a:r>
              <a:r>
                <a:rPr lang="en-US" sz="2000" dirty="0" err="1">
                  <a:solidFill>
                    <a:schemeClr val="accent3"/>
                  </a:solidFill>
                  <a:latin typeface="Arial Black" panose="020B0A04020102020204" pitchFamily="34" charset="0"/>
                  <a:cs typeface="Arial Black" panose="020B0A04020102020204" pitchFamily="34" charset="0"/>
                </a:rPr>
                <a:t>Wind</a:t>
              </a:r>
              <a:endParaRPr sz="2000" spc="170" dirty="0">
                <a:solidFill>
                  <a:schemeClr val="accent3"/>
                </a:solidFill>
              </a:endParaRPr>
            </a:p>
          </p:txBody>
        </p:sp>
        <p:sp>
          <p:nvSpPr>
            <p:cNvPr id="21" name="POWERPOINT TEMPLATE"/>
            <p:cNvSpPr/>
            <p:nvPr userDrawn="1"/>
          </p:nvSpPr>
          <p:spPr>
            <a:xfrm>
              <a:off x="5442611" y="5603473"/>
              <a:ext cx="4090863" cy="230832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38100" tIns="38100" rIns="38100" bIns="38100" anchor="t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000" dirty="0">
                  <a:solidFill>
                    <a:schemeClr val="tx2"/>
                  </a:solidFill>
                </a:rPr>
                <a:t>|      Email : </a:t>
              </a:r>
              <a:r>
                <a:rPr lang="en-US" sz="1000" dirty="0" err="1">
                  <a:solidFill>
                    <a:schemeClr val="tx2"/>
                  </a:solidFill>
                </a:rPr>
                <a:t>example@example.com</a:t>
              </a:r>
              <a:r>
                <a:rPr lang="en-US" sz="1000" dirty="0">
                  <a:solidFill>
                    <a:schemeClr val="tx2"/>
                  </a:solidFill>
                </a:rPr>
                <a:t>       |       Web : </a:t>
              </a:r>
              <a:r>
                <a:rPr lang="en-US" sz="1000" dirty="0" err="1">
                  <a:solidFill>
                    <a:schemeClr val="tx2"/>
                  </a:solidFill>
                </a:rPr>
                <a:t>www.example.com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 userDrawn="1"/>
        </p:nvGrpSpPr>
        <p:grpSpPr>
          <a:xfrm>
            <a:off x="575322" y="967096"/>
            <a:ext cx="813802" cy="100882"/>
            <a:chOff x="609005" y="1151919"/>
            <a:chExt cx="813802" cy="100882"/>
          </a:xfrm>
        </p:grpSpPr>
        <p:sp>
          <p:nvSpPr>
            <p:cNvPr id="26" name="Oval 25"/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itle 1"/>
          <p:cNvSpPr txBox="1"/>
          <p:nvPr userDrawn="1"/>
        </p:nvSpPr>
        <p:spPr>
          <a:xfrm>
            <a:off x="463924" y="683869"/>
            <a:ext cx="11264152" cy="3418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5000"/>
              </a:lnSpc>
            </a:pPr>
            <a:r>
              <a:rPr lang="en-US" sz="1200" b="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text.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13" y="914400"/>
            <a:ext cx="5472862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1" cy="3429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96000" y="3429000"/>
            <a:ext cx="6096001" cy="3429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300"/>
            </a:lvl1pPr>
          </a:lstStyle>
          <a:p>
            <a:fld id="{425404F2-BE9A-4460-8815-8F645183555F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721601" y="6356352"/>
            <a:ext cx="3860800" cy="365125"/>
          </a:xfrm>
        </p:spPr>
        <p:txBody>
          <a:bodyPr/>
          <a:lstStyle>
            <a:lvl1pPr algn="r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14405" y="404446"/>
            <a:ext cx="477594" cy="451468"/>
          </a:xfrm>
          <a:solidFill>
            <a:schemeClr val="accent4"/>
          </a:solidFill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Open Sans"/>
              </a:defRPr>
            </a:lvl1pPr>
          </a:lstStyle>
          <a:p>
            <a:fld id="{96E69268-9C8B-4EBF-A9EE-DC5DC2D48DC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" y="404446"/>
            <a:ext cx="167098" cy="4514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9759" y="1355572"/>
            <a:ext cx="3337344" cy="470443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/>
            </a:lvl1pPr>
          </a:lstStyle>
          <a:p>
            <a:endParaRPr lang="en-IN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019772" y="1355574"/>
            <a:ext cx="2466270" cy="233355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/>
            </a:lvl1pPr>
          </a:lstStyle>
          <a:p>
            <a:endParaRPr lang="en-IN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9097651" y="1355574"/>
            <a:ext cx="2466270" cy="233355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/>
            </a:lvl1pPr>
          </a:lstStyle>
          <a:p>
            <a:endParaRPr lang="en-IN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558711" y="3752194"/>
            <a:ext cx="2466270" cy="2307811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/>
            </a:lvl1pPr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343" y="0"/>
            <a:ext cx="12189312" cy="6858000"/>
          </a:xfrm>
        </p:spPr>
        <p:txBody>
          <a:bodyPr anchor="t"/>
          <a:lstStyle>
            <a:lvl1pPr marL="0" indent="0" algn="ctr">
              <a:buFontTx/>
              <a:buNone/>
              <a:defRPr/>
            </a:lvl1pPr>
          </a:lstStyle>
          <a:p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48C78-DA3C-4F46-881D-B03E4EB0EEF2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5D879-BD7C-44B7-B940-BAD40366DAE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BDD300-E49F-4EC2-A54D-349F0647E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04"/>
            <a:ext cx="12192000" cy="685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98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9B095C3-F7B5-4DCB-AFA6-3B252BB1E5D7}"/>
              </a:ext>
            </a:extLst>
          </p:cNvPr>
          <p:cNvSpPr/>
          <p:nvPr/>
        </p:nvSpPr>
        <p:spPr>
          <a:xfrm>
            <a:off x="129093" y="379411"/>
            <a:ext cx="11900720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Thankyou.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I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236412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4333E7-84F4-43E6-8458-82162A8A66D3}"/>
              </a:ext>
            </a:extLst>
          </p:cNvPr>
          <p:cNvSpPr/>
          <p:nvPr/>
        </p:nvSpPr>
        <p:spPr>
          <a:xfrm>
            <a:off x="-1" y="4185947"/>
            <a:ext cx="7178127" cy="25853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8F12CD-7969-44BE-AEA3-3A36DC351E3D}"/>
              </a:ext>
            </a:extLst>
          </p:cNvPr>
          <p:cNvSpPr/>
          <p:nvPr/>
        </p:nvSpPr>
        <p:spPr>
          <a:xfrm>
            <a:off x="7707812" y="5727424"/>
            <a:ext cx="435892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b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US" sz="16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Made by</a:t>
            </a:r>
            <a:r>
              <a:rPr lang="en-US" sz="1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40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400" b="0" cap="none" spc="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Chahat Tandon                            	4BD17CS029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6E9208-DAE8-4B3A-AA91-9AED537FA46E}"/>
              </a:ext>
            </a:extLst>
          </p:cNvPr>
          <p:cNvSpPr/>
          <p:nvPr/>
        </p:nvSpPr>
        <p:spPr>
          <a:xfrm>
            <a:off x="-2" y="4272677"/>
            <a:ext cx="7178128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INVENTORY MANAGEMENT SYSTEM</a:t>
            </a:r>
          </a:p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FOR RETAILERS</a:t>
            </a:r>
            <a:endParaRPr lang="en-IN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EDI Delivery Schedule ProcessingEDI Blog | EDI Blog">
            <a:extLst>
              <a:ext uri="{FF2B5EF4-FFF2-40B4-BE49-F238E27FC236}">
                <a16:creationId xmlns:a16="http://schemas.microsoft.com/office/drawing/2014/main" id="{C5E51667-6E46-4A97-996A-AC8EB4EC5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6730"/>
            <a:ext cx="12066735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165403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274684" y="345387"/>
            <a:ext cx="2685578" cy="64516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rgbClr val="0070C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78" name="Rectangle 77"/>
          <p:cNvSpPr/>
          <p:nvPr/>
        </p:nvSpPr>
        <p:spPr>
          <a:xfrm>
            <a:off x="0" y="300579"/>
            <a:ext cx="208425" cy="734777"/>
          </a:xfrm>
          <a:prstGeom prst="rect">
            <a:avLst/>
          </a:prstGeom>
          <a:solidFill>
            <a:srgbClr val="019D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Parallelogram 26"/>
          <p:cNvSpPr/>
          <p:nvPr/>
        </p:nvSpPr>
        <p:spPr>
          <a:xfrm>
            <a:off x="544174" y="-2988"/>
            <a:ext cx="10191750" cy="6860988"/>
          </a:xfrm>
          <a:prstGeom prst="parallelogram">
            <a:avLst>
              <a:gd name="adj" fmla="val 60863"/>
            </a:avLst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337820" y="2305050"/>
            <a:ext cx="567626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71101" y="1880182"/>
            <a:ext cx="5908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GB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</a:rPr>
              <a:t>Introduction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37820" y="1843405"/>
            <a:ext cx="394335" cy="4616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anose="020B0604020202020204" pitchFamily="34" charset="0"/>
              </a:rPr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37820" y="2647315"/>
            <a:ext cx="394335" cy="4616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337820" y="3108960"/>
            <a:ext cx="567626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37820" y="3912870"/>
            <a:ext cx="567626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71101" y="2689160"/>
            <a:ext cx="5645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defRPr/>
            </a:pPr>
            <a:r>
              <a:rPr lang="en-US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Problem Statement</a:t>
            </a:r>
            <a:endParaRPr lang="en-IN" altLang="en-US" sz="18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37820" y="3451225"/>
            <a:ext cx="394335" cy="46164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7030A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54" name="Straight Connector 53"/>
          <p:cNvCxnSpPr/>
          <p:nvPr/>
        </p:nvCxnSpPr>
        <p:spPr>
          <a:xfrm flipH="1">
            <a:off x="337820" y="4716145"/>
            <a:ext cx="567626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71101" y="3471228"/>
            <a:ext cx="6182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</a:rPr>
              <a:t>Propositions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7820" y="4254500"/>
            <a:ext cx="394335" cy="4616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anose="020B0604020202020204" pitchFamily="34" charset="0"/>
              </a:rPr>
              <a:t>4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70890" y="4254500"/>
            <a:ext cx="5908040" cy="1198880"/>
            <a:chOff x="-6946" y="7691"/>
            <a:chExt cx="9304" cy="1888"/>
          </a:xfrm>
        </p:grpSpPr>
        <p:sp>
          <p:nvSpPr>
            <p:cNvPr id="6" name="TextBox 29"/>
            <p:cNvSpPr txBox="1"/>
            <p:nvPr/>
          </p:nvSpPr>
          <p:spPr>
            <a:xfrm>
              <a:off x="-6946" y="8999"/>
              <a:ext cx="930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lt"/>
                </a:rPr>
                <a:t>Conclusion</a:t>
              </a:r>
              <a:endParaRPr kumimoji="0" lang="en-I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8" name="TextBox 31"/>
            <p:cNvSpPr txBox="1"/>
            <p:nvPr/>
          </p:nvSpPr>
          <p:spPr>
            <a:xfrm>
              <a:off x="-6946" y="7691"/>
              <a:ext cx="714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lvl="0">
                <a:defRPr/>
              </a:pPr>
              <a:r>
                <a:rPr lang="en-US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Need for the study</a:t>
              </a:r>
              <a:endParaRPr kumimoji="0" lang="en-I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7" name="Rectangle 55"/>
          <p:cNvSpPr/>
          <p:nvPr/>
        </p:nvSpPr>
        <p:spPr>
          <a:xfrm>
            <a:off x="337820" y="5050790"/>
            <a:ext cx="394335" cy="4616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349885" y="5512435"/>
            <a:ext cx="567626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4B666A-AC64-442F-98B8-09F0220E2BC9}"/>
              </a:ext>
            </a:extLst>
          </p:cNvPr>
          <p:cNvSpPr/>
          <p:nvPr/>
        </p:nvSpPr>
        <p:spPr>
          <a:xfrm>
            <a:off x="274683" y="345387"/>
            <a:ext cx="6557438" cy="64633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rgbClr val="0070C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Inventory Management: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8701CC-4BDE-47D7-813C-C08D8D216766}"/>
              </a:ext>
            </a:extLst>
          </p:cNvPr>
          <p:cNvSpPr/>
          <p:nvPr/>
        </p:nvSpPr>
        <p:spPr>
          <a:xfrm>
            <a:off x="0" y="300579"/>
            <a:ext cx="208425" cy="734777"/>
          </a:xfrm>
          <a:prstGeom prst="rect">
            <a:avLst/>
          </a:prstGeom>
          <a:solidFill>
            <a:srgbClr val="019D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4FF0FE-10B0-4380-9A22-B756A9436E71}"/>
              </a:ext>
            </a:extLst>
          </p:cNvPr>
          <p:cNvSpPr txBox="1"/>
          <p:nvPr/>
        </p:nvSpPr>
        <p:spPr>
          <a:xfrm>
            <a:off x="538993" y="1399717"/>
            <a:ext cx="609460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Inventory management is the process of ordering, handling, storing, and using a company’s non-</a:t>
            </a:r>
            <a:r>
              <a:rPr lang="en-US" sz="2800" b="1" dirty="0" err="1"/>
              <a:t>capitalised</a:t>
            </a:r>
            <a:r>
              <a:rPr lang="en-US" sz="2800" b="1" dirty="0"/>
              <a:t> assets – AKA its inventory. For some businesses, this involves raw materials and components, while others may only deal with finished stock items ready for sale.</a:t>
            </a:r>
            <a:endParaRPr lang="en-IN" sz="2800" dirty="0"/>
          </a:p>
        </p:txBody>
      </p:sp>
      <p:pic>
        <p:nvPicPr>
          <p:cNvPr id="3074" name="Picture 2" descr="Inventory Planning Software | RELEX Solutions">
            <a:extLst>
              <a:ext uri="{FF2B5EF4-FFF2-40B4-BE49-F238E27FC236}">
                <a16:creationId xmlns:a16="http://schemas.microsoft.com/office/drawing/2014/main" id="{A6B5A2DC-C67D-4EF6-9644-64EED38DE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930" y="1629561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213188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ctangle 194"/>
          <p:cNvSpPr/>
          <p:nvPr/>
        </p:nvSpPr>
        <p:spPr>
          <a:xfrm>
            <a:off x="1590" y="3052269"/>
            <a:ext cx="12187683" cy="33356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6073739" y="3978050"/>
            <a:ext cx="1699168" cy="1645103"/>
          </a:xfrm>
          <a:prstGeom prst="roundRect">
            <a:avLst>
              <a:gd name="adj" fmla="val 49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7965994" y="3978050"/>
            <a:ext cx="1699168" cy="1645103"/>
          </a:xfrm>
          <a:prstGeom prst="roundRect">
            <a:avLst>
              <a:gd name="adj" fmla="val 49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8" name="Rounded Rectangle 197"/>
          <p:cNvSpPr/>
          <p:nvPr/>
        </p:nvSpPr>
        <p:spPr>
          <a:xfrm>
            <a:off x="9858249" y="3978050"/>
            <a:ext cx="1699168" cy="1645103"/>
          </a:xfrm>
          <a:prstGeom prst="roundRect">
            <a:avLst>
              <a:gd name="adj" fmla="val 49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68" y="251045"/>
            <a:ext cx="5052493" cy="2137870"/>
          </a:xfrm>
        </p:spPr>
        <p:txBody>
          <a:bodyPr/>
          <a:lstStyle/>
          <a:p>
            <a:r>
              <a:rPr lang="en-IN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Problem Statement:</a:t>
            </a:r>
            <a:br>
              <a:rPr lang="en-IN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endParaRPr lang="en-US" sz="4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6481" y="3863431"/>
            <a:ext cx="5789138" cy="1759721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endParaRPr lang="en-US" sz="2400" b="1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sz="2400" b="1" dirty="0">
                <a:solidFill>
                  <a:schemeClr val="bg1"/>
                </a:solidFill>
              </a:rPr>
              <a:t>The usual iterated waterfall model is too rigid an approach to developing web applications.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1833" y="3429000"/>
            <a:ext cx="12088334" cy="2743200"/>
            <a:chOff x="100491" y="3429000"/>
            <a:chExt cx="12088334" cy="2743200"/>
          </a:xfrm>
        </p:grpSpPr>
        <p:grpSp>
          <p:nvGrpSpPr>
            <p:cNvPr id="7" name="Group 6"/>
            <p:cNvGrpSpPr/>
            <p:nvPr/>
          </p:nvGrpSpPr>
          <p:grpSpPr>
            <a:xfrm>
              <a:off x="100491" y="3429000"/>
              <a:ext cx="12088334" cy="213612"/>
              <a:chOff x="100491" y="3642378"/>
              <a:chExt cx="12088334" cy="213612"/>
            </a:xfrm>
          </p:grpSpPr>
          <p:grpSp>
            <p:nvGrpSpPr>
              <p:cNvPr id="200" name="Group 199"/>
              <p:cNvGrpSpPr/>
              <p:nvPr/>
            </p:nvGrpSpPr>
            <p:grpSpPr>
              <a:xfrm>
                <a:off x="5439155" y="3642378"/>
                <a:ext cx="6749670" cy="213612"/>
                <a:chOff x="-78740" y="1841998"/>
                <a:chExt cx="12192952" cy="385880"/>
              </a:xfrm>
            </p:grpSpPr>
            <p:sp>
              <p:nvSpPr>
                <p:cNvPr id="229" name="Rectangle 228"/>
                <p:cNvSpPr/>
                <p:nvPr/>
              </p:nvSpPr>
              <p:spPr>
                <a:xfrm>
                  <a:off x="2664682" y="1841998"/>
                  <a:ext cx="304800" cy="385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3121919" y="1841998"/>
                  <a:ext cx="304800" cy="385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31" name="Rectangle 230"/>
                <p:cNvSpPr/>
                <p:nvPr/>
              </p:nvSpPr>
              <p:spPr>
                <a:xfrm>
                  <a:off x="3579156" y="1841998"/>
                  <a:ext cx="304800" cy="385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>
                  <a:off x="4036393" y="1841998"/>
                  <a:ext cx="304800" cy="385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4493630" y="1841998"/>
                  <a:ext cx="304800" cy="385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>
                  <a:off x="4950867" y="1841998"/>
                  <a:ext cx="304800" cy="385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5408104" y="1841998"/>
                  <a:ext cx="304800" cy="385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36" name="Rectangle 235"/>
                <p:cNvSpPr/>
                <p:nvPr/>
              </p:nvSpPr>
              <p:spPr>
                <a:xfrm>
                  <a:off x="5865341" y="1841998"/>
                  <a:ext cx="304800" cy="385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Rectangle 236"/>
                <p:cNvSpPr/>
                <p:nvPr/>
              </p:nvSpPr>
              <p:spPr>
                <a:xfrm>
                  <a:off x="6322578" y="1841998"/>
                  <a:ext cx="304800" cy="385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6779815" y="1841998"/>
                  <a:ext cx="304800" cy="385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39" name="Rectangle 238"/>
                <p:cNvSpPr/>
                <p:nvPr/>
              </p:nvSpPr>
              <p:spPr>
                <a:xfrm>
                  <a:off x="7237052" y="1841998"/>
                  <a:ext cx="304800" cy="385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Rectangle 239"/>
                <p:cNvSpPr/>
                <p:nvPr/>
              </p:nvSpPr>
              <p:spPr>
                <a:xfrm>
                  <a:off x="7694289" y="1841998"/>
                  <a:ext cx="304800" cy="385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Rectangle 240"/>
                <p:cNvSpPr/>
                <p:nvPr/>
              </p:nvSpPr>
              <p:spPr>
                <a:xfrm>
                  <a:off x="8151526" y="1841998"/>
                  <a:ext cx="304800" cy="385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8608763" y="1841998"/>
                  <a:ext cx="304800" cy="385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9066000" y="1841998"/>
                  <a:ext cx="304800" cy="385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9523237" y="1841998"/>
                  <a:ext cx="304800" cy="385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45" name="Rectangle 244"/>
                <p:cNvSpPr/>
                <p:nvPr/>
              </p:nvSpPr>
              <p:spPr>
                <a:xfrm>
                  <a:off x="9980474" y="1841998"/>
                  <a:ext cx="304800" cy="385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46" name="Rectangle 245"/>
                <p:cNvSpPr/>
                <p:nvPr/>
              </p:nvSpPr>
              <p:spPr>
                <a:xfrm>
                  <a:off x="10437711" y="1841998"/>
                  <a:ext cx="304800" cy="385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>
                  <a:off x="10894948" y="1841998"/>
                  <a:ext cx="304800" cy="385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11352185" y="1841998"/>
                  <a:ext cx="304800" cy="385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49" name="Rectangle 248"/>
                <p:cNvSpPr/>
                <p:nvPr/>
              </p:nvSpPr>
              <p:spPr>
                <a:xfrm>
                  <a:off x="11809412" y="1841998"/>
                  <a:ext cx="304800" cy="385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835734" y="1841998"/>
                  <a:ext cx="304800" cy="385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51" name="Rectangle 250"/>
                <p:cNvSpPr/>
                <p:nvPr/>
              </p:nvSpPr>
              <p:spPr>
                <a:xfrm>
                  <a:off x="1292971" y="1841998"/>
                  <a:ext cx="304800" cy="385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Rectangle 251"/>
                <p:cNvSpPr/>
                <p:nvPr/>
              </p:nvSpPr>
              <p:spPr>
                <a:xfrm>
                  <a:off x="1750208" y="1841998"/>
                  <a:ext cx="304800" cy="385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53" name="Rectangle 252"/>
                <p:cNvSpPr/>
                <p:nvPr/>
              </p:nvSpPr>
              <p:spPr>
                <a:xfrm>
                  <a:off x="2207445" y="1841998"/>
                  <a:ext cx="304800" cy="385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54" name="Rectangle 253"/>
                <p:cNvSpPr/>
                <p:nvPr/>
              </p:nvSpPr>
              <p:spPr>
                <a:xfrm>
                  <a:off x="-78740" y="1841998"/>
                  <a:ext cx="304800" cy="385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Rectangle 254"/>
                <p:cNvSpPr/>
                <p:nvPr/>
              </p:nvSpPr>
              <p:spPr>
                <a:xfrm>
                  <a:off x="378497" y="1841998"/>
                  <a:ext cx="304800" cy="385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6" name="Rectangle 285"/>
              <p:cNvSpPr/>
              <p:nvPr/>
            </p:nvSpPr>
            <p:spPr>
              <a:xfrm>
                <a:off x="100491" y="3642378"/>
                <a:ext cx="168729" cy="2136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353604" y="3642378"/>
                <a:ext cx="168729" cy="2136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288" name="Rectangle 287"/>
              <p:cNvSpPr/>
              <p:nvPr/>
            </p:nvSpPr>
            <p:spPr>
              <a:xfrm>
                <a:off x="606718" y="3642378"/>
                <a:ext cx="168729" cy="2136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859831" y="3642378"/>
                <a:ext cx="168729" cy="2136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1112944" y="3642378"/>
                <a:ext cx="168729" cy="2136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1366058" y="3642378"/>
                <a:ext cx="168729" cy="2136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1619171" y="3642378"/>
                <a:ext cx="168729" cy="2136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1872284" y="3642378"/>
                <a:ext cx="168729" cy="2136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2125398" y="3642378"/>
                <a:ext cx="168729" cy="2136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2378511" y="3642378"/>
                <a:ext cx="168729" cy="2136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2631625" y="3642378"/>
                <a:ext cx="168729" cy="2136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297" name="Rectangle 296"/>
              <p:cNvSpPr/>
              <p:nvPr/>
            </p:nvSpPr>
            <p:spPr>
              <a:xfrm>
                <a:off x="2884738" y="3642378"/>
                <a:ext cx="168729" cy="2136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3137851" y="3642378"/>
                <a:ext cx="168729" cy="2136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3390965" y="3642378"/>
                <a:ext cx="168729" cy="2136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3644078" y="3642378"/>
                <a:ext cx="168729" cy="2136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3897191" y="3642378"/>
                <a:ext cx="168729" cy="2136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4150305" y="3642378"/>
                <a:ext cx="168729" cy="2136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4403418" y="3642378"/>
                <a:ext cx="168729" cy="2136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304" name="Rectangle 303"/>
              <p:cNvSpPr/>
              <p:nvPr/>
            </p:nvSpPr>
            <p:spPr>
              <a:xfrm>
                <a:off x="4656531" y="3642378"/>
                <a:ext cx="168729" cy="2136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305" name="Rectangle 304"/>
              <p:cNvSpPr/>
              <p:nvPr/>
            </p:nvSpPr>
            <p:spPr>
              <a:xfrm>
                <a:off x="4909645" y="3642378"/>
                <a:ext cx="168729" cy="2136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306" name="Rectangle 305"/>
              <p:cNvSpPr/>
              <p:nvPr/>
            </p:nvSpPr>
            <p:spPr>
              <a:xfrm>
                <a:off x="5162752" y="3642378"/>
                <a:ext cx="168729" cy="2136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00491" y="5958588"/>
              <a:ext cx="12088334" cy="213612"/>
              <a:chOff x="100491" y="5669010"/>
              <a:chExt cx="12088334" cy="213612"/>
            </a:xfrm>
          </p:grpSpPr>
          <p:grpSp>
            <p:nvGrpSpPr>
              <p:cNvPr id="201" name="Group 200"/>
              <p:cNvGrpSpPr/>
              <p:nvPr/>
            </p:nvGrpSpPr>
            <p:grpSpPr>
              <a:xfrm>
                <a:off x="5439155" y="5669010"/>
                <a:ext cx="6749670" cy="213612"/>
                <a:chOff x="-78740" y="1841998"/>
                <a:chExt cx="12192952" cy="385880"/>
              </a:xfrm>
            </p:grpSpPr>
            <p:sp>
              <p:nvSpPr>
                <p:cNvPr id="202" name="Rectangle 201"/>
                <p:cNvSpPr/>
                <p:nvPr/>
              </p:nvSpPr>
              <p:spPr>
                <a:xfrm>
                  <a:off x="2664682" y="1841998"/>
                  <a:ext cx="304800" cy="385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3121919" y="1841998"/>
                  <a:ext cx="304800" cy="385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3579156" y="1841998"/>
                  <a:ext cx="304800" cy="385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4036393" y="1841998"/>
                  <a:ext cx="304800" cy="385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4493630" y="1841998"/>
                  <a:ext cx="304800" cy="385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4950867" y="1841998"/>
                  <a:ext cx="304800" cy="385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5408104" y="1841998"/>
                  <a:ext cx="304800" cy="385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Rectangle 208"/>
                <p:cNvSpPr/>
                <p:nvPr/>
              </p:nvSpPr>
              <p:spPr>
                <a:xfrm>
                  <a:off x="5865341" y="1841998"/>
                  <a:ext cx="304800" cy="385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6322578" y="1841998"/>
                  <a:ext cx="304800" cy="385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6779815" y="1841998"/>
                  <a:ext cx="304800" cy="385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7237052" y="1841998"/>
                  <a:ext cx="304800" cy="385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7694289" y="1841998"/>
                  <a:ext cx="304800" cy="385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8151526" y="1841998"/>
                  <a:ext cx="304800" cy="385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Rectangle 214"/>
                <p:cNvSpPr/>
                <p:nvPr/>
              </p:nvSpPr>
              <p:spPr>
                <a:xfrm>
                  <a:off x="8608763" y="1841998"/>
                  <a:ext cx="304800" cy="385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16" name="Rectangle 215"/>
                <p:cNvSpPr/>
                <p:nvPr/>
              </p:nvSpPr>
              <p:spPr>
                <a:xfrm>
                  <a:off x="9066000" y="1841998"/>
                  <a:ext cx="304800" cy="385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17" name="Rectangle 216"/>
                <p:cNvSpPr/>
                <p:nvPr/>
              </p:nvSpPr>
              <p:spPr>
                <a:xfrm>
                  <a:off x="9523237" y="1841998"/>
                  <a:ext cx="304800" cy="385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9980474" y="1841998"/>
                  <a:ext cx="304800" cy="385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19" name="Rectangle 218"/>
                <p:cNvSpPr/>
                <p:nvPr/>
              </p:nvSpPr>
              <p:spPr>
                <a:xfrm>
                  <a:off x="10437711" y="1841998"/>
                  <a:ext cx="304800" cy="385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20" name="Rectangle 219"/>
                <p:cNvSpPr/>
                <p:nvPr/>
              </p:nvSpPr>
              <p:spPr>
                <a:xfrm>
                  <a:off x="10894948" y="1841998"/>
                  <a:ext cx="304800" cy="385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11352185" y="1841998"/>
                  <a:ext cx="304800" cy="385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11809412" y="1841998"/>
                  <a:ext cx="304800" cy="385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23" name="Rectangle 222"/>
                <p:cNvSpPr/>
                <p:nvPr/>
              </p:nvSpPr>
              <p:spPr>
                <a:xfrm>
                  <a:off x="835734" y="1841998"/>
                  <a:ext cx="304800" cy="385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>
                  <a:off x="1292971" y="1841998"/>
                  <a:ext cx="304800" cy="385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25" name="Rectangle 224"/>
                <p:cNvSpPr/>
                <p:nvPr/>
              </p:nvSpPr>
              <p:spPr>
                <a:xfrm>
                  <a:off x="1750208" y="1841998"/>
                  <a:ext cx="304800" cy="385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26" name="Rectangle 225"/>
                <p:cNvSpPr/>
                <p:nvPr/>
              </p:nvSpPr>
              <p:spPr>
                <a:xfrm>
                  <a:off x="2207445" y="1841998"/>
                  <a:ext cx="304800" cy="385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27" name="Rectangle 226"/>
                <p:cNvSpPr/>
                <p:nvPr/>
              </p:nvSpPr>
              <p:spPr>
                <a:xfrm>
                  <a:off x="-78740" y="1841998"/>
                  <a:ext cx="304800" cy="385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28" name="Rectangle 227"/>
                <p:cNvSpPr/>
                <p:nvPr/>
              </p:nvSpPr>
              <p:spPr>
                <a:xfrm>
                  <a:off x="378497" y="1841998"/>
                  <a:ext cx="304800" cy="385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59" name="Rectangle 258"/>
              <p:cNvSpPr/>
              <p:nvPr/>
            </p:nvSpPr>
            <p:spPr>
              <a:xfrm>
                <a:off x="100491" y="5669010"/>
                <a:ext cx="168729" cy="2136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353604" y="5669010"/>
                <a:ext cx="168729" cy="2136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606718" y="5669010"/>
                <a:ext cx="168729" cy="2136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859831" y="5669010"/>
                <a:ext cx="168729" cy="2136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1112944" y="5669010"/>
                <a:ext cx="168729" cy="2136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264" name="Rectangle 263"/>
              <p:cNvSpPr/>
              <p:nvPr/>
            </p:nvSpPr>
            <p:spPr>
              <a:xfrm>
                <a:off x="1366058" y="5669010"/>
                <a:ext cx="168729" cy="2136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1619171" y="5669010"/>
                <a:ext cx="168729" cy="2136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1872284" y="5669010"/>
                <a:ext cx="168729" cy="2136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2125398" y="5669010"/>
                <a:ext cx="168729" cy="2136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2378511" y="5669010"/>
                <a:ext cx="168729" cy="2136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2631625" y="5669010"/>
                <a:ext cx="168729" cy="2136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2884738" y="5669010"/>
                <a:ext cx="168729" cy="2136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3137851" y="5669010"/>
                <a:ext cx="168729" cy="2136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3390965" y="5669010"/>
                <a:ext cx="168729" cy="2136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3644078" y="5669010"/>
                <a:ext cx="168729" cy="2136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3897191" y="5669010"/>
                <a:ext cx="168729" cy="2136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4150305" y="5669010"/>
                <a:ext cx="168729" cy="2136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4403418" y="5669010"/>
                <a:ext cx="168729" cy="2136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277" name="Rectangle 276"/>
              <p:cNvSpPr/>
              <p:nvPr/>
            </p:nvSpPr>
            <p:spPr>
              <a:xfrm>
                <a:off x="4656531" y="5669010"/>
                <a:ext cx="168729" cy="2136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4909645" y="5669010"/>
                <a:ext cx="168729" cy="2136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279" name="Rectangle 278"/>
              <p:cNvSpPr/>
              <p:nvPr/>
            </p:nvSpPr>
            <p:spPr>
              <a:xfrm>
                <a:off x="5162752" y="5669010"/>
                <a:ext cx="168729" cy="2136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529781" y="4308893"/>
            <a:ext cx="738266" cy="996774"/>
            <a:chOff x="8103566" y="-266615"/>
            <a:chExt cx="2667000" cy="3600867"/>
          </a:xfrm>
        </p:grpSpPr>
        <p:sp>
          <p:nvSpPr>
            <p:cNvPr id="313" name="Rectangle 312"/>
            <p:cNvSpPr>
              <a:spLocks noChangeArrowheads="1"/>
            </p:cNvSpPr>
            <p:nvPr/>
          </p:nvSpPr>
          <p:spPr bwMode="auto">
            <a:xfrm rot="20805676">
              <a:off x="8103566" y="22905"/>
              <a:ext cx="2667000" cy="3311347"/>
            </a:xfrm>
            <a:prstGeom prst="rect">
              <a:avLst/>
            </a:prstGeom>
            <a:solidFill>
              <a:schemeClr val="accent6"/>
            </a:solidFill>
            <a:ln w="9525">
              <a:noFill/>
              <a:miter lim="800000"/>
              <a:headEnd/>
              <a:tailEnd/>
            </a:ln>
            <a:effectLst>
              <a:outerShdw blurRad="101600" dist="76200" dir="3000000" algn="tl" rotWithShape="0">
                <a:prstClr val="black">
                  <a:alpha val="6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314" name="Rectangle 313"/>
            <p:cNvSpPr>
              <a:spLocks noChangeArrowheads="1"/>
            </p:cNvSpPr>
            <p:nvPr/>
          </p:nvSpPr>
          <p:spPr bwMode="auto">
            <a:xfrm rot="20805676">
              <a:off x="8160055" y="171252"/>
              <a:ext cx="2388566" cy="231602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128016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315" name="Group 314"/>
            <p:cNvGrpSpPr/>
            <p:nvPr/>
          </p:nvGrpSpPr>
          <p:grpSpPr>
            <a:xfrm rot="20805676">
              <a:off x="9179358" y="70942"/>
              <a:ext cx="113081" cy="312572"/>
              <a:chOff x="6445251" y="1677988"/>
              <a:chExt cx="168275" cy="465137"/>
            </a:xfrm>
            <a:solidFill>
              <a:schemeClr val="bg1">
                <a:lumMod val="75000"/>
              </a:schemeClr>
            </a:solidFill>
          </p:grpSpPr>
          <p:sp>
            <p:nvSpPr>
              <p:cNvPr id="316" name="Freeform 315"/>
              <p:cNvSpPr>
                <a:spLocks/>
              </p:cNvSpPr>
              <p:nvPr/>
            </p:nvSpPr>
            <p:spPr bwMode="auto">
              <a:xfrm>
                <a:off x="6456363" y="1681163"/>
                <a:ext cx="123825" cy="398463"/>
              </a:xfrm>
              <a:custGeom>
                <a:avLst/>
                <a:gdLst>
                  <a:gd name="T0" fmla="*/ 71 w 78"/>
                  <a:gd name="T1" fmla="*/ 0 h 251"/>
                  <a:gd name="T2" fmla="*/ 78 w 78"/>
                  <a:gd name="T3" fmla="*/ 3 h 251"/>
                  <a:gd name="T4" fmla="*/ 9 w 78"/>
                  <a:gd name="T5" fmla="*/ 251 h 251"/>
                  <a:gd name="T6" fmla="*/ 0 w 78"/>
                  <a:gd name="T7" fmla="*/ 249 h 251"/>
                  <a:gd name="T8" fmla="*/ 71 w 78"/>
                  <a:gd name="T9" fmla="*/ 0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251">
                    <a:moveTo>
                      <a:pt x="71" y="0"/>
                    </a:moveTo>
                    <a:lnTo>
                      <a:pt x="78" y="3"/>
                    </a:lnTo>
                    <a:lnTo>
                      <a:pt x="9" y="251"/>
                    </a:lnTo>
                    <a:lnTo>
                      <a:pt x="0" y="249"/>
                    </a:lnTo>
                    <a:lnTo>
                      <a:pt x="7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grpSp>
            <p:nvGrpSpPr>
              <p:cNvPr id="317" name="Group 316"/>
              <p:cNvGrpSpPr/>
              <p:nvPr/>
            </p:nvGrpSpPr>
            <p:grpSpPr>
              <a:xfrm>
                <a:off x="6445251" y="1677988"/>
                <a:ext cx="168275" cy="465137"/>
                <a:chOff x="6445251" y="1677988"/>
                <a:chExt cx="168275" cy="465137"/>
              </a:xfrm>
              <a:grpFill/>
            </p:grpSpPr>
            <p:sp>
              <p:nvSpPr>
                <p:cNvPr id="319" name="Freeform 318"/>
                <p:cNvSpPr>
                  <a:spLocks/>
                </p:cNvSpPr>
                <p:nvPr/>
              </p:nvSpPr>
              <p:spPr bwMode="auto">
                <a:xfrm>
                  <a:off x="6445251" y="1677988"/>
                  <a:ext cx="168275" cy="409575"/>
                </a:xfrm>
                <a:custGeom>
                  <a:avLst/>
                  <a:gdLst>
                    <a:gd name="T0" fmla="*/ 68 w 106"/>
                    <a:gd name="T1" fmla="*/ 0 h 258"/>
                    <a:gd name="T2" fmla="*/ 106 w 106"/>
                    <a:gd name="T3" fmla="*/ 12 h 258"/>
                    <a:gd name="T4" fmla="*/ 35 w 106"/>
                    <a:gd name="T5" fmla="*/ 258 h 258"/>
                    <a:gd name="T6" fmla="*/ 0 w 106"/>
                    <a:gd name="T7" fmla="*/ 249 h 258"/>
                    <a:gd name="T8" fmla="*/ 68 w 106"/>
                    <a:gd name="T9" fmla="*/ 0 h 2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6" h="258">
                      <a:moveTo>
                        <a:pt x="68" y="0"/>
                      </a:moveTo>
                      <a:lnTo>
                        <a:pt x="106" y="12"/>
                      </a:lnTo>
                      <a:lnTo>
                        <a:pt x="35" y="258"/>
                      </a:lnTo>
                      <a:lnTo>
                        <a:pt x="0" y="249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320" name="Freeform 319"/>
                <p:cNvSpPr>
                  <a:spLocks/>
                </p:cNvSpPr>
                <p:nvPr/>
              </p:nvSpPr>
              <p:spPr bwMode="auto">
                <a:xfrm>
                  <a:off x="6445251" y="2073275"/>
                  <a:ext cx="55563" cy="69850"/>
                </a:xfrm>
                <a:custGeom>
                  <a:avLst/>
                  <a:gdLst>
                    <a:gd name="T0" fmla="*/ 7 w 35"/>
                    <a:gd name="T1" fmla="*/ 44 h 44"/>
                    <a:gd name="T2" fmla="*/ 35 w 35"/>
                    <a:gd name="T3" fmla="*/ 9 h 44"/>
                    <a:gd name="T4" fmla="*/ 0 w 35"/>
                    <a:gd name="T5" fmla="*/ 0 h 44"/>
                    <a:gd name="T6" fmla="*/ 7 w 35"/>
                    <a:gd name="T7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5" h="44">
                      <a:moveTo>
                        <a:pt x="7" y="44"/>
                      </a:moveTo>
                      <a:lnTo>
                        <a:pt x="35" y="9"/>
                      </a:lnTo>
                      <a:lnTo>
                        <a:pt x="0" y="0"/>
                      </a:lnTo>
                      <a:lnTo>
                        <a:pt x="7" y="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99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18" name="Freeform 317"/>
              <p:cNvSpPr>
                <a:spLocks/>
              </p:cNvSpPr>
              <p:nvPr/>
            </p:nvSpPr>
            <p:spPr bwMode="auto">
              <a:xfrm>
                <a:off x="6456363" y="2076450"/>
                <a:ext cx="14288" cy="66675"/>
              </a:xfrm>
              <a:custGeom>
                <a:avLst/>
                <a:gdLst>
                  <a:gd name="T0" fmla="*/ 0 w 9"/>
                  <a:gd name="T1" fmla="*/ 42 h 42"/>
                  <a:gd name="T2" fmla="*/ 9 w 9"/>
                  <a:gd name="T3" fmla="*/ 2 h 42"/>
                  <a:gd name="T4" fmla="*/ 0 w 9"/>
                  <a:gd name="T5" fmla="*/ 0 h 42"/>
                  <a:gd name="T6" fmla="*/ 0 w 9"/>
                  <a:gd name="T7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42">
                    <a:moveTo>
                      <a:pt x="0" y="42"/>
                    </a:moveTo>
                    <a:lnTo>
                      <a:pt x="9" y="2"/>
                    </a:lnTo>
                    <a:lnTo>
                      <a:pt x="0" y="0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p:grpSp>
        <p:sp>
          <p:nvSpPr>
            <p:cNvPr id="321" name="Freeform 11"/>
            <p:cNvSpPr>
              <a:spLocks/>
            </p:cNvSpPr>
            <p:nvPr/>
          </p:nvSpPr>
          <p:spPr bwMode="auto">
            <a:xfrm rot="20805676">
              <a:off x="9083048" y="-77345"/>
              <a:ext cx="323241" cy="278435"/>
            </a:xfrm>
            <a:custGeom>
              <a:avLst/>
              <a:gdLst>
                <a:gd name="T0" fmla="*/ 77 w 128"/>
                <a:gd name="T1" fmla="*/ 9 h 110"/>
                <a:gd name="T2" fmla="*/ 121 w 128"/>
                <a:gd name="T3" fmla="*/ 71 h 110"/>
                <a:gd name="T4" fmla="*/ 51 w 128"/>
                <a:gd name="T5" fmla="*/ 102 h 110"/>
                <a:gd name="T6" fmla="*/ 8 w 128"/>
                <a:gd name="T7" fmla="*/ 39 h 110"/>
                <a:gd name="T8" fmla="*/ 77 w 128"/>
                <a:gd name="T9" fmla="*/ 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10">
                  <a:moveTo>
                    <a:pt x="77" y="9"/>
                  </a:moveTo>
                  <a:cubicBezTo>
                    <a:pt x="109" y="18"/>
                    <a:pt x="128" y="46"/>
                    <a:pt x="121" y="71"/>
                  </a:cubicBezTo>
                  <a:cubicBezTo>
                    <a:pt x="114" y="97"/>
                    <a:pt x="83" y="110"/>
                    <a:pt x="51" y="102"/>
                  </a:cubicBezTo>
                  <a:cubicBezTo>
                    <a:pt x="20" y="93"/>
                    <a:pt x="0" y="65"/>
                    <a:pt x="8" y="39"/>
                  </a:cubicBezTo>
                  <a:cubicBezTo>
                    <a:pt x="15" y="14"/>
                    <a:pt x="46" y="0"/>
                    <a:pt x="77" y="9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322" name="Freeform 12"/>
            <p:cNvSpPr>
              <a:spLocks/>
            </p:cNvSpPr>
            <p:nvPr/>
          </p:nvSpPr>
          <p:spPr bwMode="auto">
            <a:xfrm rot="20805676">
              <a:off x="9096813" y="-72494"/>
              <a:ext cx="298704" cy="258165"/>
            </a:xfrm>
            <a:custGeom>
              <a:avLst/>
              <a:gdLst>
                <a:gd name="T0" fmla="*/ 71 w 118"/>
                <a:gd name="T1" fmla="*/ 8 h 102"/>
                <a:gd name="T2" fmla="*/ 112 w 118"/>
                <a:gd name="T3" fmla="*/ 65 h 102"/>
                <a:gd name="T4" fmla="*/ 47 w 118"/>
                <a:gd name="T5" fmla="*/ 94 h 102"/>
                <a:gd name="T6" fmla="*/ 7 w 118"/>
                <a:gd name="T7" fmla="*/ 36 h 102"/>
                <a:gd name="T8" fmla="*/ 71 w 118"/>
                <a:gd name="T9" fmla="*/ 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02">
                  <a:moveTo>
                    <a:pt x="71" y="8"/>
                  </a:moveTo>
                  <a:cubicBezTo>
                    <a:pt x="100" y="16"/>
                    <a:pt x="118" y="42"/>
                    <a:pt x="112" y="65"/>
                  </a:cubicBezTo>
                  <a:cubicBezTo>
                    <a:pt x="105" y="89"/>
                    <a:pt x="76" y="102"/>
                    <a:pt x="47" y="94"/>
                  </a:cubicBezTo>
                  <a:cubicBezTo>
                    <a:pt x="18" y="85"/>
                    <a:pt x="0" y="60"/>
                    <a:pt x="7" y="36"/>
                  </a:cubicBezTo>
                  <a:cubicBezTo>
                    <a:pt x="13" y="12"/>
                    <a:pt x="42" y="0"/>
                    <a:pt x="71" y="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323" name="Freeform 13"/>
            <p:cNvSpPr>
              <a:spLocks/>
            </p:cNvSpPr>
            <p:nvPr/>
          </p:nvSpPr>
          <p:spPr bwMode="auto">
            <a:xfrm rot="20805676">
              <a:off x="9158652" y="-108037"/>
              <a:ext cx="182423" cy="206959"/>
            </a:xfrm>
            <a:custGeom>
              <a:avLst/>
              <a:gdLst>
                <a:gd name="T0" fmla="*/ 17 w 72"/>
                <a:gd name="T1" fmla="*/ 0 h 82"/>
                <a:gd name="T2" fmla="*/ 72 w 72"/>
                <a:gd name="T3" fmla="*/ 16 h 82"/>
                <a:gd name="T4" fmla="*/ 59 w 72"/>
                <a:gd name="T5" fmla="*/ 63 h 82"/>
                <a:gd name="T6" fmla="*/ 25 w 72"/>
                <a:gd name="T7" fmla="*/ 78 h 82"/>
                <a:gd name="T8" fmla="*/ 4 w 72"/>
                <a:gd name="T9" fmla="*/ 48 h 82"/>
                <a:gd name="T10" fmla="*/ 17 w 72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82">
                  <a:moveTo>
                    <a:pt x="17" y="0"/>
                  </a:moveTo>
                  <a:cubicBezTo>
                    <a:pt x="72" y="16"/>
                    <a:pt x="72" y="16"/>
                    <a:pt x="72" y="16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5" y="76"/>
                    <a:pt x="40" y="82"/>
                    <a:pt x="25" y="78"/>
                  </a:cubicBezTo>
                  <a:cubicBezTo>
                    <a:pt x="10" y="74"/>
                    <a:pt x="0" y="60"/>
                    <a:pt x="4" y="48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324" name="Freeform 14"/>
            <p:cNvSpPr>
              <a:spLocks/>
            </p:cNvSpPr>
            <p:nvPr/>
          </p:nvSpPr>
          <p:spPr bwMode="auto">
            <a:xfrm rot="20805676">
              <a:off x="9171914" y="-92336"/>
              <a:ext cx="158954" cy="179222"/>
            </a:xfrm>
            <a:custGeom>
              <a:avLst/>
              <a:gdLst>
                <a:gd name="T0" fmla="*/ 14 w 63"/>
                <a:gd name="T1" fmla="*/ 0 h 71"/>
                <a:gd name="T2" fmla="*/ 63 w 63"/>
                <a:gd name="T3" fmla="*/ 13 h 71"/>
                <a:gd name="T4" fmla="*/ 51 w 63"/>
                <a:gd name="T5" fmla="*/ 55 h 71"/>
                <a:gd name="T6" fmla="*/ 21 w 63"/>
                <a:gd name="T7" fmla="*/ 68 h 71"/>
                <a:gd name="T8" fmla="*/ 3 w 63"/>
                <a:gd name="T9" fmla="*/ 41 h 71"/>
                <a:gd name="T10" fmla="*/ 14 w 63"/>
                <a:gd name="T1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71">
                  <a:moveTo>
                    <a:pt x="14" y="0"/>
                  </a:moveTo>
                  <a:cubicBezTo>
                    <a:pt x="63" y="13"/>
                    <a:pt x="63" y="13"/>
                    <a:pt x="63" y="13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48" y="66"/>
                    <a:pt x="35" y="71"/>
                    <a:pt x="21" y="68"/>
                  </a:cubicBezTo>
                  <a:cubicBezTo>
                    <a:pt x="8" y="64"/>
                    <a:pt x="0" y="52"/>
                    <a:pt x="3" y="4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325" name="Freeform 15"/>
            <p:cNvSpPr>
              <a:spLocks/>
            </p:cNvSpPr>
            <p:nvPr/>
          </p:nvSpPr>
          <p:spPr bwMode="auto">
            <a:xfrm rot="20805676">
              <a:off x="9171116" y="-83206"/>
              <a:ext cx="81077" cy="163221"/>
            </a:xfrm>
            <a:custGeom>
              <a:avLst/>
              <a:gdLst>
                <a:gd name="T0" fmla="*/ 14 w 32"/>
                <a:gd name="T1" fmla="*/ 0 h 65"/>
                <a:gd name="T2" fmla="*/ 32 w 32"/>
                <a:gd name="T3" fmla="*/ 5 h 65"/>
                <a:gd name="T4" fmla="*/ 15 w 32"/>
                <a:gd name="T5" fmla="*/ 65 h 65"/>
                <a:gd name="T6" fmla="*/ 3 w 32"/>
                <a:gd name="T7" fmla="*/ 41 h 65"/>
                <a:gd name="T8" fmla="*/ 14 w 32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5">
                  <a:moveTo>
                    <a:pt x="14" y="0"/>
                  </a:moveTo>
                  <a:cubicBezTo>
                    <a:pt x="32" y="5"/>
                    <a:pt x="32" y="5"/>
                    <a:pt x="32" y="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5" y="60"/>
                    <a:pt x="0" y="50"/>
                    <a:pt x="3" y="4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326" name="Freeform 16"/>
            <p:cNvSpPr>
              <a:spLocks/>
            </p:cNvSpPr>
            <p:nvPr/>
          </p:nvSpPr>
          <p:spPr bwMode="auto">
            <a:xfrm rot="20805676">
              <a:off x="9108813" y="-24751"/>
              <a:ext cx="131217" cy="190957"/>
            </a:xfrm>
            <a:custGeom>
              <a:avLst/>
              <a:gdLst>
                <a:gd name="T0" fmla="*/ 35 w 52"/>
                <a:gd name="T1" fmla="*/ 74 h 76"/>
                <a:gd name="T2" fmla="*/ 5 w 52"/>
                <a:gd name="T3" fmla="*/ 26 h 76"/>
                <a:gd name="T4" fmla="*/ 30 w 52"/>
                <a:gd name="T5" fmla="*/ 0 h 76"/>
                <a:gd name="T6" fmla="*/ 23 w 52"/>
                <a:gd name="T7" fmla="*/ 25 h 76"/>
                <a:gd name="T8" fmla="*/ 44 w 52"/>
                <a:gd name="T9" fmla="*/ 57 h 76"/>
                <a:gd name="T10" fmla="*/ 49 w 52"/>
                <a:gd name="T11" fmla="*/ 70 h 76"/>
                <a:gd name="T12" fmla="*/ 35 w 52"/>
                <a:gd name="T13" fmla="*/ 7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76">
                  <a:moveTo>
                    <a:pt x="35" y="74"/>
                  </a:moveTo>
                  <a:cubicBezTo>
                    <a:pt x="13" y="66"/>
                    <a:pt x="0" y="42"/>
                    <a:pt x="5" y="26"/>
                  </a:cubicBezTo>
                  <a:cubicBezTo>
                    <a:pt x="9" y="10"/>
                    <a:pt x="19" y="4"/>
                    <a:pt x="30" y="0"/>
                  </a:cubicBezTo>
                  <a:cubicBezTo>
                    <a:pt x="31" y="11"/>
                    <a:pt x="26" y="15"/>
                    <a:pt x="23" y="25"/>
                  </a:cubicBezTo>
                  <a:cubicBezTo>
                    <a:pt x="20" y="37"/>
                    <a:pt x="30" y="53"/>
                    <a:pt x="44" y="57"/>
                  </a:cubicBezTo>
                  <a:cubicBezTo>
                    <a:pt x="50" y="59"/>
                    <a:pt x="52" y="64"/>
                    <a:pt x="49" y="70"/>
                  </a:cubicBezTo>
                  <a:cubicBezTo>
                    <a:pt x="46" y="76"/>
                    <a:pt x="42" y="76"/>
                    <a:pt x="35" y="74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327" name="Freeform 17"/>
            <p:cNvSpPr>
              <a:spLocks/>
            </p:cNvSpPr>
            <p:nvPr/>
          </p:nvSpPr>
          <p:spPr bwMode="auto">
            <a:xfrm rot="20805676">
              <a:off x="9118173" y="-266615"/>
              <a:ext cx="273101" cy="234696"/>
            </a:xfrm>
            <a:custGeom>
              <a:avLst/>
              <a:gdLst>
                <a:gd name="T0" fmla="*/ 65 w 108"/>
                <a:gd name="T1" fmla="*/ 7 h 93"/>
                <a:gd name="T2" fmla="*/ 102 w 108"/>
                <a:gd name="T3" fmla="*/ 60 h 93"/>
                <a:gd name="T4" fmla="*/ 43 w 108"/>
                <a:gd name="T5" fmla="*/ 86 h 93"/>
                <a:gd name="T6" fmla="*/ 6 w 108"/>
                <a:gd name="T7" fmla="*/ 33 h 93"/>
                <a:gd name="T8" fmla="*/ 65 w 108"/>
                <a:gd name="T9" fmla="*/ 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3">
                  <a:moveTo>
                    <a:pt x="65" y="7"/>
                  </a:moveTo>
                  <a:cubicBezTo>
                    <a:pt x="92" y="15"/>
                    <a:pt x="108" y="38"/>
                    <a:pt x="102" y="60"/>
                  </a:cubicBezTo>
                  <a:cubicBezTo>
                    <a:pt x="96" y="82"/>
                    <a:pt x="70" y="93"/>
                    <a:pt x="43" y="86"/>
                  </a:cubicBezTo>
                  <a:cubicBezTo>
                    <a:pt x="17" y="78"/>
                    <a:pt x="0" y="55"/>
                    <a:pt x="6" y="33"/>
                  </a:cubicBezTo>
                  <a:cubicBezTo>
                    <a:pt x="12" y="11"/>
                    <a:pt x="39" y="0"/>
                    <a:pt x="65" y="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328" name="Freeform 18"/>
            <p:cNvSpPr>
              <a:spLocks/>
            </p:cNvSpPr>
            <p:nvPr/>
          </p:nvSpPr>
          <p:spPr bwMode="auto">
            <a:xfrm rot="20805676">
              <a:off x="9132427" y="-259687"/>
              <a:ext cx="248565" cy="214427"/>
            </a:xfrm>
            <a:custGeom>
              <a:avLst/>
              <a:gdLst>
                <a:gd name="T0" fmla="*/ 59 w 98"/>
                <a:gd name="T1" fmla="*/ 7 h 85"/>
                <a:gd name="T2" fmla="*/ 93 w 98"/>
                <a:gd name="T3" fmla="*/ 55 h 85"/>
                <a:gd name="T4" fmla="*/ 39 w 98"/>
                <a:gd name="T5" fmla="*/ 78 h 85"/>
                <a:gd name="T6" fmla="*/ 5 w 98"/>
                <a:gd name="T7" fmla="*/ 30 h 85"/>
                <a:gd name="T8" fmla="*/ 59 w 98"/>
                <a:gd name="T9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85">
                  <a:moveTo>
                    <a:pt x="59" y="7"/>
                  </a:moveTo>
                  <a:cubicBezTo>
                    <a:pt x="83" y="13"/>
                    <a:pt x="98" y="35"/>
                    <a:pt x="93" y="55"/>
                  </a:cubicBezTo>
                  <a:cubicBezTo>
                    <a:pt x="87" y="74"/>
                    <a:pt x="63" y="85"/>
                    <a:pt x="39" y="78"/>
                  </a:cubicBezTo>
                  <a:cubicBezTo>
                    <a:pt x="15" y="71"/>
                    <a:pt x="0" y="50"/>
                    <a:pt x="5" y="30"/>
                  </a:cubicBezTo>
                  <a:cubicBezTo>
                    <a:pt x="11" y="10"/>
                    <a:pt x="35" y="0"/>
                    <a:pt x="59" y="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329" name="Freeform 19"/>
            <p:cNvSpPr>
              <a:spLocks/>
            </p:cNvSpPr>
            <p:nvPr/>
          </p:nvSpPr>
          <p:spPr bwMode="auto">
            <a:xfrm rot="20805676">
              <a:off x="9162280" y="-240570"/>
              <a:ext cx="125882" cy="108814"/>
            </a:xfrm>
            <a:custGeom>
              <a:avLst/>
              <a:gdLst>
                <a:gd name="T0" fmla="*/ 30 w 50"/>
                <a:gd name="T1" fmla="*/ 3 h 43"/>
                <a:gd name="T2" fmla="*/ 47 w 50"/>
                <a:gd name="T3" fmla="*/ 28 h 43"/>
                <a:gd name="T4" fmla="*/ 20 w 50"/>
                <a:gd name="T5" fmla="*/ 39 h 43"/>
                <a:gd name="T6" fmla="*/ 3 w 50"/>
                <a:gd name="T7" fmla="*/ 15 h 43"/>
                <a:gd name="T8" fmla="*/ 30 w 50"/>
                <a:gd name="T9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">
                  <a:moveTo>
                    <a:pt x="30" y="3"/>
                  </a:moveTo>
                  <a:cubicBezTo>
                    <a:pt x="42" y="7"/>
                    <a:pt x="50" y="18"/>
                    <a:pt x="47" y="28"/>
                  </a:cubicBezTo>
                  <a:cubicBezTo>
                    <a:pt x="44" y="38"/>
                    <a:pt x="32" y="43"/>
                    <a:pt x="20" y="39"/>
                  </a:cubicBezTo>
                  <a:cubicBezTo>
                    <a:pt x="7" y="36"/>
                    <a:pt x="0" y="25"/>
                    <a:pt x="3" y="15"/>
                  </a:cubicBezTo>
                  <a:cubicBezTo>
                    <a:pt x="5" y="5"/>
                    <a:pt x="18" y="0"/>
                    <a:pt x="30" y="3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330" name="Freeform 20"/>
            <p:cNvSpPr>
              <a:spLocks/>
            </p:cNvSpPr>
            <p:nvPr/>
          </p:nvSpPr>
          <p:spPr bwMode="auto">
            <a:xfrm rot="20805676">
              <a:off x="9273220" y="342044"/>
              <a:ext cx="385115" cy="611276"/>
            </a:xfrm>
            <a:custGeom>
              <a:avLst/>
              <a:gdLst>
                <a:gd name="T0" fmla="*/ 106 w 152"/>
                <a:gd name="T1" fmla="*/ 144 h 242"/>
                <a:gd name="T2" fmla="*/ 117 w 152"/>
                <a:gd name="T3" fmla="*/ 93 h 242"/>
                <a:gd name="T4" fmla="*/ 47 w 152"/>
                <a:gd name="T5" fmla="*/ 72 h 242"/>
                <a:gd name="T6" fmla="*/ 21 w 152"/>
                <a:gd name="T7" fmla="*/ 13 h 242"/>
                <a:gd name="T8" fmla="*/ 21 w 152"/>
                <a:gd name="T9" fmla="*/ 13 h 242"/>
                <a:gd name="T10" fmla="*/ 6 w 152"/>
                <a:gd name="T11" fmla="*/ 0 h 242"/>
                <a:gd name="T12" fmla="*/ 6 w 152"/>
                <a:gd name="T13" fmla="*/ 20 h 242"/>
                <a:gd name="T14" fmla="*/ 6 w 152"/>
                <a:gd name="T15" fmla="*/ 20 h 242"/>
                <a:gd name="T16" fmla="*/ 33 w 152"/>
                <a:gd name="T17" fmla="*/ 79 h 242"/>
                <a:gd name="T18" fmla="*/ 9 w 152"/>
                <a:gd name="T19" fmla="*/ 142 h 242"/>
                <a:gd name="T20" fmla="*/ 54 w 152"/>
                <a:gd name="T21" fmla="*/ 168 h 242"/>
                <a:gd name="T22" fmla="*/ 58 w 152"/>
                <a:gd name="T23" fmla="*/ 175 h 242"/>
                <a:gd name="T24" fmla="*/ 52 w 152"/>
                <a:gd name="T25" fmla="*/ 214 h 242"/>
                <a:gd name="T26" fmla="*/ 114 w 152"/>
                <a:gd name="T27" fmla="*/ 231 h 242"/>
                <a:gd name="T28" fmla="*/ 143 w 152"/>
                <a:gd name="T29" fmla="*/ 173 h 242"/>
                <a:gd name="T30" fmla="*/ 110 w 152"/>
                <a:gd name="T31" fmla="*/ 152 h 242"/>
                <a:gd name="T32" fmla="*/ 106 w 152"/>
                <a:gd name="T33" fmla="*/ 144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242">
                  <a:moveTo>
                    <a:pt x="106" y="144"/>
                  </a:moveTo>
                  <a:cubicBezTo>
                    <a:pt x="119" y="129"/>
                    <a:pt x="124" y="110"/>
                    <a:pt x="117" y="93"/>
                  </a:cubicBezTo>
                  <a:cubicBezTo>
                    <a:pt x="106" y="70"/>
                    <a:pt x="76" y="61"/>
                    <a:pt x="47" y="7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10" y="94"/>
                    <a:pt x="0" y="121"/>
                    <a:pt x="9" y="142"/>
                  </a:cubicBezTo>
                  <a:cubicBezTo>
                    <a:pt x="17" y="158"/>
                    <a:pt x="34" y="168"/>
                    <a:pt x="54" y="168"/>
                  </a:cubicBezTo>
                  <a:cubicBezTo>
                    <a:pt x="58" y="175"/>
                    <a:pt x="58" y="175"/>
                    <a:pt x="58" y="175"/>
                  </a:cubicBezTo>
                  <a:cubicBezTo>
                    <a:pt x="49" y="187"/>
                    <a:pt x="46" y="202"/>
                    <a:pt x="52" y="214"/>
                  </a:cubicBezTo>
                  <a:cubicBezTo>
                    <a:pt x="61" y="235"/>
                    <a:pt x="89" y="242"/>
                    <a:pt x="114" y="231"/>
                  </a:cubicBezTo>
                  <a:cubicBezTo>
                    <a:pt x="139" y="219"/>
                    <a:pt x="152" y="194"/>
                    <a:pt x="143" y="173"/>
                  </a:cubicBezTo>
                  <a:cubicBezTo>
                    <a:pt x="137" y="161"/>
                    <a:pt x="124" y="153"/>
                    <a:pt x="110" y="152"/>
                  </a:cubicBezTo>
                  <a:lnTo>
                    <a:pt x="106" y="144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8163009" y="4191002"/>
            <a:ext cx="1243409" cy="1312699"/>
            <a:chOff x="1992257" y="1524000"/>
            <a:chExt cx="4396306" cy="4641294"/>
          </a:xfrm>
        </p:grpSpPr>
        <p:sp>
          <p:nvSpPr>
            <p:cNvPr id="142" name="Rectangle 141"/>
            <p:cNvSpPr>
              <a:spLocks noChangeArrowheads="1"/>
            </p:cNvSpPr>
            <p:nvPr/>
          </p:nvSpPr>
          <p:spPr bwMode="auto">
            <a:xfrm>
              <a:off x="2768957" y="2246341"/>
              <a:ext cx="936416" cy="9364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2536368" y="2006683"/>
              <a:ext cx="1404287" cy="67993"/>
            </a:xfrm>
            <a:custGeom>
              <a:avLst/>
              <a:gdLst>
                <a:gd name="T0" fmla="*/ 2221 w 4172"/>
                <a:gd name="T1" fmla="*/ 0 h 202"/>
                <a:gd name="T2" fmla="*/ 2212 w 4172"/>
                <a:gd name="T3" fmla="*/ 0 h 202"/>
                <a:gd name="T4" fmla="*/ 0 w 4172"/>
                <a:gd name="T5" fmla="*/ 0 h 202"/>
                <a:gd name="T6" fmla="*/ 198 w 4172"/>
                <a:gd name="T7" fmla="*/ 202 h 202"/>
                <a:gd name="T8" fmla="*/ 3975 w 4172"/>
                <a:gd name="T9" fmla="*/ 202 h 202"/>
                <a:gd name="T10" fmla="*/ 4172 w 4172"/>
                <a:gd name="T11" fmla="*/ 0 h 202"/>
                <a:gd name="T12" fmla="*/ 2221 w 417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72" h="202">
                  <a:moveTo>
                    <a:pt x="2221" y="0"/>
                  </a:moveTo>
                  <a:lnTo>
                    <a:pt x="2212" y="0"/>
                  </a:lnTo>
                  <a:lnTo>
                    <a:pt x="0" y="0"/>
                  </a:lnTo>
                  <a:lnTo>
                    <a:pt x="198" y="202"/>
                  </a:lnTo>
                  <a:lnTo>
                    <a:pt x="3975" y="202"/>
                  </a:lnTo>
                  <a:lnTo>
                    <a:pt x="4172" y="0"/>
                  </a:lnTo>
                  <a:lnTo>
                    <a:pt x="2221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2603687" y="2074676"/>
              <a:ext cx="1272677" cy="12791"/>
            </a:xfrm>
            <a:custGeom>
              <a:avLst/>
              <a:gdLst>
                <a:gd name="T0" fmla="*/ 3394 w 3781"/>
                <a:gd name="T1" fmla="*/ 0 h 38"/>
                <a:gd name="T2" fmla="*/ 3393 w 3781"/>
                <a:gd name="T3" fmla="*/ 0 h 38"/>
                <a:gd name="T4" fmla="*/ 0 w 3781"/>
                <a:gd name="T5" fmla="*/ 0 h 38"/>
                <a:gd name="T6" fmla="*/ 36 w 3781"/>
                <a:gd name="T7" fmla="*/ 38 h 38"/>
                <a:gd name="T8" fmla="*/ 3742 w 3781"/>
                <a:gd name="T9" fmla="*/ 38 h 38"/>
                <a:gd name="T10" fmla="*/ 3781 w 3781"/>
                <a:gd name="T11" fmla="*/ 0 h 38"/>
                <a:gd name="T12" fmla="*/ 3394 w 3781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1" h="38">
                  <a:moveTo>
                    <a:pt x="3394" y="0"/>
                  </a:moveTo>
                  <a:lnTo>
                    <a:pt x="3393" y="0"/>
                  </a:lnTo>
                  <a:lnTo>
                    <a:pt x="0" y="0"/>
                  </a:lnTo>
                  <a:lnTo>
                    <a:pt x="36" y="38"/>
                  </a:lnTo>
                  <a:lnTo>
                    <a:pt x="3742" y="38"/>
                  </a:lnTo>
                  <a:lnTo>
                    <a:pt x="3781" y="0"/>
                  </a:lnTo>
                  <a:lnTo>
                    <a:pt x="3394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3872325" y="2007019"/>
              <a:ext cx="67993" cy="1411019"/>
            </a:xfrm>
            <a:custGeom>
              <a:avLst/>
              <a:gdLst>
                <a:gd name="T0" fmla="*/ 202 w 202"/>
                <a:gd name="T1" fmla="*/ 983 h 4192"/>
                <a:gd name="T2" fmla="*/ 202 w 202"/>
                <a:gd name="T3" fmla="*/ 974 h 4192"/>
                <a:gd name="T4" fmla="*/ 202 w 202"/>
                <a:gd name="T5" fmla="*/ 0 h 4192"/>
                <a:gd name="T6" fmla="*/ 0 w 202"/>
                <a:gd name="T7" fmla="*/ 200 h 4192"/>
                <a:gd name="T8" fmla="*/ 0 w 202"/>
                <a:gd name="T9" fmla="*/ 3991 h 4192"/>
                <a:gd name="T10" fmla="*/ 202 w 202"/>
                <a:gd name="T11" fmla="*/ 4192 h 4192"/>
                <a:gd name="T12" fmla="*/ 202 w 202"/>
                <a:gd name="T13" fmla="*/ 983 h 4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4192">
                  <a:moveTo>
                    <a:pt x="202" y="983"/>
                  </a:moveTo>
                  <a:lnTo>
                    <a:pt x="202" y="974"/>
                  </a:lnTo>
                  <a:lnTo>
                    <a:pt x="202" y="0"/>
                  </a:lnTo>
                  <a:lnTo>
                    <a:pt x="0" y="200"/>
                  </a:lnTo>
                  <a:lnTo>
                    <a:pt x="0" y="3991"/>
                  </a:lnTo>
                  <a:lnTo>
                    <a:pt x="202" y="4192"/>
                  </a:lnTo>
                  <a:lnTo>
                    <a:pt x="202" y="98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3860207" y="2074676"/>
              <a:ext cx="13464" cy="1277053"/>
            </a:xfrm>
            <a:custGeom>
              <a:avLst/>
              <a:gdLst>
                <a:gd name="T0" fmla="*/ 36 w 40"/>
                <a:gd name="T1" fmla="*/ 2147 h 3794"/>
                <a:gd name="T2" fmla="*/ 36 w 40"/>
                <a:gd name="T3" fmla="*/ 2145 h 3794"/>
                <a:gd name="T4" fmla="*/ 40 w 40"/>
                <a:gd name="T5" fmla="*/ 0 h 3794"/>
                <a:gd name="T6" fmla="*/ 8 w 40"/>
                <a:gd name="T7" fmla="*/ 36 h 3794"/>
                <a:gd name="T8" fmla="*/ 0 w 40"/>
                <a:gd name="T9" fmla="*/ 3755 h 3794"/>
                <a:gd name="T10" fmla="*/ 36 w 40"/>
                <a:gd name="T11" fmla="*/ 3794 h 3794"/>
                <a:gd name="T12" fmla="*/ 36 w 40"/>
                <a:gd name="T13" fmla="*/ 2147 h 3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794">
                  <a:moveTo>
                    <a:pt x="36" y="2147"/>
                  </a:moveTo>
                  <a:lnTo>
                    <a:pt x="36" y="2145"/>
                  </a:lnTo>
                  <a:lnTo>
                    <a:pt x="40" y="0"/>
                  </a:lnTo>
                  <a:lnTo>
                    <a:pt x="8" y="36"/>
                  </a:lnTo>
                  <a:lnTo>
                    <a:pt x="0" y="3755"/>
                  </a:lnTo>
                  <a:lnTo>
                    <a:pt x="36" y="3794"/>
                  </a:lnTo>
                  <a:lnTo>
                    <a:pt x="36" y="214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47" name="Freeform 146"/>
            <p:cNvSpPr>
              <a:spLocks/>
            </p:cNvSpPr>
            <p:nvPr/>
          </p:nvSpPr>
          <p:spPr bwMode="auto">
            <a:xfrm>
              <a:off x="2536031" y="3349372"/>
              <a:ext cx="1404623" cy="67993"/>
            </a:xfrm>
            <a:custGeom>
              <a:avLst/>
              <a:gdLst>
                <a:gd name="T0" fmla="*/ 1952 w 4173"/>
                <a:gd name="T1" fmla="*/ 202 h 202"/>
                <a:gd name="T2" fmla="*/ 1961 w 4173"/>
                <a:gd name="T3" fmla="*/ 202 h 202"/>
                <a:gd name="T4" fmla="*/ 4173 w 4173"/>
                <a:gd name="T5" fmla="*/ 202 h 202"/>
                <a:gd name="T6" fmla="*/ 3976 w 4173"/>
                <a:gd name="T7" fmla="*/ 0 h 202"/>
                <a:gd name="T8" fmla="*/ 199 w 4173"/>
                <a:gd name="T9" fmla="*/ 0 h 202"/>
                <a:gd name="T10" fmla="*/ 0 w 4173"/>
                <a:gd name="T11" fmla="*/ 202 h 202"/>
                <a:gd name="T12" fmla="*/ 1952 w 4173"/>
                <a:gd name="T13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73" h="202">
                  <a:moveTo>
                    <a:pt x="1952" y="202"/>
                  </a:moveTo>
                  <a:lnTo>
                    <a:pt x="1961" y="202"/>
                  </a:lnTo>
                  <a:lnTo>
                    <a:pt x="4173" y="202"/>
                  </a:lnTo>
                  <a:lnTo>
                    <a:pt x="3976" y="0"/>
                  </a:lnTo>
                  <a:lnTo>
                    <a:pt x="199" y="0"/>
                  </a:lnTo>
                  <a:lnTo>
                    <a:pt x="0" y="202"/>
                  </a:lnTo>
                  <a:lnTo>
                    <a:pt x="1952" y="202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48" name="Freeform 147"/>
            <p:cNvSpPr>
              <a:spLocks/>
            </p:cNvSpPr>
            <p:nvPr/>
          </p:nvSpPr>
          <p:spPr bwMode="auto">
            <a:xfrm>
              <a:off x="2600658" y="3339275"/>
              <a:ext cx="1272340" cy="10098"/>
            </a:xfrm>
            <a:custGeom>
              <a:avLst/>
              <a:gdLst>
                <a:gd name="T0" fmla="*/ 386 w 3780"/>
                <a:gd name="T1" fmla="*/ 30 h 30"/>
                <a:gd name="T2" fmla="*/ 388 w 3780"/>
                <a:gd name="T3" fmla="*/ 30 h 30"/>
                <a:gd name="T4" fmla="*/ 3780 w 3780"/>
                <a:gd name="T5" fmla="*/ 30 h 30"/>
                <a:gd name="T6" fmla="*/ 3744 w 3780"/>
                <a:gd name="T7" fmla="*/ 0 h 30"/>
                <a:gd name="T8" fmla="*/ 39 w 3780"/>
                <a:gd name="T9" fmla="*/ 0 h 30"/>
                <a:gd name="T10" fmla="*/ 0 w 3780"/>
                <a:gd name="T11" fmla="*/ 30 h 30"/>
                <a:gd name="T12" fmla="*/ 386 w 3780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0" h="30">
                  <a:moveTo>
                    <a:pt x="386" y="30"/>
                  </a:moveTo>
                  <a:lnTo>
                    <a:pt x="388" y="30"/>
                  </a:lnTo>
                  <a:lnTo>
                    <a:pt x="3780" y="30"/>
                  </a:lnTo>
                  <a:lnTo>
                    <a:pt x="3744" y="0"/>
                  </a:lnTo>
                  <a:lnTo>
                    <a:pt x="39" y="0"/>
                  </a:lnTo>
                  <a:lnTo>
                    <a:pt x="0" y="30"/>
                  </a:lnTo>
                  <a:lnTo>
                    <a:pt x="386" y="3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2536368" y="2007019"/>
              <a:ext cx="66310" cy="1411019"/>
            </a:xfrm>
            <a:custGeom>
              <a:avLst/>
              <a:gdLst>
                <a:gd name="T0" fmla="*/ 2 w 197"/>
                <a:gd name="T1" fmla="*/ 1818 h 4192"/>
                <a:gd name="T2" fmla="*/ 2 w 197"/>
                <a:gd name="T3" fmla="*/ 1827 h 4192"/>
                <a:gd name="T4" fmla="*/ 2 w 197"/>
                <a:gd name="T5" fmla="*/ 4192 h 4192"/>
                <a:gd name="T6" fmla="*/ 197 w 197"/>
                <a:gd name="T7" fmla="*/ 3996 h 4192"/>
                <a:gd name="T8" fmla="*/ 197 w 197"/>
                <a:gd name="T9" fmla="*/ 201 h 4192"/>
                <a:gd name="T10" fmla="*/ 0 w 197"/>
                <a:gd name="T11" fmla="*/ 0 h 4192"/>
                <a:gd name="T12" fmla="*/ 2 w 197"/>
                <a:gd name="T13" fmla="*/ 1818 h 4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7" h="4192">
                  <a:moveTo>
                    <a:pt x="2" y="1818"/>
                  </a:moveTo>
                  <a:lnTo>
                    <a:pt x="2" y="1827"/>
                  </a:lnTo>
                  <a:lnTo>
                    <a:pt x="2" y="4192"/>
                  </a:lnTo>
                  <a:lnTo>
                    <a:pt x="197" y="3996"/>
                  </a:lnTo>
                  <a:lnTo>
                    <a:pt x="197" y="201"/>
                  </a:lnTo>
                  <a:lnTo>
                    <a:pt x="0" y="0"/>
                  </a:lnTo>
                  <a:lnTo>
                    <a:pt x="2" y="1818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2602677" y="2074676"/>
              <a:ext cx="12454" cy="1275707"/>
            </a:xfrm>
            <a:custGeom>
              <a:avLst/>
              <a:gdLst>
                <a:gd name="T0" fmla="*/ 0 w 37"/>
                <a:gd name="T1" fmla="*/ 1535 h 3790"/>
                <a:gd name="T2" fmla="*/ 0 w 37"/>
                <a:gd name="T3" fmla="*/ 1536 h 3790"/>
                <a:gd name="T4" fmla="*/ 0 w 37"/>
                <a:gd name="T5" fmla="*/ 3790 h 3790"/>
                <a:gd name="T6" fmla="*/ 37 w 37"/>
                <a:gd name="T7" fmla="*/ 3753 h 3790"/>
                <a:gd name="T8" fmla="*/ 37 w 37"/>
                <a:gd name="T9" fmla="*/ 36 h 3790"/>
                <a:gd name="T10" fmla="*/ 0 w 37"/>
                <a:gd name="T11" fmla="*/ 0 h 3790"/>
                <a:gd name="T12" fmla="*/ 0 w 37"/>
                <a:gd name="T13" fmla="*/ 1535 h 3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790">
                  <a:moveTo>
                    <a:pt x="0" y="1535"/>
                  </a:moveTo>
                  <a:lnTo>
                    <a:pt x="0" y="1536"/>
                  </a:lnTo>
                  <a:lnTo>
                    <a:pt x="0" y="3790"/>
                  </a:lnTo>
                  <a:lnTo>
                    <a:pt x="37" y="3753"/>
                  </a:lnTo>
                  <a:lnTo>
                    <a:pt x="37" y="36"/>
                  </a:lnTo>
                  <a:lnTo>
                    <a:pt x="0" y="0"/>
                  </a:lnTo>
                  <a:lnTo>
                    <a:pt x="0" y="153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2526943" y="1993892"/>
              <a:ext cx="1425829" cy="12791"/>
            </a:xfrm>
            <a:custGeom>
              <a:avLst/>
              <a:gdLst>
                <a:gd name="T0" fmla="*/ 3395 w 4236"/>
                <a:gd name="T1" fmla="*/ 0 h 38"/>
                <a:gd name="T2" fmla="*/ 3393 w 4236"/>
                <a:gd name="T3" fmla="*/ 0 h 38"/>
                <a:gd name="T4" fmla="*/ 0 w 4236"/>
                <a:gd name="T5" fmla="*/ 0 h 38"/>
                <a:gd name="T6" fmla="*/ 36 w 4236"/>
                <a:gd name="T7" fmla="*/ 38 h 38"/>
                <a:gd name="T8" fmla="*/ 4197 w 4236"/>
                <a:gd name="T9" fmla="*/ 38 h 38"/>
                <a:gd name="T10" fmla="*/ 4236 w 4236"/>
                <a:gd name="T11" fmla="*/ 0 h 38"/>
                <a:gd name="T12" fmla="*/ 3395 w 4236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36" h="38">
                  <a:moveTo>
                    <a:pt x="3395" y="0"/>
                  </a:moveTo>
                  <a:lnTo>
                    <a:pt x="3393" y="0"/>
                  </a:lnTo>
                  <a:lnTo>
                    <a:pt x="0" y="0"/>
                  </a:lnTo>
                  <a:lnTo>
                    <a:pt x="36" y="38"/>
                  </a:lnTo>
                  <a:lnTo>
                    <a:pt x="4197" y="38"/>
                  </a:lnTo>
                  <a:lnTo>
                    <a:pt x="4236" y="0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2526943" y="1994902"/>
              <a:ext cx="12454" cy="1435254"/>
            </a:xfrm>
            <a:custGeom>
              <a:avLst/>
              <a:gdLst>
                <a:gd name="T0" fmla="*/ 0 w 37"/>
                <a:gd name="T1" fmla="*/ 1535 h 4264"/>
                <a:gd name="T2" fmla="*/ 0 w 37"/>
                <a:gd name="T3" fmla="*/ 1536 h 4264"/>
                <a:gd name="T4" fmla="*/ 0 w 37"/>
                <a:gd name="T5" fmla="*/ 4264 h 4264"/>
                <a:gd name="T6" fmla="*/ 37 w 37"/>
                <a:gd name="T7" fmla="*/ 4228 h 4264"/>
                <a:gd name="T8" fmla="*/ 37 w 37"/>
                <a:gd name="T9" fmla="*/ 36 h 4264"/>
                <a:gd name="T10" fmla="*/ 0 w 37"/>
                <a:gd name="T11" fmla="*/ 0 h 4264"/>
                <a:gd name="T12" fmla="*/ 0 w 37"/>
                <a:gd name="T13" fmla="*/ 1535 h 4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4264">
                  <a:moveTo>
                    <a:pt x="0" y="1535"/>
                  </a:moveTo>
                  <a:lnTo>
                    <a:pt x="0" y="1536"/>
                  </a:lnTo>
                  <a:lnTo>
                    <a:pt x="0" y="4264"/>
                  </a:lnTo>
                  <a:lnTo>
                    <a:pt x="37" y="4228"/>
                  </a:lnTo>
                  <a:lnTo>
                    <a:pt x="37" y="36"/>
                  </a:lnTo>
                  <a:lnTo>
                    <a:pt x="0" y="0"/>
                  </a:lnTo>
                  <a:lnTo>
                    <a:pt x="0" y="153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2526943" y="3417365"/>
              <a:ext cx="1425829" cy="12791"/>
            </a:xfrm>
            <a:custGeom>
              <a:avLst/>
              <a:gdLst>
                <a:gd name="T0" fmla="*/ 842 w 4236"/>
                <a:gd name="T1" fmla="*/ 38 h 38"/>
                <a:gd name="T2" fmla="*/ 844 w 4236"/>
                <a:gd name="T3" fmla="*/ 38 h 38"/>
                <a:gd name="T4" fmla="*/ 4236 w 4236"/>
                <a:gd name="T5" fmla="*/ 38 h 38"/>
                <a:gd name="T6" fmla="*/ 4200 w 4236"/>
                <a:gd name="T7" fmla="*/ 0 h 38"/>
                <a:gd name="T8" fmla="*/ 39 w 4236"/>
                <a:gd name="T9" fmla="*/ 0 h 38"/>
                <a:gd name="T10" fmla="*/ 0 w 4236"/>
                <a:gd name="T11" fmla="*/ 38 h 38"/>
                <a:gd name="T12" fmla="*/ 842 w 4236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36" h="38">
                  <a:moveTo>
                    <a:pt x="842" y="38"/>
                  </a:moveTo>
                  <a:lnTo>
                    <a:pt x="844" y="38"/>
                  </a:lnTo>
                  <a:lnTo>
                    <a:pt x="4236" y="38"/>
                  </a:lnTo>
                  <a:lnTo>
                    <a:pt x="4200" y="0"/>
                  </a:lnTo>
                  <a:lnTo>
                    <a:pt x="39" y="0"/>
                  </a:lnTo>
                  <a:lnTo>
                    <a:pt x="0" y="38"/>
                  </a:lnTo>
                  <a:lnTo>
                    <a:pt x="842" y="3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3940318" y="1994902"/>
              <a:ext cx="12454" cy="1435254"/>
            </a:xfrm>
            <a:custGeom>
              <a:avLst/>
              <a:gdLst>
                <a:gd name="T0" fmla="*/ 37 w 37"/>
                <a:gd name="T1" fmla="*/ 2617 h 4264"/>
                <a:gd name="T2" fmla="*/ 37 w 37"/>
                <a:gd name="T3" fmla="*/ 2614 h 4264"/>
                <a:gd name="T4" fmla="*/ 37 w 37"/>
                <a:gd name="T5" fmla="*/ 0 h 4264"/>
                <a:gd name="T6" fmla="*/ 0 w 37"/>
                <a:gd name="T7" fmla="*/ 36 h 4264"/>
                <a:gd name="T8" fmla="*/ 0 w 37"/>
                <a:gd name="T9" fmla="*/ 4228 h 4264"/>
                <a:gd name="T10" fmla="*/ 37 w 37"/>
                <a:gd name="T11" fmla="*/ 4264 h 4264"/>
                <a:gd name="T12" fmla="*/ 37 w 37"/>
                <a:gd name="T13" fmla="*/ 2617 h 4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4264">
                  <a:moveTo>
                    <a:pt x="37" y="2617"/>
                  </a:moveTo>
                  <a:lnTo>
                    <a:pt x="37" y="2614"/>
                  </a:lnTo>
                  <a:lnTo>
                    <a:pt x="37" y="0"/>
                  </a:lnTo>
                  <a:lnTo>
                    <a:pt x="0" y="36"/>
                  </a:lnTo>
                  <a:lnTo>
                    <a:pt x="0" y="4228"/>
                  </a:lnTo>
                  <a:lnTo>
                    <a:pt x="37" y="4264"/>
                  </a:lnTo>
                  <a:lnTo>
                    <a:pt x="37" y="261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2615805" y="2086793"/>
              <a:ext cx="153489" cy="1251135"/>
            </a:xfrm>
            <a:custGeom>
              <a:avLst/>
              <a:gdLst>
                <a:gd name="T0" fmla="*/ 0 w 456"/>
                <a:gd name="T1" fmla="*/ 0 h 3717"/>
                <a:gd name="T2" fmla="*/ 0 w 456"/>
                <a:gd name="T3" fmla="*/ 3717 h 3717"/>
                <a:gd name="T4" fmla="*/ 456 w 456"/>
                <a:gd name="T5" fmla="*/ 3252 h 3717"/>
                <a:gd name="T6" fmla="*/ 456 w 456"/>
                <a:gd name="T7" fmla="*/ 3251 h 3717"/>
                <a:gd name="T8" fmla="*/ 456 w 456"/>
                <a:gd name="T9" fmla="*/ 710 h 3717"/>
                <a:gd name="T10" fmla="*/ 456 w 456"/>
                <a:gd name="T11" fmla="*/ 708 h 3717"/>
                <a:gd name="T12" fmla="*/ 456 w 456"/>
                <a:gd name="T13" fmla="*/ 475 h 3717"/>
                <a:gd name="T14" fmla="*/ 456 w 456"/>
                <a:gd name="T15" fmla="*/ 474 h 3717"/>
                <a:gd name="T16" fmla="*/ 0 w 456"/>
                <a:gd name="T17" fmla="*/ 0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3717">
                  <a:moveTo>
                    <a:pt x="0" y="0"/>
                  </a:moveTo>
                  <a:lnTo>
                    <a:pt x="0" y="3717"/>
                  </a:lnTo>
                  <a:lnTo>
                    <a:pt x="456" y="3252"/>
                  </a:lnTo>
                  <a:lnTo>
                    <a:pt x="456" y="3251"/>
                  </a:lnTo>
                  <a:lnTo>
                    <a:pt x="456" y="710"/>
                  </a:lnTo>
                  <a:lnTo>
                    <a:pt x="456" y="708"/>
                  </a:lnTo>
                  <a:lnTo>
                    <a:pt x="456" y="475"/>
                  </a:lnTo>
                  <a:lnTo>
                    <a:pt x="456" y="4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2773333" y="2250380"/>
              <a:ext cx="929684" cy="930021"/>
            </a:xfrm>
            <a:custGeom>
              <a:avLst/>
              <a:gdLst>
                <a:gd name="T0" fmla="*/ 2730 w 2762"/>
                <a:gd name="T1" fmla="*/ 2728 h 2763"/>
                <a:gd name="T2" fmla="*/ 2762 w 2762"/>
                <a:gd name="T3" fmla="*/ 2763 h 2763"/>
                <a:gd name="T4" fmla="*/ 2727 w 2762"/>
                <a:gd name="T5" fmla="*/ 2730 h 2763"/>
                <a:gd name="T6" fmla="*/ 26 w 2762"/>
                <a:gd name="T7" fmla="*/ 2730 h 2763"/>
                <a:gd name="T8" fmla="*/ 24 w 2762"/>
                <a:gd name="T9" fmla="*/ 2731 h 2763"/>
                <a:gd name="T10" fmla="*/ 24 w 2762"/>
                <a:gd name="T11" fmla="*/ 26 h 2763"/>
                <a:gd name="T12" fmla="*/ 0 w 2762"/>
                <a:gd name="T13" fmla="*/ 0 h 2763"/>
                <a:gd name="T14" fmla="*/ 26 w 2762"/>
                <a:gd name="T15" fmla="*/ 24 h 2763"/>
                <a:gd name="T16" fmla="*/ 2727 w 2762"/>
                <a:gd name="T17" fmla="*/ 24 h 2763"/>
                <a:gd name="T18" fmla="*/ 2730 w 2762"/>
                <a:gd name="T19" fmla="*/ 22 h 2763"/>
                <a:gd name="T20" fmla="*/ 2730 w 2762"/>
                <a:gd name="T21" fmla="*/ 2728 h 2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62" h="2763">
                  <a:moveTo>
                    <a:pt x="2730" y="2728"/>
                  </a:moveTo>
                  <a:lnTo>
                    <a:pt x="2762" y="2763"/>
                  </a:lnTo>
                  <a:lnTo>
                    <a:pt x="2727" y="2730"/>
                  </a:lnTo>
                  <a:lnTo>
                    <a:pt x="26" y="2730"/>
                  </a:lnTo>
                  <a:lnTo>
                    <a:pt x="24" y="2731"/>
                  </a:lnTo>
                  <a:lnTo>
                    <a:pt x="24" y="26"/>
                  </a:lnTo>
                  <a:lnTo>
                    <a:pt x="0" y="0"/>
                  </a:lnTo>
                  <a:lnTo>
                    <a:pt x="26" y="24"/>
                  </a:lnTo>
                  <a:lnTo>
                    <a:pt x="2727" y="24"/>
                  </a:lnTo>
                  <a:lnTo>
                    <a:pt x="2730" y="22"/>
                  </a:lnTo>
                  <a:lnTo>
                    <a:pt x="2730" y="272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274321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57" name="Freeform 156"/>
            <p:cNvSpPr>
              <a:spLocks/>
            </p:cNvSpPr>
            <p:nvPr/>
          </p:nvSpPr>
          <p:spPr bwMode="auto">
            <a:xfrm>
              <a:off x="3704026" y="2246004"/>
              <a:ext cx="337" cy="337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2615805" y="3169293"/>
              <a:ext cx="1245076" cy="168636"/>
            </a:xfrm>
            <a:custGeom>
              <a:avLst/>
              <a:gdLst>
                <a:gd name="T0" fmla="*/ 3234 w 3699"/>
                <a:gd name="T1" fmla="*/ 36 h 501"/>
                <a:gd name="T2" fmla="*/ 3234 w 3699"/>
                <a:gd name="T3" fmla="*/ 37 h 501"/>
                <a:gd name="T4" fmla="*/ 3234 w 3699"/>
                <a:gd name="T5" fmla="*/ 36 h 501"/>
                <a:gd name="T6" fmla="*/ 3230 w 3699"/>
                <a:gd name="T7" fmla="*/ 33 h 501"/>
                <a:gd name="T8" fmla="*/ 3195 w 3699"/>
                <a:gd name="T9" fmla="*/ 0 h 501"/>
                <a:gd name="T10" fmla="*/ 494 w 3699"/>
                <a:gd name="T11" fmla="*/ 0 h 501"/>
                <a:gd name="T12" fmla="*/ 492 w 3699"/>
                <a:gd name="T13" fmla="*/ 1 h 501"/>
                <a:gd name="T14" fmla="*/ 492 w 3699"/>
                <a:gd name="T15" fmla="*/ 7 h 501"/>
                <a:gd name="T16" fmla="*/ 456 w 3699"/>
                <a:gd name="T17" fmla="*/ 36 h 501"/>
                <a:gd name="T18" fmla="*/ 456 w 3699"/>
                <a:gd name="T19" fmla="*/ 36 h 501"/>
                <a:gd name="T20" fmla="*/ 0 w 3699"/>
                <a:gd name="T21" fmla="*/ 501 h 501"/>
                <a:gd name="T22" fmla="*/ 3699 w 3699"/>
                <a:gd name="T23" fmla="*/ 501 h 501"/>
                <a:gd name="T24" fmla="*/ 3234 w 3699"/>
                <a:gd name="T25" fmla="*/ 36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99" h="501">
                  <a:moveTo>
                    <a:pt x="3234" y="36"/>
                  </a:moveTo>
                  <a:lnTo>
                    <a:pt x="3234" y="37"/>
                  </a:lnTo>
                  <a:lnTo>
                    <a:pt x="3234" y="36"/>
                  </a:lnTo>
                  <a:lnTo>
                    <a:pt x="3230" y="33"/>
                  </a:lnTo>
                  <a:lnTo>
                    <a:pt x="3195" y="0"/>
                  </a:lnTo>
                  <a:lnTo>
                    <a:pt x="494" y="0"/>
                  </a:lnTo>
                  <a:lnTo>
                    <a:pt x="492" y="1"/>
                  </a:lnTo>
                  <a:lnTo>
                    <a:pt x="492" y="7"/>
                  </a:lnTo>
                  <a:lnTo>
                    <a:pt x="456" y="36"/>
                  </a:lnTo>
                  <a:lnTo>
                    <a:pt x="456" y="36"/>
                  </a:lnTo>
                  <a:lnTo>
                    <a:pt x="0" y="501"/>
                  </a:lnTo>
                  <a:lnTo>
                    <a:pt x="3699" y="501"/>
                  </a:lnTo>
                  <a:lnTo>
                    <a:pt x="3234" y="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3703016" y="3180400"/>
              <a:ext cx="1346" cy="1010"/>
            </a:xfrm>
            <a:custGeom>
              <a:avLst/>
              <a:gdLst>
                <a:gd name="T0" fmla="*/ 4 w 4"/>
                <a:gd name="T1" fmla="*/ 3 h 3"/>
                <a:gd name="T2" fmla="*/ 4 w 4"/>
                <a:gd name="T3" fmla="*/ 3 h 3"/>
                <a:gd name="T4" fmla="*/ 0 w 4"/>
                <a:gd name="T5" fmla="*/ 0 h 3"/>
                <a:gd name="T6" fmla="*/ 4 w 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lnTo>
                    <a:pt x="4" y="3"/>
                  </a:lnTo>
                  <a:lnTo>
                    <a:pt x="0" y="0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3692245" y="2086793"/>
              <a:ext cx="168636" cy="1251135"/>
            </a:xfrm>
            <a:custGeom>
              <a:avLst/>
              <a:gdLst>
                <a:gd name="T0" fmla="*/ 36 w 501"/>
                <a:gd name="T1" fmla="*/ 474 h 3717"/>
                <a:gd name="T2" fmla="*/ 35 w 501"/>
                <a:gd name="T3" fmla="*/ 474 h 3717"/>
                <a:gd name="T4" fmla="*/ 0 w 501"/>
                <a:gd name="T5" fmla="*/ 503 h 3717"/>
                <a:gd name="T6" fmla="*/ 0 w 501"/>
                <a:gd name="T7" fmla="*/ 508 h 3717"/>
                <a:gd name="T8" fmla="*/ 0 w 501"/>
                <a:gd name="T9" fmla="*/ 3214 h 3717"/>
                <a:gd name="T10" fmla="*/ 32 w 501"/>
                <a:gd name="T11" fmla="*/ 3249 h 3717"/>
                <a:gd name="T12" fmla="*/ 36 w 501"/>
                <a:gd name="T13" fmla="*/ 3252 h 3717"/>
                <a:gd name="T14" fmla="*/ 501 w 501"/>
                <a:gd name="T15" fmla="*/ 3717 h 3717"/>
                <a:gd name="T16" fmla="*/ 501 w 501"/>
                <a:gd name="T17" fmla="*/ 0 h 3717"/>
                <a:gd name="T18" fmla="*/ 36 w 501"/>
                <a:gd name="T19" fmla="*/ 474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1" h="3717">
                  <a:moveTo>
                    <a:pt x="36" y="474"/>
                  </a:moveTo>
                  <a:lnTo>
                    <a:pt x="35" y="474"/>
                  </a:lnTo>
                  <a:lnTo>
                    <a:pt x="0" y="503"/>
                  </a:lnTo>
                  <a:lnTo>
                    <a:pt x="0" y="508"/>
                  </a:lnTo>
                  <a:lnTo>
                    <a:pt x="0" y="3214"/>
                  </a:lnTo>
                  <a:lnTo>
                    <a:pt x="32" y="3249"/>
                  </a:lnTo>
                  <a:lnTo>
                    <a:pt x="36" y="3252"/>
                  </a:lnTo>
                  <a:lnTo>
                    <a:pt x="501" y="3717"/>
                  </a:lnTo>
                  <a:lnTo>
                    <a:pt x="501" y="0"/>
                  </a:lnTo>
                  <a:lnTo>
                    <a:pt x="36" y="47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3704363" y="3181410"/>
              <a:ext cx="0" cy="337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2615805" y="2086793"/>
              <a:ext cx="1245076" cy="159548"/>
            </a:xfrm>
            <a:custGeom>
              <a:avLst/>
              <a:gdLst>
                <a:gd name="T0" fmla="*/ 3699 w 3699"/>
                <a:gd name="T1" fmla="*/ 0 h 474"/>
                <a:gd name="T2" fmla="*/ 0 w 3699"/>
                <a:gd name="T3" fmla="*/ 0 h 474"/>
                <a:gd name="T4" fmla="*/ 456 w 3699"/>
                <a:gd name="T5" fmla="*/ 474 h 474"/>
                <a:gd name="T6" fmla="*/ 456 w 3699"/>
                <a:gd name="T7" fmla="*/ 474 h 474"/>
                <a:gd name="T8" fmla="*/ 2846 w 3699"/>
                <a:gd name="T9" fmla="*/ 474 h 474"/>
                <a:gd name="T10" fmla="*/ 2848 w 3699"/>
                <a:gd name="T11" fmla="*/ 474 h 474"/>
                <a:gd name="T12" fmla="*/ 3233 w 3699"/>
                <a:gd name="T13" fmla="*/ 474 h 474"/>
                <a:gd name="T14" fmla="*/ 3234 w 3699"/>
                <a:gd name="T15" fmla="*/ 473 h 474"/>
                <a:gd name="T16" fmla="*/ 3234 w 3699"/>
                <a:gd name="T17" fmla="*/ 474 h 474"/>
                <a:gd name="T18" fmla="*/ 3699 w 3699"/>
                <a:gd name="T1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99" h="474">
                  <a:moveTo>
                    <a:pt x="3699" y="0"/>
                  </a:moveTo>
                  <a:lnTo>
                    <a:pt x="0" y="0"/>
                  </a:lnTo>
                  <a:lnTo>
                    <a:pt x="456" y="474"/>
                  </a:lnTo>
                  <a:lnTo>
                    <a:pt x="456" y="474"/>
                  </a:lnTo>
                  <a:lnTo>
                    <a:pt x="2846" y="474"/>
                  </a:lnTo>
                  <a:lnTo>
                    <a:pt x="2848" y="474"/>
                  </a:lnTo>
                  <a:lnTo>
                    <a:pt x="3233" y="474"/>
                  </a:lnTo>
                  <a:lnTo>
                    <a:pt x="3234" y="473"/>
                  </a:lnTo>
                  <a:lnTo>
                    <a:pt x="3234" y="474"/>
                  </a:lnTo>
                  <a:lnTo>
                    <a:pt x="3699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>
              <a:off x="2769294" y="2246341"/>
              <a:ext cx="934733" cy="935070"/>
            </a:xfrm>
            <a:custGeom>
              <a:avLst/>
              <a:gdLst>
                <a:gd name="T0" fmla="*/ 2392 w 2777"/>
                <a:gd name="T1" fmla="*/ 0 h 2778"/>
                <a:gd name="T2" fmla="*/ 2390 w 2777"/>
                <a:gd name="T3" fmla="*/ 0 h 2778"/>
                <a:gd name="T4" fmla="*/ 0 w 2777"/>
                <a:gd name="T5" fmla="*/ 0 h 2778"/>
                <a:gd name="T6" fmla="*/ 0 w 2777"/>
                <a:gd name="T7" fmla="*/ 0 h 2778"/>
                <a:gd name="T8" fmla="*/ 0 w 2777"/>
                <a:gd name="T9" fmla="*/ 1 h 2778"/>
                <a:gd name="T10" fmla="*/ 0 w 2777"/>
                <a:gd name="T11" fmla="*/ 234 h 2778"/>
                <a:gd name="T12" fmla="*/ 0 w 2777"/>
                <a:gd name="T13" fmla="*/ 236 h 2778"/>
                <a:gd name="T14" fmla="*/ 0 w 2777"/>
                <a:gd name="T15" fmla="*/ 2777 h 2778"/>
                <a:gd name="T16" fmla="*/ 0 w 2777"/>
                <a:gd name="T17" fmla="*/ 2778 h 2778"/>
                <a:gd name="T18" fmla="*/ 0 w 2777"/>
                <a:gd name="T19" fmla="*/ 2778 h 2778"/>
                <a:gd name="T20" fmla="*/ 36 w 2777"/>
                <a:gd name="T21" fmla="*/ 2749 h 2778"/>
                <a:gd name="T22" fmla="*/ 36 w 2777"/>
                <a:gd name="T23" fmla="*/ 2743 h 2778"/>
                <a:gd name="T24" fmla="*/ 36 w 2777"/>
                <a:gd name="T25" fmla="*/ 38 h 2778"/>
                <a:gd name="T26" fmla="*/ 12 w 2777"/>
                <a:gd name="T27" fmla="*/ 12 h 2778"/>
                <a:gd name="T28" fmla="*/ 38 w 2777"/>
                <a:gd name="T29" fmla="*/ 36 h 2778"/>
                <a:gd name="T30" fmla="*/ 2739 w 2777"/>
                <a:gd name="T31" fmla="*/ 36 h 2778"/>
                <a:gd name="T32" fmla="*/ 2742 w 2777"/>
                <a:gd name="T33" fmla="*/ 34 h 2778"/>
                <a:gd name="T34" fmla="*/ 2742 w 2777"/>
                <a:gd name="T35" fmla="*/ 29 h 2778"/>
                <a:gd name="T36" fmla="*/ 2777 w 2777"/>
                <a:gd name="T37" fmla="*/ 0 h 2778"/>
                <a:gd name="T38" fmla="*/ 2392 w 2777"/>
                <a:gd name="T39" fmla="*/ 0 h 2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77" h="2778">
                  <a:moveTo>
                    <a:pt x="2392" y="0"/>
                  </a:moveTo>
                  <a:lnTo>
                    <a:pt x="239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34"/>
                  </a:lnTo>
                  <a:lnTo>
                    <a:pt x="0" y="236"/>
                  </a:lnTo>
                  <a:lnTo>
                    <a:pt x="0" y="2777"/>
                  </a:lnTo>
                  <a:lnTo>
                    <a:pt x="0" y="2778"/>
                  </a:lnTo>
                  <a:lnTo>
                    <a:pt x="0" y="2778"/>
                  </a:lnTo>
                  <a:lnTo>
                    <a:pt x="36" y="2749"/>
                  </a:lnTo>
                  <a:lnTo>
                    <a:pt x="36" y="2743"/>
                  </a:lnTo>
                  <a:lnTo>
                    <a:pt x="36" y="38"/>
                  </a:lnTo>
                  <a:lnTo>
                    <a:pt x="12" y="12"/>
                  </a:lnTo>
                  <a:lnTo>
                    <a:pt x="38" y="36"/>
                  </a:lnTo>
                  <a:lnTo>
                    <a:pt x="2739" y="36"/>
                  </a:lnTo>
                  <a:lnTo>
                    <a:pt x="2742" y="34"/>
                  </a:lnTo>
                  <a:lnTo>
                    <a:pt x="2742" y="29"/>
                  </a:lnTo>
                  <a:lnTo>
                    <a:pt x="2777" y="0"/>
                  </a:lnTo>
                  <a:lnTo>
                    <a:pt x="239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64" name="Rectangle 163"/>
            <p:cNvSpPr>
              <a:spLocks noChangeArrowheads="1"/>
            </p:cNvSpPr>
            <p:nvPr/>
          </p:nvSpPr>
          <p:spPr bwMode="auto">
            <a:xfrm>
              <a:off x="2325026" y="3885656"/>
              <a:ext cx="1287571" cy="12875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2005216" y="3556126"/>
              <a:ext cx="1930894" cy="93490"/>
            </a:xfrm>
            <a:custGeom>
              <a:avLst/>
              <a:gdLst>
                <a:gd name="T0" fmla="*/ 2221 w 4172"/>
                <a:gd name="T1" fmla="*/ 0 h 202"/>
                <a:gd name="T2" fmla="*/ 2212 w 4172"/>
                <a:gd name="T3" fmla="*/ 0 h 202"/>
                <a:gd name="T4" fmla="*/ 0 w 4172"/>
                <a:gd name="T5" fmla="*/ 0 h 202"/>
                <a:gd name="T6" fmla="*/ 198 w 4172"/>
                <a:gd name="T7" fmla="*/ 202 h 202"/>
                <a:gd name="T8" fmla="*/ 3975 w 4172"/>
                <a:gd name="T9" fmla="*/ 202 h 202"/>
                <a:gd name="T10" fmla="*/ 4172 w 4172"/>
                <a:gd name="T11" fmla="*/ 0 h 202"/>
                <a:gd name="T12" fmla="*/ 2221 w 417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72" h="202">
                  <a:moveTo>
                    <a:pt x="2221" y="0"/>
                  </a:moveTo>
                  <a:lnTo>
                    <a:pt x="2212" y="0"/>
                  </a:lnTo>
                  <a:lnTo>
                    <a:pt x="0" y="0"/>
                  </a:lnTo>
                  <a:lnTo>
                    <a:pt x="198" y="202"/>
                  </a:lnTo>
                  <a:lnTo>
                    <a:pt x="3975" y="202"/>
                  </a:lnTo>
                  <a:lnTo>
                    <a:pt x="4172" y="0"/>
                  </a:lnTo>
                  <a:lnTo>
                    <a:pt x="2221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2097780" y="3649616"/>
              <a:ext cx="1749931" cy="17587"/>
            </a:xfrm>
            <a:custGeom>
              <a:avLst/>
              <a:gdLst>
                <a:gd name="T0" fmla="*/ 3394 w 3781"/>
                <a:gd name="T1" fmla="*/ 0 h 38"/>
                <a:gd name="T2" fmla="*/ 3393 w 3781"/>
                <a:gd name="T3" fmla="*/ 0 h 38"/>
                <a:gd name="T4" fmla="*/ 0 w 3781"/>
                <a:gd name="T5" fmla="*/ 0 h 38"/>
                <a:gd name="T6" fmla="*/ 36 w 3781"/>
                <a:gd name="T7" fmla="*/ 38 h 38"/>
                <a:gd name="T8" fmla="*/ 3742 w 3781"/>
                <a:gd name="T9" fmla="*/ 38 h 38"/>
                <a:gd name="T10" fmla="*/ 3781 w 3781"/>
                <a:gd name="T11" fmla="*/ 0 h 38"/>
                <a:gd name="T12" fmla="*/ 3394 w 3781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1" h="38">
                  <a:moveTo>
                    <a:pt x="3394" y="0"/>
                  </a:moveTo>
                  <a:lnTo>
                    <a:pt x="3393" y="0"/>
                  </a:lnTo>
                  <a:lnTo>
                    <a:pt x="0" y="0"/>
                  </a:lnTo>
                  <a:lnTo>
                    <a:pt x="36" y="38"/>
                  </a:lnTo>
                  <a:lnTo>
                    <a:pt x="3742" y="38"/>
                  </a:lnTo>
                  <a:lnTo>
                    <a:pt x="3781" y="0"/>
                  </a:lnTo>
                  <a:lnTo>
                    <a:pt x="3394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3842157" y="3556589"/>
              <a:ext cx="93490" cy="1940151"/>
            </a:xfrm>
            <a:custGeom>
              <a:avLst/>
              <a:gdLst>
                <a:gd name="T0" fmla="*/ 202 w 202"/>
                <a:gd name="T1" fmla="*/ 983 h 4192"/>
                <a:gd name="T2" fmla="*/ 202 w 202"/>
                <a:gd name="T3" fmla="*/ 974 h 4192"/>
                <a:gd name="T4" fmla="*/ 202 w 202"/>
                <a:gd name="T5" fmla="*/ 0 h 4192"/>
                <a:gd name="T6" fmla="*/ 0 w 202"/>
                <a:gd name="T7" fmla="*/ 200 h 4192"/>
                <a:gd name="T8" fmla="*/ 0 w 202"/>
                <a:gd name="T9" fmla="*/ 3991 h 4192"/>
                <a:gd name="T10" fmla="*/ 202 w 202"/>
                <a:gd name="T11" fmla="*/ 4192 h 4192"/>
                <a:gd name="T12" fmla="*/ 202 w 202"/>
                <a:gd name="T13" fmla="*/ 983 h 4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4192">
                  <a:moveTo>
                    <a:pt x="202" y="983"/>
                  </a:moveTo>
                  <a:lnTo>
                    <a:pt x="202" y="974"/>
                  </a:lnTo>
                  <a:lnTo>
                    <a:pt x="202" y="0"/>
                  </a:lnTo>
                  <a:lnTo>
                    <a:pt x="0" y="200"/>
                  </a:lnTo>
                  <a:lnTo>
                    <a:pt x="0" y="3991"/>
                  </a:lnTo>
                  <a:lnTo>
                    <a:pt x="202" y="4192"/>
                  </a:lnTo>
                  <a:lnTo>
                    <a:pt x="202" y="98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68" name="Freeform 167"/>
            <p:cNvSpPr>
              <a:spLocks/>
            </p:cNvSpPr>
            <p:nvPr/>
          </p:nvSpPr>
          <p:spPr bwMode="auto">
            <a:xfrm>
              <a:off x="3825496" y="3649616"/>
              <a:ext cx="18513" cy="1755948"/>
            </a:xfrm>
            <a:custGeom>
              <a:avLst/>
              <a:gdLst>
                <a:gd name="T0" fmla="*/ 36 w 40"/>
                <a:gd name="T1" fmla="*/ 2147 h 3794"/>
                <a:gd name="T2" fmla="*/ 36 w 40"/>
                <a:gd name="T3" fmla="*/ 2145 h 3794"/>
                <a:gd name="T4" fmla="*/ 40 w 40"/>
                <a:gd name="T5" fmla="*/ 0 h 3794"/>
                <a:gd name="T6" fmla="*/ 8 w 40"/>
                <a:gd name="T7" fmla="*/ 36 h 3794"/>
                <a:gd name="T8" fmla="*/ 0 w 40"/>
                <a:gd name="T9" fmla="*/ 3755 h 3794"/>
                <a:gd name="T10" fmla="*/ 36 w 40"/>
                <a:gd name="T11" fmla="*/ 3794 h 3794"/>
                <a:gd name="T12" fmla="*/ 36 w 40"/>
                <a:gd name="T13" fmla="*/ 2147 h 3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794">
                  <a:moveTo>
                    <a:pt x="36" y="2147"/>
                  </a:moveTo>
                  <a:lnTo>
                    <a:pt x="36" y="2145"/>
                  </a:lnTo>
                  <a:lnTo>
                    <a:pt x="40" y="0"/>
                  </a:lnTo>
                  <a:lnTo>
                    <a:pt x="8" y="36"/>
                  </a:lnTo>
                  <a:lnTo>
                    <a:pt x="0" y="3755"/>
                  </a:lnTo>
                  <a:lnTo>
                    <a:pt x="36" y="3794"/>
                  </a:lnTo>
                  <a:lnTo>
                    <a:pt x="36" y="214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004753" y="5402325"/>
              <a:ext cx="1931357" cy="93490"/>
            </a:xfrm>
            <a:custGeom>
              <a:avLst/>
              <a:gdLst>
                <a:gd name="T0" fmla="*/ 1952 w 4173"/>
                <a:gd name="T1" fmla="*/ 202 h 202"/>
                <a:gd name="T2" fmla="*/ 1961 w 4173"/>
                <a:gd name="T3" fmla="*/ 202 h 202"/>
                <a:gd name="T4" fmla="*/ 4173 w 4173"/>
                <a:gd name="T5" fmla="*/ 202 h 202"/>
                <a:gd name="T6" fmla="*/ 3976 w 4173"/>
                <a:gd name="T7" fmla="*/ 0 h 202"/>
                <a:gd name="T8" fmla="*/ 199 w 4173"/>
                <a:gd name="T9" fmla="*/ 0 h 202"/>
                <a:gd name="T10" fmla="*/ 0 w 4173"/>
                <a:gd name="T11" fmla="*/ 202 h 202"/>
                <a:gd name="T12" fmla="*/ 1952 w 4173"/>
                <a:gd name="T13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73" h="202">
                  <a:moveTo>
                    <a:pt x="1952" y="202"/>
                  </a:moveTo>
                  <a:lnTo>
                    <a:pt x="1961" y="202"/>
                  </a:lnTo>
                  <a:lnTo>
                    <a:pt x="4173" y="202"/>
                  </a:lnTo>
                  <a:lnTo>
                    <a:pt x="3976" y="0"/>
                  </a:lnTo>
                  <a:lnTo>
                    <a:pt x="199" y="0"/>
                  </a:lnTo>
                  <a:lnTo>
                    <a:pt x="0" y="202"/>
                  </a:lnTo>
                  <a:lnTo>
                    <a:pt x="1952" y="202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2093615" y="5388440"/>
              <a:ext cx="1749468" cy="13885"/>
            </a:xfrm>
            <a:custGeom>
              <a:avLst/>
              <a:gdLst>
                <a:gd name="T0" fmla="*/ 386 w 3780"/>
                <a:gd name="T1" fmla="*/ 30 h 30"/>
                <a:gd name="T2" fmla="*/ 388 w 3780"/>
                <a:gd name="T3" fmla="*/ 30 h 30"/>
                <a:gd name="T4" fmla="*/ 3780 w 3780"/>
                <a:gd name="T5" fmla="*/ 30 h 30"/>
                <a:gd name="T6" fmla="*/ 3744 w 3780"/>
                <a:gd name="T7" fmla="*/ 0 h 30"/>
                <a:gd name="T8" fmla="*/ 39 w 3780"/>
                <a:gd name="T9" fmla="*/ 0 h 30"/>
                <a:gd name="T10" fmla="*/ 0 w 3780"/>
                <a:gd name="T11" fmla="*/ 30 h 30"/>
                <a:gd name="T12" fmla="*/ 386 w 3780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0" h="30">
                  <a:moveTo>
                    <a:pt x="386" y="30"/>
                  </a:moveTo>
                  <a:lnTo>
                    <a:pt x="388" y="30"/>
                  </a:lnTo>
                  <a:lnTo>
                    <a:pt x="3780" y="30"/>
                  </a:lnTo>
                  <a:lnTo>
                    <a:pt x="3744" y="0"/>
                  </a:lnTo>
                  <a:lnTo>
                    <a:pt x="39" y="0"/>
                  </a:lnTo>
                  <a:lnTo>
                    <a:pt x="0" y="30"/>
                  </a:lnTo>
                  <a:lnTo>
                    <a:pt x="386" y="3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2005216" y="3556589"/>
              <a:ext cx="91176" cy="1940151"/>
            </a:xfrm>
            <a:custGeom>
              <a:avLst/>
              <a:gdLst>
                <a:gd name="T0" fmla="*/ 2 w 197"/>
                <a:gd name="T1" fmla="*/ 1818 h 4192"/>
                <a:gd name="T2" fmla="*/ 2 w 197"/>
                <a:gd name="T3" fmla="*/ 1827 h 4192"/>
                <a:gd name="T4" fmla="*/ 2 w 197"/>
                <a:gd name="T5" fmla="*/ 4192 h 4192"/>
                <a:gd name="T6" fmla="*/ 197 w 197"/>
                <a:gd name="T7" fmla="*/ 3996 h 4192"/>
                <a:gd name="T8" fmla="*/ 197 w 197"/>
                <a:gd name="T9" fmla="*/ 201 h 4192"/>
                <a:gd name="T10" fmla="*/ 0 w 197"/>
                <a:gd name="T11" fmla="*/ 0 h 4192"/>
                <a:gd name="T12" fmla="*/ 2 w 197"/>
                <a:gd name="T13" fmla="*/ 1818 h 4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7" h="4192">
                  <a:moveTo>
                    <a:pt x="2" y="1818"/>
                  </a:moveTo>
                  <a:lnTo>
                    <a:pt x="2" y="1827"/>
                  </a:lnTo>
                  <a:lnTo>
                    <a:pt x="2" y="4192"/>
                  </a:lnTo>
                  <a:lnTo>
                    <a:pt x="197" y="3996"/>
                  </a:lnTo>
                  <a:lnTo>
                    <a:pt x="197" y="201"/>
                  </a:lnTo>
                  <a:lnTo>
                    <a:pt x="0" y="0"/>
                  </a:lnTo>
                  <a:lnTo>
                    <a:pt x="2" y="1818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72" name="Freeform 171"/>
            <p:cNvSpPr>
              <a:spLocks/>
            </p:cNvSpPr>
            <p:nvPr/>
          </p:nvSpPr>
          <p:spPr bwMode="auto">
            <a:xfrm>
              <a:off x="2096392" y="3649616"/>
              <a:ext cx="17125" cy="1754097"/>
            </a:xfrm>
            <a:custGeom>
              <a:avLst/>
              <a:gdLst>
                <a:gd name="T0" fmla="*/ 0 w 37"/>
                <a:gd name="T1" fmla="*/ 1535 h 3790"/>
                <a:gd name="T2" fmla="*/ 0 w 37"/>
                <a:gd name="T3" fmla="*/ 1536 h 3790"/>
                <a:gd name="T4" fmla="*/ 0 w 37"/>
                <a:gd name="T5" fmla="*/ 3790 h 3790"/>
                <a:gd name="T6" fmla="*/ 37 w 37"/>
                <a:gd name="T7" fmla="*/ 3753 h 3790"/>
                <a:gd name="T8" fmla="*/ 37 w 37"/>
                <a:gd name="T9" fmla="*/ 36 h 3790"/>
                <a:gd name="T10" fmla="*/ 0 w 37"/>
                <a:gd name="T11" fmla="*/ 0 h 3790"/>
                <a:gd name="T12" fmla="*/ 0 w 37"/>
                <a:gd name="T13" fmla="*/ 1535 h 3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790">
                  <a:moveTo>
                    <a:pt x="0" y="1535"/>
                  </a:moveTo>
                  <a:lnTo>
                    <a:pt x="0" y="1536"/>
                  </a:lnTo>
                  <a:lnTo>
                    <a:pt x="0" y="3790"/>
                  </a:lnTo>
                  <a:lnTo>
                    <a:pt x="37" y="3753"/>
                  </a:lnTo>
                  <a:lnTo>
                    <a:pt x="37" y="36"/>
                  </a:lnTo>
                  <a:lnTo>
                    <a:pt x="0" y="0"/>
                  </a:lnTo>
                  <a:lnTo>
                    <a:pt x="0" y="153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1992257" y="3538539"/>
              <a:ext cx="1960515" cy="17587"/>
            </a:xfrm>
            <a:custGeom>
              <a:avLst/>
              <a:gdLst>
                <a:gd name="T0" fmla="*/ 3395 w 4236"/>
                <a:gd name="T1" fmla="*/ 0 h 38"/>
                <a:gd name="T2" fmla="*/ 3393 w 4236"/>
                <a:gd name="T3" fmla="*/ 0 h 38"/>
                <a:gd name="T4" fmla="*/ 0 w 4236"/>
                <a:gd name="T5" fmla="*/ 0 h 38"/>
                <a:gd name="T6" fmla="*/ 36 w 4236"/>
                <a:gd name="T7" fmla="*/ 38 h 38"/>
                <a:gd name="T8" fmla="*/ 4197 w 4236"/>
                <a:gd name="T9" fmla="*/ 38 h 38"/>
                <a:gd name="T10" fmla="*/ 4236 w 4236"/>
                <a:gd name="T11" fmla="*/ 0 h 38"/>
                <a:gd name="T12" fmla="*/ 3395 w 4236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36" h="38">
                  <a:moveTo>
                    <a:pt x="3395" y="0"/>
                  </a:moveTo>
                  <a:lnTo>
                    <a:pt x="3393" y="0"/>
                  </a:lnTo>
                  <a:lnTo>
                    <a:pt x="0" y="0"/>
                  </a:lnTo>
                  <a:lnTo>
                    <a:pt x="36" y="38"/>
                  </a:lnTo>
                  <a:lnTo>
                    <a:pt x="4197" y="38"/>
                  </a:lnTo>
                  <a:lnTo>
                    <a:pt x="4236" y="0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1992257" y="3539927"/>
              <a:ext cx="17125" cy="1973475"/>
            </a:xfrm>
            <a:custGeom>
              <a:avLst/>
              <a:gdLst>
                <a:gd name="T0" fmla="*/ 0 w 37"/>
                <a:gd name="T1" fmla="*/ 1535 h 4264"/>
                <a:gd name="T2" fmla="*/ 0 w 37"/>
                <a:gd name="T3" fmla="*/ 1536 h 4264"/>
                <a:gd name="T4" fmla="*/ 0 w 37"/>
                <a:gd name="T5" fmla="*/ 4264 h 4264"/>
                <a:gd name="T6" fmla="*/ 37 w 37"/>
                <a:gd name="T7" fmla="*/ 4228 h 4264"/>
                <a:gd name="T8" fmla="*/ 37 w 37"/>
                <a:gd name="T9" fmla="*/ 36 h 4264"/>
                <a:gd name="T10" fmla="*/ 0 w 37"/>
                <a:gd name="T11" fmla="*/ 0 h 4264"/>
                <a:gd name="T12" fmla="*/ 0 w 37"/>
                <a:gd name="T13" fmla="*/ 1535 h 4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4264">
                  <a:moveTo>
                    <a:pt x="0" y="1535"/>
                  </a:moveTo>
                  <a:lnTo>
                    <a:pt x="0" y="1536"/>
                  </a:lnTo>
                  <a:lnTo>
                    <a:pt x="0" y="4264"/>
                  </a:lnTo>
                  <a:lnTo>
                    <a:pt x="37" y="4228"/>
                  </a:lnTo>
                  <a:lnTo>
                    <a:pt x="37" y="36"/>
                  </a:lnTo>
                  <a:lnTo>
                    <a:pt x="0" y="0"/>
                  </a:lnTo>
                  <a:lnTo>
                    <a:pt x="0" y="153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75" name="Freeform 174"/>
            <p:cNvSpPr>
              <a:spLocks/>
            </p:cNvSpPr>
            <p:nvPr/>
          </p:nvSpPr>
          <p:spPr bwMode="auto">
            <a:xfrm>
              <a:off x="1992257" y="5495815"/>
              <a:ext cx="1960515" cy="17587"/>
            </a:xfrm>
            <a:custGeom>
              <a:avLst/>
              <a:gdLst>
                <a:gd name="T0" fmla="*/ 842 w 4236"/>
                <a:gd name="T1" fmla="*/ 38 h 38"/>
                <a:gd name="T2" fmla="*/ 844 w 4236"/>
                <a:gd name="T3" fmla="*/ 38 h 38"/>
                <a:gd name="T4" fmla="*/ 4236 w 4236"/>
                <a:gd name="T5" fmla="*/ 38 h 38"/>
                <a:gd name="T6" fmla="*/ 4200 w 4236"/>
                <a:gd name="T7" fmla="*/ 0 h 38"/>
                <a:gd name="T8" fmla="*/ 39 w 4236"/>
                <a:gd name="T9" fmla="*/ 0 h 38"/>
                <a:gd name="T10" fmla="*/ 0 w 4236"/>
                <a:gd name="T11" fmla="*/ 38 h 38"/>
                <a:gd name="T12" fmla="*/ 842 w 4236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36" h="38">
                  <a:moveTo>
                    <a:pt x="842" y="38"/>
                  </a:moveTo>
                  <a:lnTo>
                    <a:pt x="844" y="38"/>
                  </a:lnTo>
                  <a:lnTo>
                    <a:pt x="4236" y="38"/>
                  </a:lnTo>
                  <a:lnTo>
                    <a:pt x="4200" y="0"/>
                  </a:lnTo>
                  <a:lnTo>
                    <a:pt x="39" y="0"/>
                  </a:lnTo>
                  <a:lnTo>
                    <a:pt x="0" y="38"/>
                  </a:lnTo>
                  <a:lnTo>
                    <a:pt x="842" y="3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76" name="Freeform 175"/>
            <p:cNvSpPr>
              <a:spLocks/>
            </p:cNvSpPr>
            <p:nvPr/>
          </p:nvSpPr>
          <p:spPr bwMode="auto">
            <a:xfrm>
              <a:off x="3935647" y="3539927"/>
              <a:ext cx="17125" cy="1973475"/>
            </a:xfrm>
            <a:custGeom>
              <a:avLst/>
              <a:gdLst>
                <a:gd name="T0" fmla="*/ 37 w 37"/>
                <a:gd name="T1" fmla="*/ 2617 h 4264"/>
                <a:gd name="T2" fmla="*/ 37 w 37"/>
                <a:gd name="T3" fmla="*/ 2614 h 4264"/>
                <a:gd name="T4" fmla="*/ 37 w 37"/>
                <a:gd name="T5" fmla="*/ 0 h 4264"/>
                <a:gd name="T6" fmla="*/ 0 w 37"/>
                <a:gd name="T7" fmla="*/ 36 h 4264"/>
                <a:gd name="T8" fmla="*/ 0 w 37"/>
                <a:gd name="T9" fmla="*/ 4228 h 4264"/>
                <a:gd name="T10" fmla="*/ 37 w 37"/>
                <a:gd name="T11" fmla="*/ 4264 h 4264"/>
                <a:gd name="T12" fmla="*/ 37 w 37"/>
                <a:gd name="T13" fmla="*/ 2617 h 4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4264">
                  <a:moveTo>
                    <a:pt x="37" y="2617"/>
                  </a:moveTo>
                  <a:lnTo>
                    <a:pt x="37" y="2614"/>
                  </a:lnTo>
                  <a:lnTo>
                    <a:pt x="37" y="0"/>
                  </a:lnTo>
                  <a:lnTo>
                    <a:pt x="0" y="36"/>
                  </a:lnTo>
                  <a:lnTo>
                    <a:pt x="0" y="4228"/>
                  </a:lnTo>
                  <a:lnTo>
                    <a:pt x="37" y="4264"/>
                  </a:lnTo>
                  <a:lnTo>
                    <a:pt x="37" y="261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>
              <a:off x="2114442" y="3666278"/>
              <a:ext cx="211047" cy="1720311"/>
            </a:xfrm>
            <a:custGeom>
              <a:avLst/>
              <a:gdLst>
                <a:gd name="T0" fmla="*/ 0 w 456"/>
                <a:gd name="T1" fmla="*/ 0 h 3717"/>
                <a:gd name="T2" fmla="*/ 0 w 456"/>
                <a:gd name="T3" fmla="*/ 3717 h 3717"/>
                <a:gd name="T4" fmla="*/ 456 w 456"/>
                <a:gd name="T5" fmla="*/ 3252 h 3717"/>
                <a:gd name="T6" fmla="*/ 456 w 456"/>
                <a:gd name="T7" fmla="*/ 3251 h 3717"/>
                <a:gd name="T8" fmla="*/ 456 w 456"/>
                <a:gd name="T9" fmla="*/ 710 h 3717"/>
                <a:gd name="T10" fmla="*/ 456 w 456"/>
                <a:gd name="T11" fmla="*/ 708 h 3717"/>
                <a:gd name="T12" fmla="*/ 456 w 456"/>
                <a:gd name="T13" fmla="*/ 475 h 3717"/>
                <a:gd name="T14" fmla="*/ 456 w 456"/>
                <a:gd name="T15" fmla="*/ 474 h 3717"/>
                <a:gd name="T16" fmla="*/ 0 w 456"/>
                <a:gd name="T17" fmla="*/ 0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3717">
                  <a:moveTo>
                    <a:pt x="0" y="0"/>
                  </a:moveTo>
                  <a:lnTo>
                    <a:pt x="0" y="3717"/>
                  </a:lnTo>
                  <a:lnTo>
                    <a:pt x="456" y="3252"/>
                  </a:lnTo>
                  <a:lnTo>
                    <a:pt x="456" y="3251"/>
                  </a:lnTo>
                  <a:lnTo>
                    <a:pt x="456" y="710"/>
                  </a:lnTo>
                  <a:lnTo>
                    <a:pt x="456" y="708"/>
                  </a:lnTo>
                  <a:lnTo>
                    <a:pt x="456" y="475"/>
                  </a:lnTo>
                  <a:lnTo>
                    <a:pt x="456" y="4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78" name="Freeform 177"/>
            <p:cNvSpPr>
              <a:spLocks/>
            </p:cNvSpPr>
            <p:nvPr/>
          </p:nvSpPr>
          <p:spPr bwMode="auto">
            <a:xfrm>
              <a:off x="2331043" y="3891210"/>
              <a:ext cx="1278315" cy="1278778"/>
            </a:xfrm>
            <a:custGeom>
              <a:avLst/>
              <a:gdLst>
                <a:gd name="T0" fmla="*/ 2730 w 2762"/>
                <a:gd name="T1" fmla="*/ 2728 h 2763"/>
                <a:gd name="T2" fmla="*/ 2762 w 2762"/>
                <a:gd name="T3" fmla="*/ 2763 h 2763"/>
                <a:gd name="T4" fmla="*/ 2727 w 2762"/>
                <a:gd name="T5" fmla="*/ 2730 h 2763"/>
                <a:gd name="T6" fmla="*/ 26 w 2762"/>
                <a:gd name="T7" fmla="*/ 2730 h 2763"/>
                <a:gd name="T8" fmla="*/ 24 w 2762"/>
                <a:gd name="T9" fmla="*/ 2731 h 2763"/>
                <a:gd name="T10" fmla="*/ 24 w 2762"/>
                <a:gd name="T11" fmla="*/ 26 h 2763"/>
                <a:gd name="T12" fmla="*/ 0 w 2762"/>
                <a:gd name="T13" fmla="*/ 0 h 2763"/>
                <a:gd name="T14" fmla="*/ 26 w 2762"/>
                <a:gd name="T15" fmla="*/ 24 h 2763"/>
                <a:gd name="T16" fmla="*/ 2727 w 2762"/>
                <a:gd name="T17" fmla="*/ 24 h 2763"/>
                <a:gd name="T18" fmla="*/ 2730 w 2762"/>
                <a:gd name="T19" fmla="*/ 22 h 2763"/>
                <a:gd name="T20" fmla="*/ 2730 w 2762"/>
                <a:gd name="T21" fmla="*/ 2728 h 2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62" h="2763">
                  <a:moveTo>
                    <a:pt x="2730" y="2728"/>
                  </a:moveTo>
                  <a:lnTo>
                    <a:pt x="2762" y="2763"/>
                  </a:lnTo>
                  <a:lnTo>
                    <a:pt x="2727" y="2730"/>
                  </a:lnTo>
                  <a:lnTo>
                    <a:pt x="26" y="2730"/>
                  </a:lnTo>
                  <a:lnTo>
                    <a:pt x="24" y="2731"/>
                  </a:lnTo>
                  <a:lnTo>
                    <a:pt x="24" y="26"/>
                  </a:lnTo>
                  <a:lnTo>
                    <a:pt x="0" y="0"/>
                  </a:lnTo>
                  <a:lnTo>
                    <a:pt x="26" y="24"/>
                  </a:lnTo>
                  <a:lnTo>
                    <a:pt x="2727" y="24"/>
                  </a:lnTo>
                  <a:lnTo>
                    <a:pt x="2730" y="22"/>
                  </a:lnTo>
                  <a:lnTo>
                    <a:pt x="2730" y="272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82880" tIns="274321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3610746" y="3885193"/>
              <a:ext cx="463" cy="46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2114442" y="5154715"/>
              <a:ext cx="1711980" cy="231874"/>
            </a:xfrm>
            <a:custGeom>
              <a:avLst/>
              <a:gdLst>
                <a:gd name="T0" fmla="*/ 3234 w 3699"/>
                <a:gd name="T1" fmla="*/ 36 h 501"/>
                <a:gd name="T2" fmla="*/ 3234 w 3699"/>
                <a:gd name="T3" fmla="*/ 37 h 501"/>
                <a:gd name="T4" fmla="*/ 3234 w 3699"/>
                <a:gd name="T5" fmla="*/ 36 h 501"/>
                <a:gd name="T6" fmla="*/ 3230 w 3699"/>
                <a:gd name="T7" fmla="*/ 33 h 501"/>
                <a:gd name="T8" fmla="*/ 3195 w 3699"/>
                <a:gd name="T9" fmla="*/ 0 h 501"/>
                <a:gd name="T10" fmla="*/ 494 w 3699"/>
                <a:gd name="T11" fmla="*/ 0 h 501"/>
                <a:gd name="T12" fmla="*/ 492 w 3699"/>
                <a:gd name="T13" fmla="*/ 1 h 501"/>
                <a:gd name="T14" fmla="*/ 492 w 3699"/>
                <a:gd name="T15" fmla="*/ 7 h 501"/>
                <a:gd name="T16" fmla="*/ 456 w 3699"/>
                <a:gd name="T17" fmla="*/ 36 h 501"/>
                <a:gd name="T18" fmla="*/ 456 w 3699"/>
                <a:gd name="T19" fmla="*/ 36 h 501"/>
                <a:gd name="T20" fmla="*/ 0 w 3699"/>
                <a:gd name="T21" fmla="*/ 501 h 501"/>
                <a:gd name="T22" fmla="*/ 3699 w 3699"/>
                <a:gd name="T23" fmla="*/ 501 h 501"/>
                <a:gd name="T24" fmla="*/ 3234 w 3699"/>
                <a:gd name="T25" fmla="*/ 36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99" h="501">
                  <a:moveTo>
                    <a:pt x="3234" y="36"/>
                  </a:moveTo>
                  <a:lnTo>
                    <a:pt x="3234" y="37"/>
                  </a:lnTo>
                  <a:lnTo>
                    <a:pt x="3234" y="36"/>
                  </a:lnTo>
                  <a:lnTo>
                    <a:pt x="3230" y="33"/>
                  </a:lnTo>
                  <a:lnTo>
                    <a:pt x="3195" y="0"/>
                  </a:lnTo>
                  <a:lnTo>
                    <a:pt x="494" y="0"/>
                  </a:lnTo>
                  <a:lnTo>
                    <a:pt x="492" y="1"/>
                  </a:lnTo>
                  <a:lnTo>
                    <a:pt x="492" y="7"/>
                  </a:lnTo>
                  <a:lnTo>
                    <a:pt x="456" y="36"/>
                  </a:lnTo>
                  <a:lnTo>
                    <a:pt x="456" y="36"/>
                  </a:lnTo>
                  <a:lnTo>
                    <a:pt x="0" y="501"/>
                  </a:lnTo>
                  <a:lnTo>
                    <a:pt x="3699" y="501"/>
                  </a:lnTo>
                  <a:lnTo>
                    <a:pt x="3234" y="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3609358" y="5169988"/>
              <a:ext cx="1851" cy="1389"/>
            </a:xfrm>
            <a:custGeom>
              <a:avLst/>
              <a:gdLst>
                <a:gd name="T0" fmla="*/ 4 w 4"/>
                <a:gd name="T1" fmla="*/ 3 h 3"/>
                <a:gd name="T2" fmla="*/ 4 w 4"/>
                <a:gd name="T3" fmla="*/ 3 h 3"/>
                <a:gd name="T4" fmla="*/ 0 w 4"/>
                <a:gd name="T5" fmla="*/ 0 h 3"/>
                <a:gd name="T6" fmla="*/ 4 w 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lnTo>
                    <a:pt x="4" y="3"/>
                  </a:lnTo>
                  <a:lnTo>
                    <a:pt x="0" y="0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82" name="Freeform 181"/>
            <p:cNvSpPr>
              <a:spLocks/>
            </p:cNvSpPr>
            <p:nvPr/>
          </p:nvSpPr>
          <p:spPr bwMode="auto">
            <a:xfrm>
              <a:off x="3594548" y="3666278"/>
              <a:ext cx="231874" cy="1720311"/>
            </a:xfrm>
            <a:custGeom>
              <a:avLst/>
              <a:gdLst>
                <a:gd name="T0" fmla="*/ 36 w 501"/>
                <a:gd name="T1" fmla="*/ 474 h 3717"/>
                <a:gd name="T2" fmla="*/ 35 w 501"/>
                <a:gd name="T3" fmla="*/ 474 h 3717"/>
                <a:gd name="T4" fmla="*/ 0 w 501"/>
                <a:gd name="T5" fmla="*/ 503 h 3717"/>
                <a:gd name="T6" fmla="*/ 0 w 501"/>
                <a:gd name="T7" fmla="*/ 508 h 3717"/>
                <a:gd name="T8" fmla="*/ 0 w 501"/>
                <a:gd name="T9" fmla="*/ 3214 h 3717"/>
                <a:gd name="T10" fmla="*/ 32 w 501"/>
                <a:gd name="T11" fmla="*/ 3249 h 3717"/>
                <a:gd name="T12" fmla="*/ 36 w 501"/>
                <a:gd name="T13" fmla="*/ 3252 h 3717"/>
                <a:gd name="T14" fmla="*/ 501 w 501"/>
                <a:gd name="T15" fmla="*/ 3717 h 3717"/>
                <a:gd name="T16" fmla="*/ 501 w 501"/>
                <a:gd name="T17" fmla="*/ 0 h 3717"/>
                <a:gd name="T18" fmla="*/ 36 w 501"/>
                <a:gd name="T19" fmla="*/ 474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1" h="3717">
                  <a:moveTo>
                    <a:pt x="36" y="474"/>
                  </a:moveTo>
                  <a:lnTo>
                    <a:pt x="35" y="474"/>
                  </a:lnTo>
                  <a:lnTo>
                    <a:pt x="0" y="503"/>
                  </a:lnTo>
                  <a:lnTo>
                    <a:pt x="0" y="508"/>
                  </a:lnTo>
                  <a:lnTo>
                    <a:pt x="0" y="3214"/>
                  </a:lnTo>
                  <a:lnTo>
                    <a:pt x="32" y="3249"/>
                  </a:lnTo>
                  <a:lnTo>
                    <a:pt x="36" y="3252"/>
                  </a:lnTo>
                  <a:lnTo>
                    <a:pt x="501" y="3717"/>
                  </a:lnTo>
                  <a:lnTo>
                    <a:pt x="501" y="0"/>
                  </a:lnTo>
                  <a:lnTo>
                    <a:pt x="36" y="47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83" name="Freeform 182"/>
            <p:cNvSpPr>
              <a:spLocks/>
            </p:cNvSpPr>
            <p:nvPr/>
          </p:nvSpPr>
          <p:spPr bwMode="auto">
            <a:xfrm>
              <a:off x="3611209" y="5171376"/>
              <a:ext cx="0" cy="463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84" name="Freeform 183"/>
            <p:cNvSpPr>
              <a:spLocks/>
            </p:cNvSpPr>
            <p:nvPr/>
          </p:nvSpPr>
          <p:spPr bwMode="auto">
            <a:xfrm>
              <a:off x="2114442" y="3666278"/>
              <a:ext cx="1711980" cy="219378"/>
            </a:xfrm>
            <a:custGeom>
              <a:avLst/>
              <a:gdLst>
                <a:gd name="T0" fmla="*/ 3699 w 3699"/>
                <a:gd name="T1" fmla="*/ 0 h 474"/>
                <a:gd name="T2" fmla="*/ 0 w 3699"/>
                <a:gd name="T3" fmla="*/ 0 h 474"/>
                <a:gd name="T4" fmla="*/ 456 w 3699"/>
                <a:gd name="T5" fmla="*/ 474 h 474"/>
                <a:gd name="T6" fmla="*/ 456 w 3699"/>
                <a:gd name="T7" fmla="*/ 474 h 474"/>
                <a:gd name="T8" fmla="*/ 2846 w 3699"/>
                <a:gd name="T9" fmla="*/ 474 h 474"/>
                <a:gd name="T10" fmla="*/ 2848 w 3699"/>
                <a:gd name="T11" fmla="*/ 474 h 474"/>
                <a:gd name="T12" fmla="*/ 3233 w 3699"/>
                <a:gd name="T13" fmla="*/ 474 h 474"/>
                <a:gd name="T14" fmla="*/ 3234 w 3699"/>
                <a:gd name="T15" fmla="*/ 473 h 474"/>
                <a:gd name="T16" fmla="*/ 3234 w 3699"/>
                <a:gd name="T17" fmla="*/ 474 h 474"/>
                <a:gd name="T18" fmla="*/ 3699 w 3699"/>
                <a:gd name="T1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99" h="474">
                  <a:moveTo>
                    <a:pt x="3699" y="0"/>
                  </a:moveTo>
                  <a:lnTo>
                    <a:pt x="0" y="0"/>
                  </a:lnTo>
                  <a:lnTo>
                    <a:pt x="456" y="474"/>
                  </a:lnTo>
                  <a:lnTo>
                    <a:pt x="456" y="474"/>
                  </a:lnTo>
                  <a:lnTo>
                    <a:pt x="2846" y="474"/>
                  </a:lnTo>
                  <a:lnTo>
                    <a:pt x="2848" y="474"/>
                  </a:lnTo>
                  <a:lnTo>
                    <a:pt x="3233" y="474"/>
                  </a:lnTo>
                  <a:lnTo>
                    <a:pt x="3234" y="473"/>
                  </a:lnTo>
                  <a:lnTo>
                    <a:pt x="3234" y="474"/>
                  </a:lnTo>
                  <a:lnTo>
                    <a:pt x="3699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85" name="Freeform 184"/>
            <p:cNvSpPr>
              <a:spLocks/>
            </p:cNvSpPr>
            <p:nvPr/>
          </p:nvSpPr>
          <p:spPr bwMode="auto">
            <a:xfrm>
              <a:off x="2325489" y="3885656"/>
              <a:ext cx="1285258" cy="1285721"/>
            </a:xfrm>
            <a:custGeom>
              <a:avLst/>
              <a:gdLst>
                <a:gd name="T0" fmla="*/ 2392 w 2777"/>
                <a:gd name="T1" fmla="*/ 0 h 2778"/>
                <a:gd name="T2" fmla="*/ 2390 w 2777"/>
                <a:gd name="T3" fmla="*/ 0 h 2778"/>
                <a:gd name="T4" fmla="*/ 0 w 2777"/>
                <a:gd name="T5" fmla="*/ 0 h 2778"/>
                <a:gd name="T6" fmla="*/ 0 w 2777"/>
                <a:gd name="T7" fmla="*/ 0 h 2778"/>
                <a:gd name="T8" fmla="*/ 0 w 2777"/>
                <a:gd name="T9" fmla="*/ 1 h 2778"/>
                <a:gd name="T10" fmla="*/ 0 w 2777"/>
                <a:gd name="T11" fmla="*/ 234 h 2778"/>
                <a:gd name="T12" fmla="*/ 0 w 2777"/>
                <a:gd name="T13" fmla="*/ 236 h 2778"/>
                <a:gd name="T14" fmla="*/ 0 w 2777"/>
                <a:gd name="T15" fmla="*/ 2777 h 2778"/>
                <a:gd name="T16" fmla="*/ 0 w 2777"/>
                <a:gd name="T17" fmla="*/ 2778 h 2778"/>
                <a:gd name="T18" fmla="*/ 0 w 2777"/>
                <a:gd name="T19" fmla="*/ 2778 h 2778"/>
                <a:gd name="T20" fmla="*/ 36 w 2777"/>
                <a:gd name="T21" fmla="*/ 2749 h 2778"/>
                <a:gd name="T22" fmla="*/ 36 w 2777"/>
                <a:gd name="T23" fmla="*/ 2743 h 2778"/>
                <a:gd name="T24" fmla="*/ 36 w 2777"/>
                <a:gd name="T25" fmla="*/ 38 h 2778"/>
                <a:gd name="T26" fmla="*/ 12 w 2777"/>
                <a:gd name="T27" fmla="*/ 12 h 2778"/>
                <a:gd name="T28" fmla="*/ 38 w 2777"/>
                <a:gd name="T29" fmla="*/ 36 h 2778"/>
                <a:gd name="T30" fmla="*/ 2739 w 2777"/>
                <a:gd name="T31" fmla="*/ 36 h 2778"/>
                <a:gd name="T32" fmla="*/ 2742 w 2777"/>
                <a:gd name="T33" fmla="*/ 34 h 2778"/>
                <a:gd name="T34" fmla="*/ 2742 w 2777"/>
                <a:gd name="T35" fmla="*/ 29 h 2778"/>
                <a:gd name="T36" fmla="*/ 2777 w 2777"/>
                <a:gd name="T37" fmla="*/ 0 h 2778"/>
                <a:gd name="T38" fmla="*/ 2392 w 2777"/>
                <a:gd name="T39" fmla="*/ 0 h 2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77" h="2778">
                  <a:moveTo>
                    <a:pt x="2392" y="0"/>
                  </a:moveTo>
                  <a:lnTo>
                    <a:pt x="239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34"/>
                  </a:lnTo>
                  <a:lnTo>
                    <a:pt x="0" y="236"/>
                  </a:lnTo>
                  <a:lnTo>
                    <a:pt x="0" y="2777"/>
                  </a:lnTo>
                  <a:lnTo>
                    <a:pt x="0" y="2778"/>
                  </a:lnTo>
                  <a:lnTo>
                    <a:pt x="0" y="2778"/>
                  </a:lnTo>
                  <a:lnTo>
                    <a:pt x="36" y="2749"/>
                  </a:lnTo>
                  <a:lnTo>
                    <a:pt x="36" y="2743"/>
                  </a:lnTo>
                  <a:lnTo>
                    <a:pt x="36" y="38"/>
                  </a:lnTo>
                  <a:lnTo>
                    <a:pt x="12" y="12"/>
                  </a:lnTo>
                  <a:lnTo>
                    <a:pt x="38" y="36"/>
                  </a:lnTo>
                  <a:lnTo>
                    <a:pt x="2739" y="36"/>
                  </a:lnTo>
                  <a:lnTo>
                    <a:pt x="2742" y="34"/>
                  </a:lnTo>
                  <a:lnTo>
                    <a:pt x="2742" y="29"/>
                  </a:lnTo>
                  <a:lnTo>
                    <a:pt x="2777" y="0"/>
                  </a:lnTo>
                  <a:lnTo>
                    <a:pt x="239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86" name="Rectangle 185"/>
            <p:cNvSpPr>
              <a:spLocks noChangeArrowheads="1"/>
            </p:cNvSpPr>
            <p:nvPr/>
          </p:nvSpPr>
          <p:spPr bwMode="auto">
            <a:xfrm>
              <a:off x="4514189" y="1923710"/>
              <a:ext cx="1482658" cy="14826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87" name="Freeform 186"/>
            <p:cNvSpPr>
              <a:spLocks/>
            </p:cNvSpPr>
            <p:nvPr/>
          </p:nvSpPr>
          <p:spPr bwMode="auto">
            <a:xfrm>
              <a:off x="4145923" y="1544252"/>
              <a:ext cx="2223454" cy="107655"/>
            </a:xfrm>
            <a:custGeom>
              <a:avLst/>
              <a:gdLst>
                <a:gd name="T0" fmla="*/ 2221 w 4172"/>
                <a:gd name="T1" fmla="*/ 0 h 202"/>
                <a:gd name="T2" fmla="*/ 2212 w 4172"/>
                <a:gd name="T3" fmla="*/ 0 h 202"/>
                <a:gd name="T4" fmla="*/ 0 w 4172"/>
                <a:gd name="T5" fmla="*/ 0 h 202"/>
                <a:gd name="T6" fmla="*/ 198 w 4172"/>
                <a:gd name="T7" fmla="*/ 202 h 202"/>
                <a:gd name="T8" fmla="*/ 3975 w 4172"/>
                <a:gd name="T9" fmla="*/ 202 h 202"/>
                <a:gd name="T10" fmla="*/ 4172 w 4172"/>
                <a:gd name="T11" fmla="*/ 0 h 202"/>
                <a:gd name="T12" fmla="*/ 2221 w 417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72" h="202">
                  <a:moveTo>
                    <a:pt x="2221" y="0"/>
                  </a:moveTo>
                  <a:lnTo>
                    <a:pt x="2212" y="0"/>
                  </a:lnTo>
                  <a:lnTo>
                    <a:pt x="0" y="0"/>
                  </a:lnTo>
                  <a:lnTo>
                    <a:pt x="198" y="202"/>
                  </a:lnTo>
                  <a:lnTo>
                    <a:pt x="3975" y="202"/>
                  </a:lnTo>
                  <a:lnTo>
                    <a:pt x="4172" y="0"/>
                  </a:lnTo>
                  <a:lnTo>
                    <a:pt x="2221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88" name="Freeform 187"/>
            <p:cNvSpPr>
              <a:spLocks/>
            </p:cNvSpPr>
            <p:nvPr/>
          </p:nvSpPr>
          <p:spPr bwMode="auto">
            <a:xfrm>
              <a:off x="4252512" y="1651907"/>
              <a:ext cx="2015072" cy="20252"/>
            </a:xfrm>
            <a:custGeom>
              <a:avLst/>
              <a:gdLst>
                <a:gd name="T0" fmla="*/ 3394 w 3781"/>
                <a:gd name="T1" fmla="*/ 0 h 38"/>
                <a:gd name="T2" fmla="*/ 3393 w 3781"/>
                <a:gd name="T3" fmla="*/ 0 h 38"/>
                <a:gd name="T4" fmla="*/ 0 w 3781"/>
                <a:gd name="T5" fmla="*/ 0 h 38"/>
                <a:gd name="T6" fmla="*/ 36 w 3781"/>
                <a:gd name="T7" fmla="*/ 38 h 38"/>
                <a:gd name="T8" fmla="*/ 3742 w 3781"/>
                <a:gd name="T9" fmla="*/ 38 h 38"/>
                <a:gd name="T10" fmla="*/ 3781 w 3781"/>
                <a:gd name="T11" fmla="*/ 0 h 38"/>
                <a:gd name="T12" fmla="*/ 3394 w 3781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1" h="38">
                  <a:moveTo>
                    <a:pt x="3394" y="0"/>
                  </a:moveTo>
                  <a:lnTo>
                    <a:pt x="3393" y="0"/>
                  </a:lnTo>
                  <a:lnTo>
                    <a:pt x="0" y="0"/>
                  </a:lnTo>
                  <a:lnTo>
                    <a:pt x="36" y="38"/>
                  </a:lnTo>
                  <a:lnTo>
                    <a:pt x="3742" y="38"/>
                  </a:lnTo>
                  <a:lnTo>
                    <a:pt x="3781" y="0"/>
                  </a:lnTo>
                  <a:lnTo>
                    <a:pt x="3394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89" name="Freeform 188"/>
            <p:cNvSpPr>
              <a:spLocks/>
            </p:cNvSpPr>
            <p:nvPr/>
          </p:nvSpPr>
          <p:spPr bwMode="auto">
            <a:xfrm>
              <a:off x="6261189" y="1544785"/>
              <a:ext cx="107655" cy="2234113"/>
            </a:xfrm>
            <a:custGeom>
              <a:avLst/>
              <a:gdLst>
                <a:gd name="T0" fmla="*/ 202 w 202"/>
                <a:gd name="T1" fmla="*/ 983 h 4192"/>
                <a:gd name="T2" fmla="*/ 202 w 202"/>
                <a:gd name="T3" fmla="*/ 974 h 4192"/>
                <a:gd name="T4" fmla="*/ 202 w 202"/>
                <a:gd name="T5" fmla="*/ 0 h 4192"/>
                <a:gd name="T6" fmla="*/ 0 w 202"/>
                <a:gd name="T7" fmla="*/ 200 h 4192"/>
                <a:gd name="T8" fmla="*/ 0 w 202"/>
                <a:gd name="T9" fmla="*/ 3991 h 4192"/>
                <a:gd name="T10" fmla="*/ 202 w 202"/>
                <a:gd name="T11" fmla="*/ 4192 h 4192"/>
                <a:gd name="T12" fmla="*/ 202 w 202"/>
                <a:gd name="T13" fmla="*/ 983 h 4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4192">
                  <a:moveTo>
                    <a:pt x="202" y="983"/>
                  </a:moveTo>
                  <a:lnTo>
                    <a:pt x="202" y="974"/>
                  </a:lnTo>
                  <a:lnTo>
                    <a:pt x="202" y="0"/>
                  </a:lnTo>
                  <a:lnTo>
                    <a:pt x="0" y="200"/>
                  </a:lnTo>
                  <a:lnTo>
                    <a:pt x="0" y="3991"/>
                  </a:lnTo>
                  <a:lnTo>
                    <a:pt x="202" y="4192"/>
                  </a:lnTo>
                  <a:lnTo>
                    <a:pt x="202" y="98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90" name="Freeform 189"/>
            <p:cNvSpPr>
              <a:spLocks/>
            </p:cNvSpPr>
            <p:nvPr/>
          </p:nvSpPr>
          <p:spPr bwMode="auto">
            <a:xfrm>
              <a:off x="6242002" y="1651907"/>
              <a:ext cx="21318" cy="2022000"/>
            </a:xfrm>
            <a:custGeom>
              <a:avLst/>
              <a:gdLst>
                <a:gd name="T0" fmla="*/ 36 w 40"/>
                <a:gd name="T1" fmla="*/ 2147 h 3794"/>
                <a:gd name="T2" fmla="*/ 36 w 40"/>
                <a:gd name="T3" fmla="*/ 2145 h 3794"/>
                <a:gd name="T4" fmla="*/ 40 w 40"/>
                <a:gd name="T5" fmla="*/ 0 h 3794"/>
                <a:gd name="T6" fmla="*/ 8 w 40"/>
                <a:gd name="T7" fmla="*/ 36 h 3794"/>
                <a:gd name="T8" fmla="*/ 0 w 40"/>
                <a:gd name="T9" fmla="*/ 3755 h 3794"/>
                <a:gd name="T10" fmla="*/ 36 w 40"/>
                <a:gd name="T11" fmla="*/ 3794 h 3794"/>
                <a:gd name="T12" fmla="*/ 36 w 40"/>
                <a:gd name="T13" fmla="*/ 2147 h 3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794">
                  <a:moveTo>
                    <a:pt x="36" y="2147"/>
                  </a:moveTo>
                  <a:lnTo>
                    <a:pt x="36" y="2145"/>
                  </a:lnTo>
                  <a:lnTo>
                    <a:pt x="40" y="0"/>
                  </a:lnTo>
                  <a:lnTo>
                    <a:pt x="8" y="36"/>
                  </a:lnTo>
                  <a:lnTo>
                    <a:pt x="0" y="3755"/>
                  </a:lnTo>
                  <a:lnTo>
                    <a:pt x="36" y="3794"/>
                  </a:lnTo>
                  <a:lnTo>
                    <a:pt x="36" y="214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91" name="Freeform 190"/>
            <p:cNvSpPr>
              <a:spLocks/>
            </p:cNvSpPr>
            <p:nvPr/>
          </p:nvSpPr>
          <p:spPr bwMode="auto">
            <a:xfrm>
              <a:off x="4145389" y="3670177"/>
              <a:ext cx="2223988" cy="107655"/>
            </a:xfrm>
            <a:custGeom>
              <a:avLst/>
              <a:gdLst>
                <a:gd name="T0" fmla="*/ 1952 w 4173"/>
                <a:gd name="T1" fmla="*/ 202 h 202"/>
                <a:gd name="T2" fmla="*/ 1961 w 4173"/>
                <a:gd name="T3" fmla="*/ 202 h 202"/>
                <a:gd name="T4" fmla="*/ 4173 w 4173"/>
                <a:gd name="T5" fmla="*/ 202 h 202"/>
                <a:gd name="T6" fmla="*/ 3976 w 4173"/>
                <a:gd name="T7" fmla="*/ 0 h 202"/>
                <a:gd name="T8" fmla="*/ 199 w 4173"/>
                <a:gd name="T9" fmla="*/ 0 h 202"/>
                <a:gd name="T10" fmla="*/ 0 w 4173"/>
                <a:gd name="T11" fmla="*/ 202 h 202"/>
                <a:gd name="T12" fmla="*/ 1952 w 4173"/>
                <a:gd name="T13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73" h="202">
                  <a:moveTo>
                    <a:pt x="1952" y="202"/>
                  </a:moveTo>
                  <a:lnTo>
                    <a:pt x="1961" y="202"/>
                  </a:lnTo>
                  <a:lnTo>
                    <a:pt x="4173" y="202"/>
                  </a:lnTo>
                  <a:lnTo>
                    <a:pt x="3976" y="0"/>
                  </a:lnTo>
                  <a:lnTo>
                    <a:pt x="199" y="0"/>
                  </a:lnTo>
                  <a:lnTo>
                    <a:pt x="0" y="202"/>
                  </a:lnTo>
                  <a:lnTo>
                    <a:pt x="1952" y="202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92" name="Freeform 191"/>
            <p:cNvSpPr>
              <a:spLocks/>
            </p:cNvSpPr>
            <p:nvPr/>
          </p:nvSpPr>
          <p:spPr bwMode="auto">
            <a:xfrm>
              <a:off x="4247715" y="3654188"/>
              <a:ext cx="2014539" cy="15988"/>
            </a:xfrm>
            <a:custGeom>
              <a:avLst/>
              <a:gdLst>
                <a:gd name="T0" fmla="*/ 386 w 3780"/>
                <a:gd name="T1" fmla="*/ 30 h 30"/>
                <a:gd name="T2" fmla="*/ 388 w 3780"/>
                <a:gd name="T3" fmla="*/ 30 h 30"/>
                <a:gd name="T4" fmla="*/ 3780 w 3780"/>
                <a:gd name="T5" fmla="*/ 30 h 30"/>
                <a:gd name="T6" fmla="*/ 3744 w 3780"/>
                <a:gd name="T7" fmla="*/ 0 h 30"/>
                <a:gd name="T8" fmla="*/ 39 w 3780"/>
                <a:gd name="T9" fmla="*/ 0 h 30"/>
                <a:gd name="T10" fmla="*/ 0 w 3780"/>
                <a:gd name="T11" fmla="*/ 30 h 30"/>
                <a:gd name="T12" fmla="*/ 386 w 3780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0" h="30">
                  <a:moveTo>
                    <a:pt x="386" y="30"/>
                  </a:moveTo>
                  <a:lnTo>
                    <a:pt x="388" y="30"/>
                  </a:lnTo>
                  <a:lnTo>
                    <a:pt x="3780" y="30"/>
                  </a:lnTo>
                  <a:lnTo>
                    <a:pt x="3744" y="0"/>
                  </a:lnTo>
                  <a:lnTo>
                    <a:pt x="39" y="0"/>
                  </a:lnTo>
                  <a:lnTo>
                    <a:pt x="0" y="30"/>
                  </a:lnTo>
                  <a:lnTo>
                    <a:pt x="386" y="3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93" name="Freeform 192"/>
            <p:cNvSpPr>
              <a:spLocks/>
            </p:cNvSpPr>
            <p:nvPr/>
          </p:nvSpPr>
          <p:spPr bwMode="auto">
            <a:xfrm>
              <a:off x="4145923" y="1544785"/>
              <a:ext cx="104991" cy="2234113"/>
            </a:xfrm>
            <a:custGeom>
              <a:avLst/>
              <a:gdLst>
                <a:gd name="T0" fmla="*/ 2 w 197"/>
                <a:gd name="T1" fmla="*/ 1818 h 4192"/>
                <a:gd name="T2" fmla="*/ 2 w 197"/>
                <a:gd name="T3" fmla="*/ 1827 h 4192"/>
                <a:gd name="T4" fmla="*/ 2 w 197"/>
                <a:gd name="T5" fmla="*/ 4192 h 4192"/>
                <a:gd name="T6" fmla="*/ 197 w 197"/>
                <a:gd name="T7" fmla="*/ 3996 h 4192"/>
                <a:gd name="T8" fmla="*/ 197 w 197"/>
                <a:gd name="T9" fmla="*/ 201 h 4192"/>
                <a:gd name="T10" fmla="*/ 0 w 197"/>
                <a:gd name="T11" fmla="*/ 0 h 4192"/>
                <a:gd name="T12" fmla="*/ 2 w 197"/>
                <a:gd name="T13" fmla="*/ 1818 h 4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7" h="4192">
                  <a:moveTo>
                    <a:pt x="2" y="1818"/>
                  </a:moveTo>
                  <a:lnTo>
                    <a:pt x="2" y="1827"/>
                  </a:lnTo>
                  <a:lnTo>
                    <a:pt x="2" y="4192"/>
                  </a:lnTo>
                  <a:lnTo>
                    <a:pt x="197" y="3996"/>
                  </a:lnTo>
                  <a:lnTo>
                    <a:pt x="197" y="201"/>
                  </a:lnTo>
                  <a:lnTo>
                    <a:pt x="0" y="0"/>
                  </a:lnTo>
                  <a:lnTo>
                    <a:pt x="2" y="1818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94" name="Freeform 193"/>
            <p:cNvSpPr>
              <a:spLocks/>
            </p:cNvSpPr>
            <p:nvPr/>
          </p:nvSpPr>
          <p:spPr bwMode="auto">
            <a:xfrm>
              <a:off x="4250913" y="1651907"/>
              <a:ext cx="19719" cy="2019869"/>
            </a:xfrm>
            <a:custGeom>
              <a:avLst/>
              <a:gdLst>
                <a:gd name="T0" fmla="*/ 0 w 37"/>
                <a:gd name="T1" fmla="*/ 1535 h 3790"/>
                <a:gd name="T2" fmla="*/ 0 w 37"/>
                <a:gd name="T3" fmla="*/ 1536 h 3790"/>
                <a:gd name="T4" fmla="*/ 0 w 37"/>
                <a:gd name="T5" fmla="*/ 3790 h 3790"/>
                <a:gd name="T6" fmla="*/ 37 w 37"/>
                <a:gd name="T7" fmla="*/ 3753 h 3790"/>
                <a:gd name="T8" fmla="*/ 37 w 37"/>
                <a:gd name="T9" fmla="*/ 36 h 3790"/>
                <a:gd name="T10" fmla="*/ 0 w 37"/>
                <a:gd name="T11" fmla="*/ 0 h 3790"/>
                <a:gd name="T12" fmla="*/ 0 w 37"/>
                <a:gd name="T13" fmla="*/ 1535 h 3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790">
                  <a:moveTo>
                    <a:pt x="0" y="1535"/>
                  </a:moveTo>
                  <a:lnTo>
                    <a:pt x="0" y="1536"/>
                  </a:lnTo>
                  <a:lnTo>
                    <a:pt x="0" y="3790"/>
                  </a:lnTo>
                  <a:lnTo>
                    <a:pt x="37" y="3753"/>
                  </a:lnTo>
                  <a:lnTo>
                    <a:pt x="37" y="36"/>
                  </a:lnTo>
                  <a:lnTo>
                    <a:pt x="0" y="0"/>
                  </a:lnTo>
                  <a:lnTo>
                    <a:pt x="0" y="153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99" name="Freeform 198"/>
            <p:cNvSpPr>
              <a:spLocks/>
            </p:cNvSpPr>
            <p:nvPr/>
          </p:nvSpPr>
          <p:spPr bwMode="auto">
            <a:xfrm>
              <a:off x="4131000" y="1524000"/>
              <a:ext cx="2257563" cy="20252"/>
            </a:xfrm>
            <a:custGeom>
              <a:avLst/>
              <a:gdLst>
                <a:gd name="T0" fmla="*/ 3395 w 4236"/>
                <a:gd name="T1" fmla="*/ 0 h 38"/>
                <a:gd name="T2" fmla="*/ 3393 w 4236"/>
                <a:gd name="T3" fmla="*/ 0 h 38"/>
                <a:gd name="T4" fmla="*/ 0 w 4236"/>
                <a:gd name="T5" fmla="*/ 0 h 38"/>
                <a:gd name="T6" fmla="*/ 36 w 4236"/>
                <a:gd name="T7" fmla="*/ 38 h 38"/>
                <a:gd name="T8" fmla="*/ 4197 w 4236"/>
                <a:gd name="T9" fmla="*/ 38 h 38"/>
                <a:gd name="T10" fmla="*/ 4236 w 4236"/>
                <a:gd name="T11" fmla="*/ 0 h 38"/>
                <a:gd name="T12" fmla="*/ 3395 w 4236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36" h="38">
                  <a:moveTo>
                    <a:pt x="3395" y="0"/>
                  </a:moveTo>
                  <a:lnTo>
                    <a:pt x="3393" y="0"/>
                  </a:lnTo>
                  <a:lnTo>
                    <a:pt x="0" y="0"/>
                  </a:lnTo>
                  <a:lnTo>
                    <a:pt x="36" y="38"/>
                  </a:lnTo>
                  <a:lnTo>
                    <a:pt x="4197" y="38"/>
                  </a:lnTo>
                  <a:lnTo>
                    <a:pt x="4236" y="0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256" name="Freeform 255"/>
            <p:cNvSpPr>
              <a:spLocks/>
            </p:cNvSpPr>
            <p:nvPr/>
          </p:nvSpPr>
          <p:spPr bwMode="auto">
            <a:xfrm>
              <a:off x="4131000" y="1525599"/>
              <a:ext cx="19719" cy="2272485"/>
            </a:xfrm>
            <a:custGeom>
              <a:avLst/>
              <a:gdLst>
                <a:gd name="T0" fmla="*/ 0 w 37"/>
                <a:gd name="T1" fmla="*/ 1535 h 4264"/>
                <a:gd name="T2" fmla="*/ 0 w 37"/>
                <a:gd name="T3" fmla="*/ 1536 h 4264"/>
                <a:gd name="T4" fmla="*/ 0 w 37"/>
                <a:gd name="T5" fmla="*/ 4264 h 4264"/>
                <a:gd name="T6" fmla="*/ 37 w 37"/>
                <a:gd name="T7" fmla="*/ 4228 h 4264"/>
                <a:gd name="T8" fmla="*/ 37 w 37"/>
                <a:gd name="T9" fmla="*/ 36 h 4264"/>
                <a:gd name="T10" fmla="*/ 0 w 37"/>
                <a:gd name="T11" fmla="*/ 0 h 4264"/>
                <a:gd name="T12" fmla="*/ 0 w 37"/>
                <a:gd name="T13" fmla="*/ 1535 h 4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4264">
                  <a:moveTo>
                    <a:pt x="0" y="1535"/>
                  </a:moveTo>
                  <a:lnTo>
                    <a:pt x="0" y="1536"/>
                  </a:lnTo>
                  <a:lnTo>
                    <a:pt x="0" y="4264"/>
                  </a:lnTo>
                  <a:lnTo>
                    <a:pt x="37" y="4228"/>
                  </a:lnTo>
                  <a:lnTo>
                    <a:pt x="37" y="36"/>
                  </a:lnTo>
                  <a:lnTo>
                    <a:pt x="0" y="0"/>
                  </a:lnTo>
                  <a:lnTo>
                    <a:pt x="0" y="153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257" name="Freeform 256"/>
            <p:cNvSpPr>
              <a:spLocks/>
            </p:cNvSpPr>
            <p:nvPr/>
          </p:nvSpPr>
          <p:spPr bwMode="auto">
            <a:xfrm>
              <a:off x="4131000" y="3777832"/>
              <a:ext cx="2257563" cy="20252"/>
            </a:xfrm>
            <a:custGeom>
              <a:avLst/>
              <a:gdLst>
                <a:gd name="T0" fmla="*/ 842 w 4236"/>
                <a:gd name="T1" fmla="*/ 38 h 38"/>
                <a:gd name="T2" fmla="*/ 844 w 4236"/>
                <a:gd name="T3" fmla="*/ 38 h 38"/>
                <a:gd name="T4" fmla="*/ 4236 w 4236"/>
                <a:gd name="T5" fmla="*/ 38 h 38"/>
                <a:gd name="T6" fmla="*/ 4200 w 4236"/>
                <a:gd name="T7" fmla="*/ 0 h 38"/>
                <a:gd name="T8" fmla="*/ 39 w 4236"/>
                <a:gd name="T9" fmla="*/ 0 h 38"/>
                <a:gd name="T10" fmla="*/ 0 w 4236"/>
                <a:gd name="T11" fmla="*/ 38 h 38"/>
                <a:gd name="T12" fmla="*/ 842 w 4236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36" h="38">
                  <a:moveTo>
                    <a:pt x="842" y="38"/>
                  </a:moveTo>
                  <a:lnTo>
                    <a:pt x="844" y="38"/>
                  </a:lnTo>
                  <a:lnTo>
                    <a:pt x="4236" y="38"/>
                  </a:lnTo>
                  <a:lnTo>
                    <a:pt x="4200" y="0"/>
                  </a:lnTo>
                  <a:lnTo>
                    <a:pt x="39" y="0"/>
                  </a:lnTo>
                  <a:lnTo>
                    <a:pt x="0" y="38"/>
                  </a:lnTo>
                  <a:lnTo>
                    <a:pt x="842" y="3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258" name="Freeform 257"/>
            <p:cNvSpPr>
              <a:spLocks/>
            </p:cNvSpPr>
            <p:nvPr/>
          </p:nvSpPr>
          <p:spPr bwMode="auto">
            <a:xfrm>
              <a:off x="6368844" y="1525599"/>
              <a:ext cx="19719" cy="2272485"/>
            </a:xfrm>
            <a:custGeom>
              <a:avLst/>
              <a:gdLst>
                <a:gd name="T0" fmla="*/ 37 w 37"/>
                <a:gd name="T1" fmla="*/ 2617 h 4264"/>
                <a:gd name="T2" fmla="*/ 37 w 37"/>
                <a:gd name="T3" fmla="*/ 2614 h 4264"/>
                <a:gd name="T4" fmla="*/ 37 w 37"/>
                <a:gd name="T5" fmla="*/ 0 h 4264"/>
                <a:gd name="T6" fmla="*/ 0 w 37"/>
                <a:gd name="T7" fmla="*/ 36 h 4264"/>
                <a:gd name="T8" fmla="*/ 0 w 37"/>
                <a:gd name="T9" fmla="*/ 4228 h 4264"/>
                <a:gd name="T10" fmla="*/ 37 w 37"/>
                <a:gd name="T11" fmla="*/ 4264 h 4264"/>
                <a:gd name="T12" fmla="*/ 37 w 37"/>
                <a:gd name="T13" fmla="*/ 2617 h 4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4264">
                  <a:moveTo>
                    <a:pt x="37" y="2617"/>
                  </a:moveTo>
                  <a:lnTo>
                    <a:pt x="37" y="2614"/>
                  </a:lnTo>
                  <a:lnTo>
                    <a:pt x="37" y="0"/>
                  </a:lnTo>
                  <a:lnTo>
                    <a:pt x="0" y="36"/>
                  </a:lnTo>
                  <a:lnTo>
                    <a:pt x="0" y="4228"/>
                  </a:lnTo>
                  <a:lnTo>
                    <a:pt x="37" y="4264"/>
                  </a:lnTo>
                  <a:lnTo>
                    <a:pt x="37" y="261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280" name="Freeform 279"/>
            <p:cNvSpPr>
              <a:spLocks/>
            </p:cNvSpPr>
            <p:nvPr/>
          </p:nvSpPr>
          <p:spPr bwMode="auto">
            <a:xfrm>
              <a:off x="4271698" y="1671093"/>
              <a:ext cx="243024" cy="1980964"/>
            </a:xfrm>
            <a:custGeom>
              <a:avLst/>
              <a:gdLst>
                <a:gd name="T0" fmla="*/ 0 w 456"/>
                <a:gd name="T1" fmla="*/ 0 h 3717"/>
                <a:gd name="T2" fmla="*/ 0 w 456"/>
                <a:gd name="T3" fmla="*/ 3717 h 3717"/>
                <a:gd name="T4" fmla="*/ 456 w 456"/>
                <a:gd name="T5" fmla="*/ 3252 h 3717"/>
                <a:gd name="T6" fmla="*/ 456 w 456"/>
                <a:gd name="T7" fmla="*/ 3251 h 3717"/>
                <a:gd name="T8" fmla="*/ 456 w 456"/>
                <a:gd name="T9" fmla="*/ 710 h 3717"/>
                <a:gd name="T10" fmla="*/ 456 w 456"/>
                <a:gd name="T11" fmla="*/ 708 h 3717"/>
                <a:gd name="T12" fmla="*/ 456 w 456"/>
                <a:gd name="T13" fmla="*/ 475 h 3717"/>
                <a:gd name="T14" fmla="*/ 456 w 456"/>
                <a:gd name="T15" fmla="*/ 474 h 3717"/>
                <a:gd name="T16" fmla="*/ 0 w 456"/>
                <a:gd name="T17" fmla="*/ 0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3717">
                  <a:moveTo>
                    <a:pt x="0" y="0"/>
                  </a:moveTo>
                  <a:lnTo>
                    <a:pt x="0" y="3717"/>
                  </a:lnTo>
                  <a:lnTo>
                    <a:pt x="456" y="3252"/>
                  </a:lnTo>
                  <a:lnTo>
                    <a:pt x="456" y="3251"/>
                  </a:lnTo>
                  <a:lnTo>
                    <a:pt x="456" y="710"/>
                  </a:lnTo>
                  <a:lnTo>
                    <a:pt x="456" y="708"/>
                  </a:lnTo>
                  <a:lnTo>
                    <a:pt x="456" y="475"/>
                  </a:lnTo>
                  <a:lnTo>
                    <a:pt x="456" y="4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281" name="Freeform 280"/>
            <p:cNvSpPr>
              <a:spLocks/>
            </p:cNvSpPr>
            <p:nvPr/>
          </p:nvSpPr>
          <p:spPr bwMode="auto">
            <a:xfrm>
              <a:off x="4521117" y="1930105"/>
              <a:ext cx="1471999" cy="1472532"/>
            </a:xfrm>
            <a:custGeom>
              <a:avLst/>
              <a:gdLst>
                <a:gd name="T0" fmla="*/ 2730 w 2762"/>
                <a:gd name="T1" fmla="*/ 2728 h 2763"/>
                <a:gd name="T2" fmla="*/ 2762 w 2762"/>
                <a:gd name="T3" fmla="*/ 2763 h 2763"/>
                <a:gd name="T4" fmla="*/ 2727 w 2762"/>
                <a:gd name="T5" fmla="*/ 2730 h 2763"/>
                <a:gd name="T6" fmla="*/ 26 w 2762"/>
                <a:gd name="T7" fmla="*/ 2730 h 2763"/>
                <a:gd name="T8" fmla="*/ 24 w 2762"/>
                <a:gd name="T9" fmla="*/ 2731 h 2763"/>
                <a:gd name="T10" fmla="*/ 24 w 2762"/>
                <a:gd name="T11" fmla="*/ 26 h 2763"/>
                <a:gd name="T12" fmla="*/ 0 w 2762"/>
                <a:gd name="T13" fmla="*/ 0 h 2763"/>
                <a:gd name="T14" fmla="*/ 26 w 2762"/>
                <a:gd name="T15" fmla="*/ 24 h 2763"/>
                <a:gd name="T16" fmla="*/ 2727 w 2762"/>
                <a:gd name="T17" fmla="*/ 24 h 2763"/>
                <a:gd name="T18" fmla="*/ 2730 w 2762"/>
                <a:gd name="T19" fmla="*/ 22 h 2763"/>
                <a:gd name="T20" fmla="*/ 2730 w 2762"/>
                <a:gd name="T21" fmla="*/ 2728 h 2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62" h="2763">
                  <a:moveTo>
                    <a:pt x="2730" y="2728"/>
                  </a:moveTo>
                  <a:lnTo>
                    <a:pt x="2762" y="2763"/>
                  </a:lnTo>
                  <a:lnTo>
                    <a:pt x="2727" y="2730"/>
                  </a:lnTo>
                  <a:lnTo>
                    <a:pt x="26" y="2730"/>
                  </a:lnTo>
                  <a:lnTo>
                    <a:pt x="24" y="2731"/>
                  </a:lnTo>
                  <a:lnTo>
                    <a:pt x="24" y="26"/>
                  </a:lnTo>
                  <a:lnTo>
                    <a:pt x="0" y="0"/>
                  </a:lnTo>
                  <a:lnTo>
                    <a:pt x="26" y="24"/>
                  </a:lnTo>
                  <a:lnTo>
                    <a:pt x="2727" y="24"/>
                  </a:lnTo>
                  <a:lnTo>
                    <a:pt x="2730" y="22"/>
                  </a:lnTo>
                  <a:lnTo>
                    <a:pt x="2730" y="272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82880" tIns="365759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2" name="Freeform 281"/>
            <p:cNvSpPr>
              <a:spLocks/>
            </p:cNvSpPr>
            <p:nvPr/>
          </p:nvSpPr>
          <p:spPr bwMode="auto">
            <a:xfrm>
              <a:off x="5994715" y="1923177"/>
              <a:ext cx="533" cy="53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283" name="Freeform 282"/>
            <p:cNvSpPr>
              <a:spLocks/>
            </p:cNvSpPr>
            <p:nvPr/>
          </p:nvSpPr>
          <p:spPr bwMode="auto">
            <a:xfrm>
              <a:off x="4271698" y="3385050"/>
              <a:ext cx="1971371" cy="267007"/>
            </a:xfrm>
            <a:custGeom>
              <a:avLst/>
              <a:gdLst>
                <a:gd name="T0" fmla="*/ 3234 w 3699"/>
                <a:gd name="T1" fmla="*/ 36 h 501"/>
                <a:gd name="T2" fmla="*/ 3234 w 3699"/>
                <a:gd name="T3" fmla="*/ 37 h 501"/>
                <a:gd name="T4" fmla="*/ 3234 w 3699"/>
                <a:gd name="T5" fmla="*/ 36 h 501"/>
                <a:gd name="T6" fmla="*/ 3230 w 3699"/>
                <a:gd name="T7" fmla="*/ 33 h 501"/>
                <a:gd name="T8" fmla="*/ 3195 w 3699"/>
                <a:gd name="T9" fmla="*/ 0 h 501"/>
                <a:gd name="T10" fmla="*/ 494 w 3699"/>
                <a:gd name="T11" fmla="*/ 0 h 501"/>
                <a:gd name="T12" fmla="*/ 492 w 3699"/>
                <a:gd name="T13" fmla="*/ 1 h 501"/>
                <a:gd name="T14" fmla="*/ 492 w 3699"/>
                <a:gd name="T15" fmla="*/ 7 h 501"/>
                <a:gd name="T16" fmla="*/ 456 w 3699"/>
                <a:gd name="T17" fmla="*/ 36 h 501"/>
                <a:gd name="T18" fmla="*/ 456 w 3699"/>
                <a:gd name="T19" fmla="*/ 36 h 501"/>
                <a:gd name="T20" fmla="*/ 0 w 3699"/>
                <a:gd name="T21" fmla="*/ 501 h 501"/>
                <a:gd name="T22" fmla="*/ 3699 w 3699"/>
                <a:gd name="T23" fmla="*/ 501 h 501"/>
                <a:gd name="T24" fmla="*/ 3234 w 3699"/>
                <a:gd name="T25" fmla="*/ 36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99" h="501">
                  <a:moveTo>
                    <a:pt x="3234" y="36"/>
                  </a:moveTo>
                  <a:lnTo>
                    <a:pt x="3234" y="37"/>
                  </a:lnTo>
                  <a:lnTo>
                    <a:pt x="3234" y="36"/>
                  </a:lnTo>
                  <a:lnTo>
                    <a:pt x="3230" y="33"/>
                  </a:lnTo>
                  <a:lnTo>
                    <a:pt x="3195" y="0"/>
                  </a:lnTo>
                  <a:lnTo>
                    <a:pt x="494" y="0"/>
                  </a:lnTo>
                  <a:lnTo>
                    <a:pt x="492" y="1"/>
                  </a:lnTo>
                  <a:lnTo>
                    <a:pt x="492" y="7"/>
                  </a:lnTo>
                  <a:lnTo>
                    <a:pt x="456" y="36"/>
                  </a:lnTo>
                  <a:lnTo>
                    <a:pt x="456" y="36"/>
                  </a:lnTo>
                  <a:lnTo>
                    <a:pt x="0" y="501"/>
                  </a:lnTo>
                  <a:lnTo>
                    <a:pt x="3699" y="501"/>
                  </a:lnTo>
                  <a:lnTo>
                    <a:pt x="3234" y="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284" name="Freeform 283"/>
            <p:cNvSpPr>
              <a:spLocks/>
            </p:cNvSpPr>
            <p:nvPr/>
          </p:nvSpPr>
          <p:spPr bwMode="auto">
            <a:xfrm>
              <a:off x="5993116" y="3402637"/>
              <a:ext cx="2132" cy="1599"/>
            </a:xfrm>
            <a:custGeom>
              <a:avLst/>
              <a:gdLst>
                <a:gd name="T0" fmla="*/ 4 w 4"/>
                <a:gd name="T1" fmla="*/ 3 h 3"/>
                <a:gd name="T2" fmla="*/ 4 w 4"/>
                <a:gd name="T3" fmla="*/ 3 h 3"/>
                <a:gd name="T4" fmla="*/ 0 w 4"/>
                <a:gd name="T5" fmla="*/ 0 h 3"/>
                <a:gd name="T6" fmla="*/ 4 w 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lnTo>
                    <a:pt x="4" y="3"/>
                  </a:lnTo>
                  <a:lnTo>
                    <a:pt x="0" y="0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285" name="Freeform 284"/>
            <p:cNvSpPr>
              <a:spLocks/>
            </p:cNvSpPr>
            <p:nvPr/>
          </p:nvSpPr>
          <p:spPr bwMode="auto">
            <a:xfrm>
              <a:off x="5976062" y="1671093"/>
              <a:ext cx="267007" cy="1980964"/>
            </a:xfrm>
            <a:custGeom>
              <a:avLst/>
              <a:gdLst>
                <a:gd name="T0" fmla="*/ 36 w 501"/>
                <a:gd name="T1" fmla="*/ 474 h 3717"/>
                <a:gd name="T2" fmla="*/ 35 w 501"/>
                <a:gd name="T3" fmla="*/ 474 h 3717"/>
                <a:gd name="T4" fmla="*/ 0 w 501"/>
                <a:gd name="T5" fmla="*/ 503 h 3717"/>
                <a:gd name="T6" fmla="*/ 0 w 501"/>
                <a:gd name="T7" fmla="*/ 508 h 3717"/>
                <a:gd name="T8" fmla="*/ 0 w 501"/>
                <a:gd name="T9" fmla="*/ 3214 h 3717"/>
                <a:gd name="T10" fmla="*/ 32 w 501"/>
                <a:gd name="T11" fmla="*/ 3249 h 3717"/>
                <a:gd name="T12" fmla="*/ 36 w 501"/>
                <a:gd name="T13" fmla="*/ 3252 h 3717"/>
                <a:gd name="T14" fmla="*/ 501 w 501"/>
                <a:gd name="T15" fmla="*/ 3717 h 3717"/>
                <a:gd name="T16" fmla="*/ 501 w 501"/>
                <a:gd name="T17" fmla="*/ 0 h 3717"/>
                <a:gd name="T18" fmla="*/ 36 w 501"/>
                <a:gd name="T19" fmla="*/ 474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1" h="3717">
                  <a:moveTo>
                    <a:pt x="36" y="474"/>
                  </a:moveTo>
                  <a:lnTo>
                    <a:pt x="35" y="474"/>
                  </a:lnTo>
                  <a:lnTo>
                    <a:pt x="0" y="503"/>
                  </a:lnTo>
                  <a:lnTo>
                    <a:pt x="0" y="508"/>
                  </a:lnTo>
                  <a:lnTo>
                    <a:pt x="0" y="3214"/>
                  </a:lnTo>
                  <a:lnTo>
                    <a:pt x="32" y="3249"/>
                  </a:lnTo>
                  <a:lnTo>
                    <a:pt x="36" y="3252"/>
                  </a:lnTo>
                  <a:lnTo>
                    <a:pt x="501" y="3717"/>
                  </a:lnTo>
                  <a:lnTo>
                    <a:pt x="501" y="0"/>
                  </a:lnTo>
                  <a:lnTo>
                    <a:pt x="36" y="47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307" name="Freeform 306"/>
            <p:cNvSpPr>
              <a:spLocks/>
            </p:cNvSpPr>
            <p:nvPr/>
          </p:nvSpPr>
          <p:spPr bwMode="auto">
            <a:xfrm>
              <a:off x="5995248" y="3404236"/>
              <a:ext cx="0" cy="533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308" name="Freeform 307"/>
            <p:cNvSpPr>
              <a:spLocks/>
            </p:cNvSpPr>
            <p:nvPr/>
          </p:nvSpPr>
          <p:spPr bwMode="auto">
            <a:xfrm>
              <a:off x="4271698" y="1671093"/>
              <a:ext cx="1971371" cy="252617"/>
            </a:xfrm>
            <a:custGeom>
              <a:avLst/>
              <a:gdLst>
                <a:gd name="T0" fmla="*/ 3699 w 3699"/>
                <a:gd name="T1" fmla="*/ 0 h 474"/>
                <a:gd name="T2" fmla="*/ 0 w 3699"/>
                <a:gd name="T3" fmla="*/ 0 h 474"/>
                <a:gd name="T4" fmla="*/ 456 w 3699"/>
                <a:gd name="T5" fmla="*/ 474 h 474"/>
                <a:gd name="T6" fmla="*/ 456 w 3699"/>
                <a:gd name="T7" fmla="*/ 474 h 474"/>
                <a:gd name="T8" fmla="*/ 2846 w 3699"/>
                <a:gd name="T9" fmla="*/ 474 h 474"/>
                <a:gd name="T10" fmla="*/ 2848 w 3699"/>
                <a:gd name="T11" fmla="*/ 474 h 474"/>
                <a:gd name="T12" fmla="*/ 3233 w 3699"/>
                <a:gd name="T13" fmla="*/ 474 h 474"/>
                <a:gd name="T14" fmla="*/ 3234 w 3699"/>
                <a:gd name="T15" fmla="*/ 473 h 474"/>
                <a:gd name="T16" fmla="*/ 3234 w 3699"/>
                <a:gd name="T17" fmla="*/ 474 h 474"/>
                <a:gd name="T18" fmla="*/ 3699 w 3699"/>
                <a:gd name="T1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99" h="474">
                  <a:moveTo>
                    <a:pt x="3699" y="0"/>
                  </a:moveTo>
                  <a:lnTo>
                    <a:pt x="0" y="0"/>
                  </a:lnTo>
                  <a:lnTo>
                    <a:pt x="456" y="474"/>
                  </a:lnTo>
                  <a:lnTo>
                    <a:pt x="456" y="474"/>
                  </a:lnTo>
                  <a:lnTo>
                    <a:pt x="2846" y="474"/>
                  </a:lnTo>
                  <a:lnTo>
                    <a:pt x="2848" y="474"/>
                  </a:lnTo>
                  <a:lnTo>
                    <a:pt x="3233" y="474"/>
                  </a:lnTo>
                  <a:lnTo>
                    <a:pt x="3234" y="473"/>
                  </a:lnTo>
                  <a:lnTo>
                    <a:pt x="3234" y="474"/>
                  </a:lnTo>
                  <a:lnTo>
                    <a:pt x="3699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309" name="Freeform 308"/>
            <p:cNvSpPr>
              <a:spLocks/>
            </p:cNvSpPr>
            <p:nvPr/>
          </p:nvSpPr>
          <p:spPr bwMode="auto">
            <a:xfrm>
              <a:off x="4514722" y="1923710"/>
              <a:ext cx="1479994" cy="1480526"/>
            </a:xfrm>
            <a:custGeom>
              <a:avLst/>
              <a:gdLst>
                <a:gd name="T0" fmla="*/ 2392 w 2777"/>
                <a:gd name="T1" fmla="*/ 0 h 2778"/>
                <a:gd name="T2" fmla="*/ 2390 w 2777"/>
                <a:gd name="T3" fmla="*/ 0 h 2778"/>
                <a:gd name="T4" fmla="*/ 0 w 2777"/>
                <a:gd name="T5" fmla="*/ 0 h 2778"/>
                <a:gd name="T6" fmla="*/ 0 w 2777"/>
                <a:gd name="T7" fmla="*/ 0 h 2778"/>
                <a:gd name="T8" fmla="*/ 0 w 2777"/>
                <a:gd name="T9" fmla="*/ 1 h 2778"/>
                <a:gd name="T10" fmla="*/ 0 w 2777"/>
                <a:gd name="T11" fmla="*/ 234 h 2778"/>
                <a:gd name="T12" fmla="*/ 0 w 2777"/>
                <a:gd name="T13" fmla="*/ 236 h 2778"/>
                <a:gd name="T14" fmla="*/ 0 w 2777"/>
                <a:gd name="T15" fmla="*/ 2777 h 2778"/>
                <a:gd name="T16" fmla="*/ 0 w 2777"/>
                <a:gd name="T17" fmla="*/ 2778 h 2778"/>
                <a:gd name="T18" fmla="*/ 0 w 2777"/>
                <a:gd name="T19" fmla="*/ 2778 h 2778"/>
                <a:gd name="T20" fmla="*/ 36 w 2777"/>
                <a:gd name="T21" fmla="*/ 2749 h 2778"/>
                <a:gd name="T22" fmla="*/ 36 w 2777"/>
                <a:gd name="T23" fmla="*/ 2743 h 2778"/>
                <a:gd name="T24" fmla="*/ 36 w 2777"/>
                <a:gd name="T25" fmla="*/ 38 h 2778"/>
                <a:gd name="T26" fmla="*/ 12 w 2777"/>
                <a:gd name="T27" fmla="*/ 12 h 2778"/>
                <a:gd name="T28" fmla="*/ 38 w 2777"/>
                <a:gd name="T29" fmla="*/ 36 h 2778"/>
                <a:gd name="T30" fmla="*/ 2739 w 2777"/>
                <a:gd name="T31" fmla="*/ 36 h 2778"/>
                <a:gd name="T32" fmla="*/ 2742 w 2777"/>
                <a:gd name="T33" fmla="*/ 34 h 2778"/>
                <a:gd name="T34" fmla="*/ 2742 w 2777"/>
                <a:gd name="T35" fmla="*/ 29 h 2778"/>
                <a:gd name="T36" fmla="*/ 2777 w 2777"/>
                <a:gd name="T37" fmla="*/ 0 h 2778"/>
                <a:gd name="T38" fmla="*/ 2392 w 2777"/>
                <a:gd name="T39" fmla="*/ 0 h 2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77" h="2778">
                  <a:moveTo>
                    <a:pt x="2392" y="0"/>
                  </a:moveTo>
                  <a:lnTo>
                    <a:pt x="239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34"/>
                  </a:lnTo>
                  <a:lnTo>
                    <a:pt x="0" y="236"/>
                  </a:lnTo>
                  <a:lnTo>
                    <a:pt x="0" y="2777"/>
                  </a:lnTo>
                  <a:lnTo>
                    <a:pt x="0" y="2778"/>
                  </a:lnTo>
                  <a:lnTo>
                    <a:pt x="0" y="2778"/>
                  </a:lnTo>
                  <a:lnTo>
                    <a:pt x="36" y="2749"/>
                  </a:lnTo>
                  <a:lnTo>
                    <a:pt x="36" y="2743"/>
                  </a:lnTo>
                  <a:lnTo>
                    <a:pt x="36" y="38"/>
                  </a:lnTo>
                  <a:lnTo>
                    <a:pt x="12" y="12"/>
                  </a:lnTo>
                  <a:lnTo>
                    <a:pt x="38" y="36"/>
                  </a:lnTo>
                  <a:lnTo>
                    <a:pt x="2739" y="36"/>
                  </a:lnTo>
                  <a:lnTo>
                    <a:pt x="2742" y="34"/>
                  </a:lnTo>
                  <a:lnTo>
                    <a:pt x="2742" y="29"/>
                  </a:lnTo>
                  <a:lnTo>
                    <a:pt x="2777" y="0"/>
                  </a:lnTo>
                  <a:lnTo>
                    <a:pt x="239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310" name="Rectangle 309"/>
            <p:cNvSpPr>
              <a:spLocks noChangeArrowheads="1"/>
            </p:cNvSpPr>
            <p:nvPr/>
          </p:nvSpPr>
          <p:spPr bwMode="auto">
            <a:xfrm>
              <a:off x="4514189" y="4290920"/>
              <a:ext cx="1482658" cy="14826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311" name="Freeform 310"/>
            <p:cNvSpPr>
              <a:spLocks/>
            </p:cNvSpPr>
            <p:nvPr/>
          </p:nvSpPr>
          <p:spPr bwMode="auto">
            <a:xfrm>
              <a:off x="4145923" y="3911462"/>
              <a:ext cx="2223454" cy="107655"/>
            </a:xfrm>
            <a:custGeom>
              <a:avLst/>
              <a:gdLst>
                <a:gd name="T0" fmla="*/ 2221 w 4172"/>
                <a:gd name="T1" fmla="*/ 0 h 202"/>
                <a:gd name="T2" fmla="*/ 2212 w 4172"/>
                <a:gd name="T3" fmla="*/ 0 h 202"/>
                <a:gd name="T4" fmla="*/ 0 w 4172"/>
                <a:gd name="T5" fmla="*/ 0 h 202"/>
                <a:gd name="T6" fmla="*/ 198 w 4172"/>
                <a:gd name="T7" fmla="*/ 202 h 202"/>
                <a:gd name="T8" fmla="*/ 3975 w 4172"/>
                <a:gd name="T9" fmla="*/ 202 h 202"/>
                <a:gd name="T10" fmla="*/ 4172 w 4172"/>
                <a:gd name="T11" fmla="*/ 0 h 202"/>
                <a:gd name="T12" fmla="*/ 2221 w 417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72" h="202">
                  <a:moveTo>
                    <a:pt x="2221" y="0"/>
                  </a:moveTo>
                  <a:lnTo>
                    <a:pt x="2212" y="0"/>
                  </a:lnTo>
                  <a:lnTo>
                    <a:pt x="0" y="0"/>
                  </a:lnTo>
                  <a:lnTo>
                    <a:pt x="198" y="202"/>
                  </a:lnTo>
                  <a:lnTo>
                    <a:pt x="3975" y="202"/>
                  </a:lnTo>
                  <a:lnTo>
                    <a:pt x="4172" y="0"/>
                  </a:lnTo>
                  <a:lnTo>
                    <a:pt x="2221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312" name="Freeform 311"/>
            <p:cNvSpPr>
              <a:spLocks/>
            </p:cNvSpPr>
            <p:nvPr/>
          </p:nvSpPr>
          <p:spPr bwMode="auto">
            <a:xfrm>
              <a:off x="4252512" y="4019117"/>
              <a:ext cx="2015072" cy="20252"/>
            </a:xfrm>
            <a:custGeom>
              <a:avLst/>
              <a:gdLst>
                <a:gd name="T0" fmla="*/ 3394 w 3781"/>
                <a:gd name="T1" fmla="*/ 0 h 38"/>
                <a:gd name="T2" fmla="*/ 3393 w 3781"/>
                <a:gd name="T3" fmla="*/ 0 h 38"/>
                <a:gd name="T4" fmla="*/ 0 w 3781"/>
                <a:gd name="T5" fmla="*/ 0 h 38"/>
                <a:gd name="T6" fmla="*/ 36 w 3781"/>
                <a:gd name="T7" fmla="*/ 38 h 38"/>
                <a:gd name="T8" fmla="*/ 3742 w 3781"/>
                <a:gd name="T9" fmla="*/ 38 h 38"/>
                <a:gd name="T10" fmla="*/ 3781 w 3781"/>
                <a:gd name="T11" fmla="*/ 0 h 38"/>
                <a:gd name="T12" fmla="*/ 3394 w 3781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1" h="38">
                  <a:moveTo>
                    <a:pt x="3394" y="0"/>
                  </a:moveTo>
                  <a:lnTo>
                    <a:pt x="3393" y="0"/>
                  </a:lnTo>
                  <a:lnTo>
                    <a:pt x="0" y="0"/>
                  </a:lnTo>
                  <a:lnTo>
                    <a:pt x="36" y="38"/>
                  </a:lnTo>
                  <a:lnTo>
                    <a:pt x="3742" y="38"/>
                  </a:lnTo>
                  <a:lnTo>
                    <a:pt x="3781" y="0"/>
                  </a:lnTo>
                  <a:lnTo>
                    <a:pt x="3394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331" name="Freeform 330"/>
            <p:cNvSpPr>
              <a:spLocks/>
            </p:cNvSpPr>
            <p:nvPr/>
          </p:nvSpPr>
          <p:spPr bwMode="auto">
            <a:xfrm>
              <a:off x="6261189" y="3911995"/>
              <a:ext cx="107655" cy="2234113"/>
            </a:xfrm>
            <a:custGeom>
              <a:avLst/>
              <a:gdLst>
                <a:gd name="T0" fmla="*/ 202 w 202"/>
                <a:gd name="T1" fmla="*/ 983 h 4192"/>
                <a:gd name="T2" fmla="*/ 202 w 202"/>
                <a:gd name="T3" fmla="*/ 974 h 4192"/>
                <a:gd name="T4" fmla="*/ 202 w 202"/>
                <a:gd name="T5" fmla="*/ 0 h 4192"/>
                <a:gd name="T6" fmla="*/ 0 w 202"/>
                <a:gd name="T7" fmla="*/ 200 h 4192"/>
                <a:gd name="T8" fmla="*/ 0 w 202"/>
                <a:gd name="T9" fmla="*/ 3991 h 4192"/>
                <a:gd name="T10" fmla="*/ 202 w 202"/>
                <a:gd name="T11" fmla="*/ 4192 h 4192"/>
                <a:gd name="T12" fmla="*/ 202 w 202"/>
                <a:gd name="T13" fmla="*/ 983 h 4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4192">
                  <a:moveTo>
                    <a:pt x="202" y="983"/>
                  </a:moveTo>
                  <a:lnTo>
                    <a:pt x="202" y="974"/>
                  </a:lnTo>
                  <a:lnTo>
                    <a:pt x="202" y="0"/>
                  </a:lnTo>
                  <a:lnTo>
                    <a:pt x="0" y="200"/>
                  </a:lnTo>
                  <a:lnTo>
                    <a:pt x="0" y="3991"/>
                  </a:lnTo>
                  <a:lnTo>
                    <a:pt x="202" y="4192"/>
                  </a:lnTo>
                  <a:lnTo>
                    <a:pt x="202" y="983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332" name="Freeform 331"/>
            <p:cNvSpPr>
              <a:spLocks/>
            </p:cNvSpPr>
            <p:nvPr/>
          </p:nvSpPr>
          <p:spPr bwMode="auto">
            <a:xfrm>
              <a:off x="6242002" y="4019117"/>
              <a:ext cx="21318" cy="2022000"/>
            </a:xfrm>
            <a:custGeom>
              <a:avLst/>
              <a:gdLst>
                <a:gd name="T0" fmla="*/ 36 w 40"/>
                <a:gd name="T1" fmla="*/ 2147 h 3794"/>
                <a:gd name="T2" fmla="*/ 36 w 40"/>
                <a:gd name="T3" fmla="*/ 2145 h 3794"/>
                <a:gd name="T4" fmla="*/ 40 w 40"/>
                <a:gd name="T5" fmla="*/ 0 h 3794"/>
                <a:gd name="T6" fmla="*/ 8 w 40"/>
                <a:gd name="T7" fmla="*/ 36 h 3794"/>
                <a:gd name="T8" fmla="*/ 0 w 40"/>
                <a:gd name="T9" fmla="*/ 3755 h 3794"/>
                <a:gd name="T10" fmla="*/ 36 w 40"/>
                <a:gd name="T11" fmla="*/ 3794 h 3794"/>
                <a:gd name="T12" fmla="*/ 36 w 40"/>
                <a:gd name="T13" fmla="*/ 2147 h 3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794">
                  <a:moveTo>
                    <a:pt x="36" y="2147"/>
                  </a:moveTo>
                  <a:lnTo>
                    <a:pt x="36" y="2145"/>
                  </a:lnTo>
                  <a:lnTo>
                    <a:pt x="40" y="0"/>
                  </a:lnTo>
                  <a:lnTo>
                    <a:pt x="8" y="36"/>
                  </a:lnTo>
                  <a:lnTo>
                    <a:pt x="0" y="3755"/>
                  </a:lnTo>
                  <a:lnTo>
                    <a:pt x="36" y="3794"/>
                  </a:lnTo>
                  <a:lnTo>
                    <a:pt x="36" y="214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333" name="Freeform 332"/>
            <p:cNvSpPr>
              <a:spLocks/>
            </p:cNvSpPr>
            <p:nvPr/>
          </p:nvSpPr>
          <p:spPr bwMode="auto">
            <a:xfrm>
              <a:off x="4145389" y="6037387"/>
              <a:ext cx="2223988" cy="107655"/>
            </a:xfrm>
            <a:custGeom>
              <a:avLst/>
              <a:gdLst>
                <a:gd name="T0" fmla="*/ 1952 w 4173"/>
                <a:gd name="T1" fmla="*/ 202 h 202"/>
                <a:gd name="T2" fmla="*/ 1961 w 4173"/>
                <a:gd name="T3" fmla="*/ 202 h 202"/>
                <a:gd name="T4" fmla="*/ 4173 w 4173"/>
                <a:gd name="T5" fmla="*/ 202 h 202"/>
                <a:gd name="T6" fmla="*/ 3976 w 4173"/>
                <a:gd name="T7" fmla="*/ 0 h 202"/>
                <a:gd name="T8" fmla="*/ 199 w 4173"/>
                <a:gd name="T9" fmla="*/ 0 h 202"/>
                <a:gd name="T10" fmla="*/ 0 w 4173"/>
                <a:gd name="T11" fmla="*/ 202 h 202"/>
                <a:gd name="T12" fmla="*/ 1952 w 4173"/>
                <a:gd name="T13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73" h="202">
                  <a:moveTo>
                    <a:pt x="1952" y="202"/>
                  </a:moveTo>
                  <a:lnTo>
                    <a:pt x="1961" y="202"/>
                  </a:lnTo>
                  <a:lnTo>
                    <a:pt x="4173" y="202"/>
                  </a:lnTo>
                  <a:lnTo>
                    <a:pt x="3976" y="0"/>
                  </a:lnTo>
                  <a:lnTo>
                    <a:pt x="199" y="0"/>
                  </a:lnTo>
                  <a:lnTo>
                    <a:pt x="0" y="202"/>
                  </a:lnTo>
                  <a:lnTo>
                    <a:pt x="1952" y="202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334" name="Freeform 333"/>
            <p:cNvSpPr>
              <a:spLocks/>
            </p:cNvSpPr>
            <p:nvPr/>
          </p:nvSpPr>
          <p:spPr bwMode="auto">
            <a:xfrm>
              <a:off x="4247715" y="6021398"/>
              <a:ext cx="2014539" cy="15988"/>
            </a:xfrm>
            <a:custGeom>
              <a:avLst/>
              <a:gdLst>
                <a:gd name="T0" fmla="*/ 386 w 3780"/>
                <a:gd name="T1" fmla="*/ 30 h 30"/>
                <a:gd name="T2" fmla="*/ 388 w 3780"/>
                <a:gd name="T3" fmla="*/ 30 h 30"/>
                <a:gd name="T4" fmla="*/ 3780 w 3780"/>
                <a:gd name="T5" fmla="*/ 30 h 30"/>
                <a:gd name="T6" fmla="*/ 3744 w 3780"/>
                <a:gd name="T7" fmla="*/ 0 h 30"/>
                <a:gd name="T8" fmla="*/ 39 w 3780"/>
                <a:gd name="T9" fmla="*/ 0 h 30"/>
                <a:gd name="T10" fmla="*/ 0 w 3780"/>
                <a:gd name="T11" fmla="*/ 30 h 30"/>
                <a:gd name="T12" fmla="*/ 386 w 3780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0" h="30">
                  <a:moveTo>
                    <a:pt x="386" y="30"/>
                  </a:moveTo>
                  <a:lnTo>
                    <a:pt x="388" y="30"/>
                  </a:lnTo>
                  <a:lnTo>
                    <a:pt x="3780" y="30"/>
                  </a:lnTo>
                  <a:lnTo>
                    <a:pt x="3744" y="0"/>
                  </a:lnTo>
                  <a:lnTo>
                    <a:pt x="39" y="0"/>
                  </a:lnTo>
                  <a:lnTo>
                    <a:pt x="0" y="30"/>
                  </a:lnTo>
                  <a:lnTo>
                    <a:pt x="386" y="3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335" name="Freeform 334"/>
            <p:cNvSpPr>
              <a:spLocks/>
            </p:cNvSpPr>
            <p:nvPr/>
          </p:nvSpPr>
          <p:spPr bwMode="auto">
            <a:xfrm>
              <a:off x="4145923" y="3911995"/>
              <a:ext cx="104991" cy="2234113"/>
            </a:xfrm>
            <a:custGeom>
              <a:avLst/>
              <a:gdLst>
                <a:gd name="T0" fmla="*/ 2 w 197"/>
                <a:gd name="T1" fmla="*/ 1818 h 4192"/>
                <a:gd name="T2" fmla="*/ 2 w 197"/>
                <a:gd name="T3" fmla="*/ 1827 h 4192"/>
                <a:gd name="T4" fmla="*/ 2 w 197"/>
                <a:gd name="T5" fmla="*/ 4192 h 4192"/>
                <a:gd name="T6" fmla="*/ 197 w 197"/>
                <a:gd name="T7" fmla="*/ 3996 h 4192"/>
                <a:gd name="T8" fmla="*/ 197 w 197"/>
                <a:gd name="T9" fmla="*/ 201 h 4192"/>
                <a:gd name="T10" fmla="*/ 0 w 197"/>
                <a:gd name="T11" fmla="*/ 0 h 4192"/>
                <a:gd name="T12" fmla="*/ 2 w 197"/>
                <a:gd name="T13" fmla="*/ 1818 h 4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7" h="4192">
                  <a:moveTo>
                    <a:pt x="2" y="1818"/>
                  </a:moveTo>
                  <a:lnTo>
                    <a:pt x="2" y="1827"/>
                  </a:lnTo>
                  <a:lnTo>
                    <a:pt x="2" y="4192"/>
                  </a:lnTo>
                  <a:lnTo>
                    <a:pt x="197" y="3996"/>
                  </a:lnTo>
                  <a:lnTo>
                    <a:pt x="197" y="201"/>
                  </a:lnTo>
                  <a:lnTo>
                    <a:pt x="0" y="0"/>
                  </a:lnTo>
                  <a:lnTo>
                    <a:pt x="2" y="1818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336" name="Freeform 335"/>
            <p:cNvSpPr>
              <a:spLocks/>
            </p:cNvSpPr>
            <p:nvPr/>
          </p:nvSpPr>
          <p:spPr bwMode="auto">
            <a:xfrm>
              <a:off x="4250913" y="4019117"/>
              <a:ext cx="19719" cy="2019869"/>
            </a:xfrm>
            <a:custGeom>
              <a:avLst/>
              <a:gdLst>
                <a:gd name="T0" fmla="*/ 0 w 37"/>
                <a:gd name="T1" fmla="*/ 1535 h 3790"/>
                <a:gd name="T2" fmla="*/ 0 w 37"/>
                <a:gd name="T3" fmla="*/ 1536 h 3790"/>
                <a:gd name="T4" fmla="*/ 0 w 37"/>
                <a:gd name="T5" fmla="*/ 3790 h 3790"/>
                <a:gd name="T6" fmla="*/ 37 w 37"/>
                <a:gd name="T7" fmla="*/ 3753 h 3790"/>
                <a:gd name="T8" fmla="*/ 37 w 37"/>
                <a:gd name="T9" fmla="*/ 36 h 3790"/>
                <a:gd name="T10" fmla="*/ 0 w 37"/>
                <a:gd name="T11" fmla="*/ 0 h 3790"/>
                <a:gd name="T12" fmla="*/ 0 w 37"/>
                <a:gd name="T13" fmla="*/ 1535 h 3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790">
                  <a:moveTo>
                    <a:pt x="0" y="1535"/>
                  </a:moveTo>
                  <a:lnTo>
                    <a:pt x="0" y="1536"/>
                  </a:lnTo>
                  <a:lnTo>
                    <a:pt x="0" y="3790"/>
                  </a:lnTo>
                  <a:lnTo>
                    <a:pt x="37" y="3753"/>
                  </a:lnTo>
                  <a:lnTo>
                    <a:pt x="37" y="36"/>
                  </a:lnTo>
                  <a:lnTo>
                    <a:pt x="0" y="0"/>
                  </a:lnTo>
                  <a:lnTo>
                    <a:pt x="0" y="153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337" name="Freeform 336"/>
            <p:cNvSpPr>
              <a:spLocks/>
            </p:cNvSpPr>
            <p:nvPr/>
          </p:nvSpPr>
          <p:spPr bwMode="auto">
            <a:xfrm>
              <a:off x="4131000" y="3891210"/>
              <a:ext cx="2257563" cy="20252"/>
            </a:xfrm>
            <a:custGeom>
              <a:avLst/>
              <a:gdLst>
                <a:gd name="T0" fmla="*/ 3395 w 4236"/>
                <a:gd name="T1" fmla="*/ 0 h 38"/>
                <a:gd name="T2" fmla="*/ 3393 w 4236"/>
                <a:gd name="T3" fmla="*/ 0 h 38"/>
                <a:gd name="T4" fmla="*/ 0 w 4236"/>
                <a:gd name="T5" fmla="*/ 0 h 38"/>
                <a:gd name="T6" fmla="*/ 36 w 4236"/>
                <a:gd name="T7" fmla="*/ 38 h 38"/>
                <a:gd name="T8" fmla="*/ 4197 w 4236"/>
                <a:gd name="T9" fmla="*/ 38 h 38"/>
                <a:gd name="T10" fmla="*/ 4236 w 4236"/>
                <a:gd name="T11" fmla="*/ 0 h 38"/>
                <a:gd name="T12" fmla="*/ 3395 w 4236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36" h="38">
                  <a:moveTo>
                    <a:pt x="3395" y="0"/>
                  </a:moveTo>
                  <a:lnTo>
                    <a:pt x="3393" y="0"/>
                  </a:lnTo>
                  <a:lnTo>
                    <a:pt x="0" y="0"/>
                  </a:lnTo>
                  <a:lnTo>
                    <a:pt x="36" y="38"/>
                  </a:lnTo>
                  <a:lnTo>
                    <a:pt x="4197" y="38"/>
                  </a:lnTo>
                  <a:lnTo>
                    <a:pt x="4236" y="0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338" name="Freeform 337"/>
            <p:cNvSpPr>
              <a:spLocks/>
            </p:cNvSpPr>
            <p:nvPr/>
          </p:nvSpPr>
          <p:spPr bwMode="auto">
            <a:xfrm>
              <a:off x="4131000" y="3892809"/>
              <a:ext cx="19719" cy="2272485"/>
            </a:xfrm>
            <a:custGeom>
              <a:avLst/>
              <a:gdLst>
                <a:gd name="T0" fmla="*/ 0 w 37"/>
                <a:gd name="T1" fmla="*/ 1535 h 4264"/>
                <a:gd name="T2" fmla="*/ 0 w 37"/>
                <a:gd name="T3" fmla="*/ 1536 h 4264"/>
                <a:gd name="T4" fmla="*/ 0 w 37"/>
                <a:gd name="T5" fmla="*/ 4264 h 4264"/>
                <a:gd name="T6" fmla="*/ 37 w 37"/>
                <a:gd name="T7" fmla="*/ 4228 h 4264"/>
                <a:gd name="T8" fmla="*/ 37 w 37"/>
                <a:gd name="T9" fmla="*/ 36 h 4264"/>
                <a:gd name="T10" fmla="*/ 0 w 37"/>
                <a:gd name="T11" fmla="*/ 0 h 4264"/>
                <a:gd name="T12" fmla="*/ 0 w 37"/>
                <a:gd name="T13" fmla="*/ 1535 h 4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4264">
                  <a:moveTo>
                    <a:pt x="0" y="1535"/>
                  </a:moveTo>
                  <a:lnTo>
                    <a:pt x="0" y="1536"/>
                  </a:lnTo>
                  <a:lnTo>
                    <a:pt x="0" y="4264"/>
                  </a:lnTo>
                  <a:lnTo>
                    <a:pt x="37" y="4228"/>
                  </a:lnTo>
                  <a:lnTo>
                    <a:pt x="37" y="36"/>
                  </a:lnTo>
                  <a:lnTo>
                    <a:pt x="0" y="0"/>
                  </a:lnTo>
                  <a:lnTo>
                    <a:pt x="0" y="153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339" name="Freeform 338"/>
            <p:cNvSpPr>
              <a:spLocks/>
            </p:cNvSpPr>
            <p:nvPr/>
          </p:nvSpPr>
          <p:spPr bwMode="auto">
            <a:xfrm>
              <a:off x="4131000" y="6145042"/>
              <a:ext cx="2257563" cy="20252"/>
            </a:xfrm>
            <a:custGeom>
              <a:avLst/>
              <a:gdLst>
                <a:gd name="T0" fmla="*/ 842 w 4236"/>
                <a:gd name="T1" fmla="*/ 38 h 38"/>
                <a:gd name="T2" fmla="*/ 844 w 4236"/>
                <a:gd name="T3" fmla="*/ 38 h 38"/>
                <a:gd name="T4" fmla="*/ 4236 w 4236"/>
                <a:gd name="T5" fmla="*/ 38 h 38"/>
                <a:gd name="T6" fmla="*/ 4200 w 4236"/>
                <a:gd name="T7" fmla="*/ 0 h 38"/>
                <a:gd name="T8" fmla="*/ 39 w 4236"/>
                <a:gd name="T9" fmla="*/ 0 h 38"/>
                <a:gd name="T10" fmla="*/ 0 w 4236"/>
                <a:gd name="T11" fmla="*/ 38 h 38"/>
                <a:gd name="T12" fmla="*/ 842 w 4236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36" h="38">
                  <a:moveTo>
                    <a:pt x="842" y="38"/>
                  </a:moveTo>
                  <a:lnTo>
                    <a:pt x="844" y="38"/>
                  </a:lnTo>
                  <a:lnTo>
                    <a:pt x="4236" y="38"/>
                  </a:lnTo>
                  <a:lnTo>
                    <a:pt x="4200" y="0"/>
                  </a:lnTo>
                  <a:lnTo>
                    <a:pt x="39" y="0"/>
                  </a:lnTo>
                  <a:lnTo>
                    <a:pt x="0" y="38"/>
                  </a:lnTo>
                  <a:lnTo>
                    <a:pt x="842" y="3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340" name="Freeform 339"/>
            <p:cNvSpPr>
              <a:spLocks/>
            </p:cNvSpPr>
            <p:nvPr/>
          </p:nvSpPr>
          <p:spPr bwMode="auto">
            <a:xfrm>
              <a:off x="6368844" y="3892809"/>
              <a:ext cx="19719" cy="2272485"/>
            </a:xfrm>
            <a:custGeom>
              <a:avLst/>
              <a:gdLst>
                <a:gd name="T0" fmla="*/ 37 w 37"/>
                <a:gd name="T1" fmla="*/ 2617 h 4264"/>
                <a:gd name="T2" fmla="*/ 37 w 37"/>
                <a:gd name="T3" fmla="*/ 2614 h 4264"/>
                <a:gd name="T4" fmla="*/ 37 w 37"/>
                <a:gd name="T5" fmla="*/ 0 h 4264"/>
                <a:gd name="T6" fmla="*/ 0 w 37"/>
                <a:gd name="T7" fmla="*/ 36 h 4264"/>
                <a:gd name="T8" fmla="*/ 0 w 37"/>
                <a:gd name="T9" fmla="*/ 4228 h 4264"/>
                <a:gd name="T10" fmla="*/ 37 w 37"/>
                <a:gd name="T11" fmla="*/ 4264 h 4264"/>
                <a:gd name="T12" fmla="*/ 37 w 37"/>
                <a:gd name="T13" fmla="*/ 2617 h 4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4264">
                  <a:moveTo>
                    <a:pt x="37" y="2617"/>
                  </a:moveTo>
                  <a:lnTo>
                    <a:pt x="37" y="2614"/>
                  </a:lnTo>
                  <a:lnTo>
                    <a:pt x="37" y="0"/>
                  </a:lnTo>
                  <a:lnTo>
                    <a:pt x="0" y="36"/>
                  </a:lnTo>
                  <a:lnTo>
                    <a:pt x="0" y="4228"/>
                  </a:lnTo>
                  <a:lnTo>
                    <a:pt x="37" y="4264"/>
                  </a:lnTo>
                  <a:lnTo>
                    <a:pt x="37" y="261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341" name="Freeform 340"/>
            <p:cNvSpPr>
              <a:spLocks/>
            </p:cNvSpPr>
            <p:nvPr/>
          </p:nvSpPr>
          <p:spPr bwMode="auto">
            <a:xfrm>
              <a:off x="4271698" y="4038303"/>
              <a:ext cx="243024" cy="1980964"/>
            </a:xfrm>
            <a:custGeom>
              <a:avLst/>
              <a:gdLst>
                <a:gd name="T0" fmla="*/ 0 w 456"/>
                <a:gd name="T1" fmla="*/ 0 h 3717"/>
                <a:gd name="T2" fmla="*/ 0 w 456"/>
                <a:gd name="T3" fmla="*/ 3717 h 3717"/>
                <a:gd name="T4" fmla="*/ 456 w 456"/>
                <a:gd name="T5" fmla="*/ 3252 h 3717"/>
                <a:gd name="T6" fmla="*/ 456 w 456"/>
                <a:gd name="T7" fmla="*/ 3251 h 3717"/>
                <a:gd name="T8" fmla="*/ 456 w 456"/>
                <a:gd name="T9" fmla="*/ 710 h 3717"/>
                <a:gd name="T10" fmla="*/ 456 w 456"/>
                <a:gd name="T11" fmla="*/ 708 h 3717"/>
                <a:gd name="T12" fmla="*/ 456 w 456"/>
                <a:gd name="T13" fmla="*/ 475 h 3717"/>
                <a:gd name="T14" fmla="*/ 456 w 456"/>
                <a:gd name="T15" fmla="*/ 474 h 3717"/>
                <a:gd name="T16" fmla="*/ 0 w 456"/>
                <a:gd name="T17" fmla="*/ 0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3717">
                  <a:moveTo>
                    <a:pt x="0" y="0"/>
                  </a:moveTo>
                  <a:lnTo>
                    <a:pt x="0" y="3717"/>
                  </a:lnTo>
                  <a:lnTo>
                    <a:pt x="456" y="3252"/>
                  </a:lnTo>
                  <a:lnTo>
                    <a:pt x="456" y="3251"/>
                  </a:lnTo>
                  <a:lnTo>
                    <a:pt x="456" y="710"/>
                  </a:lnTo>
                  <a:lnTo>
                    <a:pt x="456" y="708"/>
                  </a:lnTo>
                  <a:lnTo>
                    <a:pt x="456" y="475"/>
                  </a:lnTo>
                  <a:lnTo>
                    <a:pt x="456" y="4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342" name="Freeform 341"/>
            <p:cNvSpPr>
              <a:spLocks/>
            </p:cNvSpPr>
            <p:nvPr/>
          </p:nvSpPr>
          <p:spPr bwMode="auto">
            <a:xfrm>
              <a:off x="4521117" y="4297315"/>
              <a:ext cx="1471999" cy="1472532"/>
            </a:xfrm>
            <a:custGeom>
              <a:avLst/>
              <a:gdLst>
                <a:gd name="T0" fmla="*/ 2730 w 2762"/>
                <a:gd name="T1" fmla="*/ 2728 h 2763"/>
                <a:gd name="T2" fmla="*/ 2762 w 2762"/>
                <a:gd name="T3" fmla="*/ 2763 h 2763"/>
                <a:gd name="T4" fmla="*/ 2727 w 2762"/>
                <a:gd name="T5" fmla="*/ 2730 h 2763"/>
                <a:gd name="T6" fmla="*/ 26 w 2762"/>
                <a:gd name="T7" fmla="*/ 2730 h 2763"/>
                <a:gd name="T8" fmla="*/ 24 w 2762"/>
                <a:gd name="T9" fmla="*/ 2731 h 2763"/>
                <a:gd name="T10" fmla="*/ 24 w 2762"/>
                <a:gd name="T11" fmla="*/ 26 h 2763"/>
                <a:gd name="T12" fmla="*/ 0 w 2762"/>
                <a:gd name="T13" fmla="*/ 0 h 2763"/>
                <a:gd name="T14" fmla="*/ 26 w 2762"/>
                <a:gd name="T15" fmla="*/ 24 h 2763"/>
                <a:gd name="T16" fmla="*/ 2727 w 2762"/>
                <a:gd name="T17" fmla="*/ 24 h 2763"/>
                <a:gd name="T18" fmla="*/ 2730 w 2762"/>
                <a:gd name="T19" fmla="*/ 22 h 2763"/>
                <a:gd name="T20" fmla="*/ 2730 w 2762"/>
                <a:gd name="T21" fmla="*/ 2728 h 2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62" h="2763">
                  <a:moveTo>
                    <a:pt x="2730" y="2728"/>
                  </a:moveTo>
                  <a:lnTo>
                    <a:pt x="2762" y="2763"/>
                  </a:lnTo>
                  <a:lnTo>
                    <a:pt x="2727" y="2730"/>
                  </a:lnTo>
                  <a:lnTo>
                    <a:pt x="26" y="2730"/>
                  </a:lnTo>
                  <a:lnTo>
                    <a:pt x="24" y="2731"/>
                  </a:lnTo>
                  <a:lnTo>
                    <a:pt x="24" y="26"/>
                  </a:lnTo>
                  <a:lnTo>
                    <a:pt x="0" y="0"/>
                  </a:lnTo>
                  <a:lnTo>
                    <a:pt x="26" y="24"/>
                  </a:lnTo>
                  <a:lnTo>
                    <a:pt x="2727" y="24"/>
                  </a:lnTo>
                  <a:lnTo>
                    <a:pt x="2730" y="22"/>
                  </a:lnTo>
                  <a:lnTo>
                    <a:pt x="2730" y="272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82880" tIns="365759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43" name="Freeform 342"/>
            <p:cNvSpPr>
              <a:spLocks/>
            </p:cNvSpPr>
            <p:nvPr/>
          </p:nvSpPr>
          <p:spPr bwMode="auto">
            <a:xfrm>
              <a:off x="5994715" y="4290387"/>
              <a:ext cx="533" cy="53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344" name="Freeform 343"/>
            <p:cNvSpPr>
              <a:spLocks/>
            </p:cNvSpPr>
            <p:nvPr/>
          </p:nvSpPr>
          <p:spPr bwMode="auto">
            <a:xfrm>
              <a:off x="4271698" y="5752260"/>
              <a:ext cx="1971371" cy="267007"/>
            </a:xfrm>
            <a:custGeom>
              <a:avLst/>
              <a:gdLst>
                <a:gd name="T0" fmla="*/ 3234 w 3699"/>
                <a:gd name="T1" fmla="*/ 36 h 501"/>
                <a:gd name="T2" fmla="*/ 3234 w 3699"/>
                <a:gd name="T3" fmla="*/ 37 h 501"/>
                <a:gd name="T4" fmla="*/ 3234 w 3699"/>
                <a:gd name="T5" fmla="*/ 36 h 501"/>
                <a:gd name="T6" fmla="*/ 3230 w 3699"/>
                <a:gd name="T7" fmla="*/ 33 h 501"/>
                <a:gd name="T8" fmla="*/ 3195 w 3699"/>
                <a:gd name="T9" fmla="*/ 0 h 501"/>
                <a:gd name="T10" fmla="*/ 494 w 3699"/>
                <a:gd name="T11" fmla="*/ 0 h 501"/>
                <a:gd name="T12" fmla="*/ 492 w 3699"/>
                <a:gd name="T13" fmla="*/ 1 h 501"/>
                <a:gd name="T14" fmla="*/ 492 w 3699"/>
                <a:gd name="T15" fmla="*/ 7 h 501"/>
                <a:gd name="T16" fmla="*/ 456 w 3699"/>
                <a:gd name="T17" fmla="*/ 36 h 501"/>
                <a:gd name="T18" fmla="*/ 456 w 3699"/>
                <a:gd name="T19" fmla="*/ 36 h 501"/>
                <a:gd name="T20" fmla="*/ 0 w 3699"/>
                <a:gd name="T21" fmla="*/ 501 h 501"/>
                <a:gd name="T22" fmla="*/ 3699 w 3699"/>
                <a:gd name="T23" fmla="*/ 501 h 501"/>
                <a:gd name="T24" fmla="*/ 3234 w 3699"/>
                <a:gd name="T25" fmla="*/ 36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99" h="501">
                  <a:moveTo>
                    <a:pt x="3234" y="36"/>
                  </a:moveTo>
                  <a:lnTo>
                    <a:pt x="3234" y="37"/>
                  </a:lnTo>
                  <a:lnTo>
                    <a:pt x="3234" y="36"/>
                  </a:lnTo>
                  <a:lnTo>
                    <a:pt x="3230" y="33"/>
                  </a:lnTo>
                  <a:lnTo>
                    <a:pt x="3195" y="0"/>
                  </a:lnTo>
                  <a:lnTo>
                    <a:pt x="494" y="0"/>
                  </a:lnTo>
                  <a:lnTo>
                    <a:pt x="492" y="1"/>
                  </a:lnTo>
                  <a:lnTo>
                    <a:pt x="492" y="7"/>
                  </a:lnTo>
                  <a:lnTo>
                    <a:pt x="456" y="36"/>
                  </a:lnTo>
                  <a:lnTo>
                    <a:pt x="456" y="36"/>
                  </a:lnTo>
                  <a:lnTo>
                    <a:pt x="0" y="501"/>
                  </a:lnTo>
                  <a:lnTo>
                    <a:pt x="3699" y="501"/>
                  </a:lnTo>
                  <a:lnTo>
                    <a:pt x="3234" y="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345" name="Freeform 344"/>
            <p:cNvSpPr>
              <a:spLocks/>
            </p:cNvSpPr>
            <p:nvPr/>
          </p:nvSpPr>
          <p:spPr bwMode="auto">
            <a:xfrm>
              <a:off x="5993116" y="5769847"/>
              <a:ext cx="2132" cy="1599"/>
            </a:xfrm>
            <a:custGeom>
              <a:avLst/>
              <a:gdLst>
                <a:gd name="T0" fmla="*/ 4 w 4"/>
                <a:gd name="T1" fmla="*/ 3 h 3"/>
                <a:gd name="T2" fmla="*/ 4 w 4"/>
                <a:gd name="T3" fmla="*/ 3 h 3"/>
                <a:gd name="T4" fmla="*/ 0 w 4"/>
                <a:gd name="T5" fmla="*/ 0 h 3"/>
                <a:gd name="T6" fmla="*/ 4 w 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lnTo>
                    <a:pt x="4" y="3"/>
                  </a:lnTo>
                  <a:lnTo>
                    <a:pt x="0" y="0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346" name="Freeform 345"/>
            <p:cNvSpPr>
              <a:spLocks/>
            </p:cNvSpPr>
            <p:nvPr/>
          </p:nvSpPr>
          <p:spPr bwMode="auto">
            <a:xfrm>
              <a:off x="5976062" y="4038303"/>
              <a:ext cx="267007" cy="1980964"/>
            </a:xfrm>
            <a:custGeom>
              <a:avLst/>
              <a:gdLst>
                <a:gd name="T0" fmla="*/ 36 w 501"/>
                <a:gd name="T1" fmla="*/ 474 h 3717"/>
                <a:gd name="T2" fmla="*/ 35 w 501"/>
                <a:gd name="T3" fmla="*/ 474 h 3717"/>
                <a:gd name="T4" fmla="*/ 0 w 501"/>
                <a:gd name="T5" fmla="*/ 503 h 3717"/>
                <a:gd name="T6" fmla="*/ 0 w 501"/>
                <a:gd name="T7" fmla="*/ 508 h 3717"/>
                <a:gd name="T8" fmla="*/ 0 w 501"/>
                <a:gd name="T9" fmla="*/ 3214 h 3717"/>
                <a:gd name="T10" fmla="*/ 32 w 501"/>
                <a:gd name="T11" fmla="*/ 3249 h 3717"/>
                <a:gd name="T12" fmla="*/ 36 w 501"/>
                <a:gd name="T13" fmla="*/ 3252 h 3717"/>
                <a:gd name="T14" fmla="*/ 501 w 501"/>
                <a:gd name="T15" fmla="*/ 3717 h 3717"/>
                <a:gd name="T16" fmla="*/ 501 w 501"/>
                <a:gd name="T17" fmla="*/ 0 h 3717"/>
                <a:gd name="T18" fmla="*/ 36 w 501"/>
                <a:gd name="T19" fmla="*/ 474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1" h="3717">
                  <a:moveTo>
                    <a:pt x="36" y="474"/>
                  </a:moveTo>
                  <a:lnTo>
                    <a:pt x="35" y="474"/>
                  </a:lnTo>
                  <a:lnTo>
                    <a:pt x="0" y="503"/>
                  </a:lnTo>
                  <a:lnTo>
                    <a:pt x="0" y="508"/>
                  </a:lnTo>
                  <a:lnTo>
                    <a:pt x="0" y="3214"/>
                  </a:lnTo>
                  <a:lnTo>
                    <a:pt x="32" y="3249"/>
                  </a:lnTo>
                  <a:lnTo>
                    <a:pt x="36" y="3252"/>
                  </a:lnTo>
                  <a:lnTo>
                    <a:pt x="501" y="3717"/>
                  </a:lnTo>
                  <a:lnTo>
                    <a:pt x="501" y="0"/>
                  </a:lnTo>
                  <a:lnTo>
                    <a:pt x="36" y="47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347" name="Freeform 346"/>
            <p:cNvSpPr>
              <a:spLocks/>
            </p:cNvSpPr>
            <p:nvPr/>
          </p:nvSpPr>
          <p:spPr bwMode="auto">
            <a:xfrm>
              <a:off x="5995248" y="5771446"/>
              <a:ext cx="0" cy="533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348" name="Freeform 347"/>
            <p:cNvSpPr>
              <a:spLocks/>
            </p:cNvSpPr>
            <p:nvPr/>
          </p:nvSpPr>
          <p:spPr bwMode="auto">
            <a:xfrm>
              <a:off x="4271698" y="4038303"/>
              <a:ext cx="1971371" cy="252617"/>
            </a:xfrm>
            <a:custGeom>
              <a:avLst/>
              <a:gdLst>
                <a:gd name="T0" fmla="*/ 3699 w 3699"/>
                <a:gd name="T1" fmla="*/ 0 h 474"/>
                <a:gd name="T2" fmla="*/ 0 w 3699"/>
                <a:gd name="T3" fmla="*/ 0 h 474"/>
                <a:gd name="T4" fmla="*/ 456 w 3699"/>
                <a:gd name="T5" fmla="*/ 474 h 474"/>
                <a:gd name="T6" fmla="*/ 456 w 3699"/>
                <a:gd name="T7" fmla="*/ 474 h 474"/>
                <a:gd name="T8" fmla="*/ 2846 w 3699"/>
                <a:gd name="T9" fmla="*/ 474 h 474"/>
                <a:gd name="T10" fmla="*/ 2848 w 3699"/>
                <a:gd name="T11" fmla="*/ 474 h 474"/>
                <a:gd name="T12" fmla="*/ 3233 w 3699"/>
                <a:gd name="T13" fmla="*/ 474 h 474"/>
                <a:gd name="T14" fmla="*/ 3234 w 3699"/>
                <a:gd name="T15" fmla="*/ 473 h 474"/>
                <a:gd name="T16" fmla="*/ 3234 w 3699"/>
                <a:gd name="T17" fmla="*/ 474 h 474"/>
                <a:gd name="T18" fmla="*/ 3699 w 3699"/>
                <a:gd name="T1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99" h="474">
                  <a:moveTo>
                    <a:pt x="3699" y="0"/>
                  </a:moveTo>
                  <a:lnTo>
                    <a:pt x="0" y="0"/>
                  </a:lnTo>
                  <a:lnTo>
                    <a:pt x="456" y="474"/>
                  </a:lnTo>
                  <a:lnTo>
                    <a:pt x="456" y="474"/>
                  </a:lnTo>
                  <a:lnTo>
                    <a:pt x="2846" y="474"/>
                  </a:lnTo>
                  <a:lnTo>
                    <a:pt x="2848" y="474"/>
                  </a:lnTo>
                  <a:lnTo>
                    <a:pt x="3233" y="474"/>
                  </a:lnTo>
                  <a:lnTo>
                    <a:pt x="3234" y="473"/>
                  </a:lnTo>
                  <a:lnTo>
                    <a:pt x="3234" y="474"/>
                  </a:lnTo>
                  <a:lnTo>
                    <a:pt x="3699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349" name="Freeform 348"/>
            <p:cNvSpPr>
              <a:spLocks/>
            </p:cNvSpPr>
            <p:nvPr/>
          </p:nvSpPr>
          <p:spPr bwMode="auto">
            <a:xfrm>
              <a:off x="4514722" y="4290920"/>
              <a:ext cx="1479994" cy="1480526"/>
            </a:xfrm>
            <a:custGeom>
              <a:avLst/>
              <a:gdLst>
                <a:gd name="T0" fmla="*/ 2392 w 2777"/>
                <a:gd name="T1" fmla="*/ 0 h 2778"/>
                <a:gd name="T2" fmla="*/ 2390 w 2777"/>
                <a:gd name="T3" fmla="*/ 0 h 2778"/>
                <a:gd name="T4" fmla="*/ 0 w 2777"/>
                <a:gd name="T5" fmla="*/ 0 h 2778"/>
                <a:gd name="T6" fmla="*/ 0 w 2777"/>
                <a:gd name="T7" fmla="*/ 0 h 2778"/>
                <a:gd name="T8" fmla="*/ 0 w 2777"/>
                <a:gd name="T9" fmla="*/ 1 h 2778"/>
                <a:gd name="T10" fmla="*/ 0 w 2777"/>
                <a:gd name="T11" fmla="*/ 234 h 2778"/>
                <a:gd name="T12" fmla="*/ 0 w 2777"/>
                <a:gd name="T13" fmla="*/ 236 h 2778"/>
                <a:gd name="T14" fmla="*/ 0 w 2777"/>
                <a:gd name="T15" fmla="*/ 2777 h 2778"/>
                <a:gd name="T16" fmla="*/ 0 w 2777"/>
                <a:gd name="T17" fmla="*/ 2778 h 2778"/>
                <a:gd name="T18" fmla="*/ 0 w 2777"/>
                <a:gd name="T19" fmla="*/ 2778 h 2778"/>
                <a:gd name="T20" fmla="*/ 36 w 2777"/>
                <a:gd name="T21" fmla="*/ 2749 h 2778"/>
                <a:gd name="T22" fmla="*/ 36 w 2777"/>
                <a:gd name="T23" fmla="*/ 2743 h 2778"/>
                <a:gd name="T24" fmla="*/ 36 w 2777"/>
                <a:gd name="T25" fmla="*/ 38 h 2778"/>
                <a:gd name="T26" fmla="*/ 12 w 2777"/>
                <a:gd name="T27" fmla="*/ 12 h 2778"/>
                <a:gd name="T28" fmla="*/ 38 w 2777"/>
                <a:gd name="T29" fmla="*/ 36 h 2778"/>
                <a:gd name="T30" fmla="*/ 2739 w 2777"/>
                <a:gd name="T31" fmla="*/ 36 h 2778"/>
                <a:gd name="T32" fmla="*/ 2742 w 2777"/>
                <a:gd name="T33" fmla="*/ 34 h 2778"/>
                <a:gd name="T34" fmla="*/ 2742 w 2777"/>
                <a:gd name="T35" fmla="*/ 29 h 2778"/>
                <a:gd name="T36" fmla="*/ 2777 w 2777"/>
                <a:gd name="T37" fmla="*/ 0 h 2778"/>
                <a:gd name="T38" fmla="*/ 2392 w 2777"/>
                <a:gd name="T39" fmla="*/ 0 h 2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77" h="2778">
                  <a:moveTo>
                    <a:pt x="2392" y="0"/>
                  </a:moveTo>
                  <a:lnTo>
                    <a:pt x="239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34"/>
                  </a:lnTo>
                  <a:lnTo>
                    <a:pt x="0" y="236"/>
                  </a:lnTo>
                  <a:lnTo>
                    <a:pt x="0" y="2777"/>
                  </a:lnTo>
                  <a:lnTo>
                    <a:pt x="0" y="2778"/>
                  </a:lnTo>
                  <a:lnTo>
                    <a:pt x="0" y="2778"/>
                  </a:lnTo>
                  <a:lnTo>
                    <a:pt x="36" y="2749"/>
                  </a:lnTo>
                  <a:lnTo>
                    <a:pt x="36" y="2743"/>
                  </a:lnTo>
                  <a:lnTo>
                    <a:pt x="36" y="38"/>
                  </a:lnTo>
                  <a:lnTo>
                    <a:pt x="12" y="12"/>
                  </a:lnTo>
                  <a:lnTo>
                    <a:pt x="38" y="36"/>
                  </a:lnTo>
                  <a:lnTo>
                    <a:pt x="2739" y="36"/>
                  </a:lnTo>
                  <a:lnTo>
                    <a:pt x="2742" y="34"/>
                  </a:lnTo>
                  <a:lnTo>
                    <a:pt x="2742" y="29"/>
                  </a:lnTo>
                  <a:lnTo>
                    <a:pt x="2777" y="0"/>
                  </a:lnTo>
                  <a:lnTo>
                    <a:pt x="239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928409" y="4433597"/>
            <a:ext cx="1412668" cy="995851"/>
            <a:chOff x="1871746" y="1908564"/>
            <a:chExt cx="5199762" cy="3665537"/>
          </a:xfrm>
        </p:grpSpPr>
        <p:sp>
          <p:nvSpPr>
            <p:cNvPr id="350" name="Freeform 45"/>
            <p:cNvSpPr>
              <a:spLocks/>
            </p:cNvSpPr>
            <p:nvPr/>
          </p:nvSpPr>
          <p:spPr bwMode="auto">
            <a:xfrm>
              <a:off x="2164936" y="4442845"/>
              <a:ext cx="3207680" cy="1045575"/>
            </a:xfrm>
            <a:custGeom>
              <a:avLst/>
              <a:gdLst>
                <a:gd name="T0" fmla="*/ 806 w 817"/>
                <a:gd name="T1" fmla="*/ 151 h 266"/>
                <a:gd name="T2" fmla="*/ 51 w 817"/>
                <a:gd name="T3" fmla="*/ 51 h 266"/>
                <a:gd name="T4" fmla="*/ 53 w 817"/>
                <a:gd name="T5" fmla="*/ 36 h 266"/>
                <a:gd name="T6" fmla="*/ 104 w 817"/>
                <a:gd name="T7" fmla="*/ 4 h 266"/>
                <a:gd name="T8" fmla="*/ 72 w 817"/>
                <a:gd name="T9" fmla="*/ 0 h 266"/>
                <a:gd name="T10" fmla="*/ 72 w 817"/>
                <a:gd name="T11" fmla="*/ 152 h 266"/>
                <a:gd name="T12" fmla="*/ 817 w 817"/>
                <a:gd name="T13" fmla="*/ 266 h 266"/>
                <a:gd name="T14" fmla="*/ 806 w 817"/>
                <a:gd name="T15" fmla="*/ 151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7" h="266">
                  <a:moveTo>
                    <a:pt x="806" y="151"/>
                  </a:moveTo>
                  <a:cubicBezTo>
                    <a:pt x="51" y="51"/>
                    <a:pt x="51" y="51"/>
                    <a:pt x="51" y="51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0" y="59"/>
                    <a:pt x="72" y="152"/>
                  </a:cubicBezTo>
                  <a:cubicBezTo>
                    <a:pt x="817" y="266"/>
                    <a:pt x="817" y="266"/>
                    <a:pt x="817" y="266"/>
                  </a:cubicBezTo>
                  <a:cubicBezTo>
                    <a:pt x="796" y="222"/>
                    <a:pt x="799" y="180"/>
                    <a:pt x="806" y="1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351" name="Freeform 46"/>
            <p:cNvSpPr>
              <a:spLocks/>
            </p:cNvSpPr>
            <p:nvPr/>
          </p:nvSpPr>
          <p:spPr bwMode="auto">
            <a:xfrm>
              <a:off x="5317727" y="3719912"/>
              <a:ext cx="1664085" cy="1752443"/>
            </a:xfrm>
            <a:custGeom>
              <a:avLst/>
              <a:gdLst>
                <a:gd name="T0" fmla="*/ 407 w 424"/>
                <a:gd name="T1" fmla="*/ 0 h 446"/>
                <a:gd name="T2" fmla="*/ 12 w 424"/>
                <a:gd name="T3" fmla="*/ 332 h 446"/>
                <a:gd name="T4" fmla="*/ 21 w 424"/>
                <a:gd name="T5" fmla="*/ 446 h 446"/>
                <a:gd name="T6" fmla="*/ 424 w 424"/>
                <a:gd name="T7" fmla="*/ 94 h 446"/>
                <a:gd name="T8" fmla="*/ 407 w 424"/>
                <a:gd name="T9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446">
                  <a:moveTo>
                    <a:pt x="407" y="0"/>
                  </a:moveTo>
                  <a:cubicBezTo>
                    <a:pt x="12" y="332"/>
                    <a:pt x="12" y="332"/>
                    <a:pt x="12" y="332"/>
                  </a:cubicBezTo>
                  <a:cubicBezTo>
                    <a:pt x="5" y="360"/>
                    <a:pt x="0" y="403"/>
                    <a:pt x="21" y="446"/>
                  </a:cubicBezTo>
                  <a:cubicBezTo>
                    <a:pt x="424" y="94"/>
                    <a:pt x="424" y="94"/>
                    <a:pt x="424" y="94"/>
                  </a:cubicBezTo>
                  <a:cubicBezTo>
                    <a:pt x="404" y="66"/>
                    <a:pt x="403" y="31"/>
                    <a:pt x="407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352" name="Freeform 47"/>
            <p:cNvSpPr>
              <a:spLocks/>
            </p:cNvSpPr>
            <p:nvPr/>
          </p:nvSpPr>
          <p:spPr bwMode="auto">
            <a:xfrm>
              <a:off x="2365751" y="3531146"/>
              <a:ext cx="4575897" cy="1957274"/>
            </a:xfrm>
            <a:custGeom>
              <a:avLst/>
              <a:gdLst>
                <a:gd name="T0" fmla="*/ 1159 w 1166"/>
                <a:gd name="T1" fmla="*/ 48 h 498"/>
                <a:gd name="T2" fmla="*/ 1166 w 1166"/>
                <a:gd name="T3" fmla="*/ 14 h 498"/>
                <a:gd name="T4" fmla="*/ 1160 w 1166"/>
                <a:gd name="T5" fmla="*/ 0 h 498"/>
                <a:gd name="T6" fmla="*/ 769 w 1166"/>
                <a:gd name="T7" fmla="*/ 325 h 498"/>
                <a:gd name="T8" fmla="*/ 53 w 1166"/>
                <a:gd name="T9" fmla="*/ 236 h 498"/>
                <a:gd name="T10" fmla="*/ 2 w 1166"/>
                <a:gd name="T11" fmla="*/ 268 h 498"/>
                <a:gd name="T12" fmla="*/ 0 w 1166"/>
                <a:gd name="T13" fmla="*/ 283 h 498"/>
                <a:gd name="T14" fmla="*/ 755 w 1166"/>
                <a:gd name="T15" fmla="*/ 383 h 498"/>
                <a:gd name="T16" fmla="*/ 766 w 1166"/>
                <a:gd name="T17" fmla="*/ 498 h 498"/>
                <a:gd name="T18" fmla="*/ 769 w 1166"/>
                <a:gd name="T19" fmla="*/ 498 h 498"/>
                <a:gd name="T20" fmla="*/ 773 w 1166"/>
                <a:gd name="T21" fmla="*/ 494 h 498"/>
                <a:gd name="T22" fmla="*/ 764 w 1166"/>
                <a:gd name="T23" fmla="*/ 380 h 498"/>
                <a:gd name="T24" fmla="*/ 1159 w 1166"/>
                <a:gd name="T25" fmla="*/ 4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6" h="498">
                  <a:moveTo>
                    <a:pt x="1159" y="48"/>
                  </a:moveTo>
                  <a:cubicBezTo>
                    <a:pt x="1161" y="36"/>
                    <a:pt x="1163" y="24"/>
                    <a:pt x="1166" y="14"/>
                  </a:cubicBezTo>
                  <a:cubicBezTo>
                    <a:pt x="1160" y="0"/>
                    <a:pt x="1160" y="0"/>
                    <a:pt x="1160" y="0"/>
                  </a:cubicBezTo>
                  <a:cubicBezTo>
                    <a:pt x="769" y="325"/>
                    <a:pt x="769" y="325"/>
                    <a:pt x="769" y="325"/>
                  </a:cubicBezTo>
                  <a:cubicBezTo>
                    <a:pt x="53" y="236"/>
                    <a:pt x="53" y="236"/>
                    <a:pt x="53" y="236"/>
                  </a:cubicBezTo>
                  <a:cubicBezTo>
                    <a:pt x="2" y="268"/>
                    <a:pt x="2" y="268"/>
                    <a:pt x="2" y="268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755" y="383"/>
                    <a:pt x="755" y="383"/>
                    <a:pt x="755" y="383"/>
                  </a:cubicBezTo>
                  <a:cubicBezTo>
                    <a:pt x="748" y="412"/>
                    <a:pt x="745" y="454"/>
                    <a:pt x="766" y="498"/>
                  </a:cubicBezTo>
                  <a:cubicBezTo>
                    <a:pt x="769" y="498"/>
                    <a:pt x="769" y="498"/>
                    <a:pt x="769" y="498"/>
                  </a:cubicBezTo>
                  <a:cubicBezTo>
                    <a:pt x="773" y="494"/>
                    <a:pt x="773" y="494"/>
                    <a:pt x="773" y="494"/>
                  </a:cubicBezTo>
                  <a:cubicBezTo>
                    <a:pt x="752" y="451"/>
                    <a:pt x="757" y="408"/>
                    <a:pt x="764" y="380"/>
                  </a:cubicBezTo>
                  <a:lnTo>
                    <a:pt x="1159" y="4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353" name="Freeform 48"/>
            <p:cNvSpPr>
              <a:spLocks/>
            </p:cNvSpPr>
            <p:nvPr/>
          </p:nvSpPr>
          <p:spPr bwMode="auto">
            <a:xfrm>
              <a:off x="2122095" y="3236618"/>
              <a:ext cx="4949413" cy="2337483"/>
            </a:xfrm>
            <a:custGeom>
              <a:avLst/>
              <a:gdLst>
                <a:gd name="T0" fmla="*/ 1254 w 1261"/>
                <a:gd name="T1" fmla="*/ 203 h 595"/>
                <a:gd name="T2" fmla="*/ 1224 w 1261"/>
                <a:gd name="T3" fmla="*/ 201 h 595"/>
                <a:gd name="T4" fmla="*/ 824 w 1261"/>
                <a:gd name="T5" fmla="*/ 551 h 595"/>
                <a:gd name="T6" fmla="*/ 95 w 1261"/>
                <a:gd name="T7" fmla="*/ 439 h 595"/>
                <a:gd name="T8" fmla="*/ 91 w 1261"/>
                <a:gd name="T9" fmla="*/ 329 h 595"/>
                <a:gd name="T10" fmla="*/ 837 w 1261"/>
                <a:gd name="T11" fmla="*/ 422 h 595"/>
                <a:gd name="T12" fmla="*/ 1251 w 1261"/>
                <a:gd name="T13" fmla="*/ 78 h 595"/>
                <a:gd name="T14" fmla="*/ 1254 w 1261"/>
                <a:gd name="T15" fmla="*/ 48 h 595"/>
                <a:gd name="T16" fmla="*/ 1236 w 1261"/>
                <a:gd name="T17" fmla="*/ 41 h 595"/>
                <a:gd name="T18" fmla="*/ 1236 w 1261"/>
                <a:gd name="T19" fmla="*/ 41 h 595"/>
                <a:gd name="T20" fmla="*/ 532 w 1261"/>
                <a:gd name="T21" fmla="*/ 8 h 595"/>
                <a:gd name="T22" fmla="*/ 77 w 1261"/>
                <a:gd name="T23" fmla="*/ 285 h 595"/>
                <a:gd name="T24" fmla="*/ 77 w 1261"/>
                <a:gd name="T25" fmla="*/ 285 h 595"/>
                <a:gd name="T26" fmla="*/ 70 w 1261"/>
                <a:gd name="T27" fmla="*/ 291 h 595"/>
                <a:gd name="T28" fmla="*/ 66 w 1261"/>
                <a:gd name="T29" fmla="*/ 472 h 595"/>
                <a:gd name="T30" fmla="*/ 72 w 1261"/>
                <a:gd name="T31" fmla="*/ 479 h 595"/>
                <a:gd name="T32" fmla="*/ 837 w 1261"/>
                <a:gd name="T33" fmla="*/ 595 h 595"/>
                <a:gd name="T34" fmla="*/ 1252 w 1261"/>
                <a:gd name="T35" fmla="*/ 233 h 595"/>
                <a:gd name="T36" fmla="*/ 1254 w 1261"/>
                <a:gd name="T37" fmla="*/ 203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61" h="595">
                  <a:moveTo>
                    <a:pt x="1254" y="203"/>
                  </a:moveTo>
                  <a:cubicBezTo>
                    <a:pt x="1246" y="194"/>
                    <a:pt x="1232" y="193"/>
                    <a:pt x="1224" y="201"/>
                  </a:cubicBezTo>
                  <a:cubicBezTo>
                    <a:pt x="824" y="551"/>
                    <a:pt x="824" y="551"/>
                    <a:pt x="824" y="551"/>
                  </a:cubicBezTo>
                  <a:cubicBezTo>
                    <a:pt x="95" y="439"/>
                    <a:pt x="95" y="439"/>
                    <a:pt x="95" y="439"/>
                  </a:cubicBezTo>
                  <a:cubicBezTo>
                    <a:pt x="54" y="382"/>
                    <a:pt x="78" y="344"/>
                    <a:pt x="91" y="329"/>
                  </a:cubicBezTo>
                  <a:cubicBezTo>
                    <a:pt x="837" y="422"/>
                    <a:pt x="837" y="422"/>
                    <a:pt x="837" y="422"/>
                  </a:cubicBezTo>
                  <a:cubicBezTo>
                    <a:pt x="1251" y="78"/>
                    <a:pt x="1251" y="78"/>
                    <a:pt x="1251" y="78"/>
                  </a:cubicBezTo>
                  <a:cubicBezTo>
                    <a:pt x="1260" y="71"/>
                    <a:pt x="1261" y="57"/>
                    <a:pt x="1254" y="48"/>
                  </a:cubicBezTo>
                  <a:cubicBezTo>
                    <a:pt x="1249" y="43"/>
                    <a:pt x="1243" y="40"/>
                    <a:pt x="1236" y="41"/>
                  </a:cubicBezTo>
                  <a:cubicBezTo>
                    <a:pt x="1236" y="41"/>
                    <a:pt x="1236" y="41"/>
                    <a:pt x="1236" y="41"/>
                  </a:cubicBezTo>
                  <a:cubicBezTo>
                    <a:pt x="1236" y="41"/>
                    <a:pt x="569" y="0"/>
                    <a:pt x="532" y="8"/>
                  </a:cubicBezTo>
                  <a:cubicBezTo>
                    <a:pt x="496" y="16"/>
                    <a:pt x="94" y="274"/>
                    <a:pt x="77" y="285"/>
                  </a:cubicBezTo>
                  <a:cubicBezTo>
                    <a:pt x="77" y="285"/>
                    <a:pt x="77" y="285"/>
                    <a:pt x="77" y="285"/>
                  </a:cubicBezTo>
                  <a:cubicBezTo>
                    <a:pt x="70" y="291"/>
                    <a:pt x="70" y="291"/>
                    <a:pt x="70" y="291"/>
                  </a:cubicBezTo>
                  <a:cubicBezTo>
                    <a:pt x="39" y="316"/>
                    <a:pt x="0" y="386"/>
                    <a:pt x="66" y="472"/>
                  </a:cubicBezTo>
                  <a:cubicBezTo>
                    <a:pt x="72" y="479"/>
                    <a:pt x="72" y="479"/>
                    <a:pt x="72" y="479"/>
                  </a:cubicBezTo>
                  <a:cubicBezTo>
                    <a:pt x="837" y="595"/>
                    <a:pt x="837" y="595"/>
                    <a:pt x="837" y="595"/>
                  </a:cubicBezTo>
                  <a:cubicBezTo>
                    <a:pt x="1252" y="233"/>
                    <a:pt x="1252" y="233"/>
                    <a:pt x="1252" y="233"/>
                  </a:cubicBezTo>
                  <a:cubicBezTo>
                    <a:pt x="1260" y="225"/>
                    <a:pt x="1261" y="212"/>
                    <a:pt x="1254" y="203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354" name="Freeform 49"/>
            <p:cNvSpPr>
              <a:spLocks/>
            </p:cNvSpPr>
            <p:nvPr/>
          </p:nvSpPr>
          <p:spPr bwMode="auto">
            <a:xfrm>
              <a:off x="2016333" y="3691798"/>
              <a:ext cx="1785912" cy="1069673"/>
            </a:xfrm>
            <a:custGeom>
              <a:avLst/>
              <a:gdLst>
                <a:gd name="T0" fmla="*/ 439 w 455"/>
                <a:gd name="T1" fmla="*/ 162 h 272"/>
                <a:gd name="T2" fmla="*/ 27 w 455"/>
                <a:gd name="T3" fmla="*/ 0 h 272"/>
                <a:gd name="T4" fmla="*/ 59 w 455"/>
                <a:gd name="T5" fmla="*/ 130 h 272"/>
                <a:gd name="T6" fmla="*/ 455 w 455"/>
                <a:gd name="T7" fmla="*/ 272 h 272"/>
                <a:gd name="T8" fmla="*/ 439 w 455"/>
                <a:gd name="T9" fmla="*/ 16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5" h="272">
                  <a:moveTo>
                    <a:pt x="439" y="162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0" y="73"/>
                    <a:pt x="59" y="130"/>
                    <a:pt x="59" y="130"/>
                  </a:cubicBezTo>
                  <a:cubicBezTo>
                    <a:pt x="455" y="272"/>
                    <a:pt x="455" y="272"/>
                    <a:pt x="455" y="272"/>
                  </a:cubicBezTo>
                  <a:cubicBezTo>
                    <a:pt x="439" y="225"/>
                    <a:pt x="436" y="189"/>
                    <a:pt x="439" y="16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355" name="Freeform 50"/>
            <p:cNvSpPr>
              <a:spLocks/>
            </p:cNvSpPr>
            <p:nvPr/>
          </p:nvSpPr>
          <p:spPr bwMode="auto">
            <a:xfrm>
              <a:off x="3763421" y="3425384"/>
              <a:ext cx="2994817" cy="1340104"/>
            </a:xfrm>
            <a:custGeom>
              <a:avLst/>
              <a:gdLst>
                <a:gd name="T0" fmla="*/ 750 w 763"/>
                <a:gd name="T1" fmla="*/ 0 h 341"/>
                <a:gd name="T2" fmla="*/ 3 w 763"/>
                <a:gd name="T3" fmla="*/ 230 h 341"/>
                <a:gd name="T4" fmla="*/ 20 w 763"/>
                <a:gd name="T5" fmla="*/ 341 h 341"/>
                <a:gd name="T6" fmla="*/ 763 w 763"/>
                <a:gd name="T7" fmla="*/ 105 h 341"/>
                <a:gd name="T8" fmla="*/ 750 w 763"/>
                <a:gd name="T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" h="341">
                  <a:moveTo>
                    <a:pt x="750" y="0"/>
                  </a:moveTo>
                  <a:cubicBezTo>
                    <a:pt x="3" y="230"/>
                    <a:pt x="3" y="230"/>
                    <a:pt x="3" y="230"/>
                  </a:cubicBezTo>
                  <a:cubicBezTo>
                    <a:pt x="0" y="257"/>
                    <a:pt x="3" y="294"/>
                    <a:pt x="20" y="341"/>
                  </a:cubicBezTo>
                  <a:cubicBezTo>
                    <a:pt x="763" y="105"/>
                    <a:pt x="763" y="105"/>
                    <a:pt x="763" y="105"/>
                  </a:cubicBezTo>
                  <a:cubicBezTo>
                    <a:pt x="744" y="71"/>
                    <a:pt x="744" y="30"/>
                    <a:pt x="750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356" name="Freeform 51"/>
            <p:cNvSpPr>
              <a:spLocks/>
            </p:cNvSpPr>
            <p:nvPr/>
          </p:nvSpPr>
          <p:spPr bwMode="auto">
            <a:xfrm>
              <a:off x="2122095" y="3232602"/>
              <a:ext cx="4636142" cy="1535563"/>
            </a:xfrm>
            <a:custGeom>
              <a:avLst/>
              <a:gdLst>
                <a:gd name="T0" fmla="*/ 1168 w 1181"/>
                <a:gd name="T1" fmla="*/ 49 h 391"/>
                <a:gd name="T2" fmla="*/ 1181 w 1181"/>
                <a:gd name="T3" fmla="*/ 0 h 391"/>
                <a:gd name="T4" fmla="*/ 432 w 1181"/>
                <a:gd name="T5" fmla="*/ 222 h 391"/>
                <a:gd name="T6" fmla="*/ 109 w 1181"/>
                <a:gd name="T7" fmla="*/ 100 h 391"/>
                <a:gd name="T8" fmla="*/ 30 w 1181"/>
                <a:gd name="T9" fmla="*/ 70 h 391"/>
                <a:gd name="T10" fmla="*/ 2 w 1181"/>
                <a:gd name="T11" fmla="*/ 112 h 391"/>
                <a:gd name="T12" fmla="*/ 0 w 1181"/>
                <a:gd name="T13" fmla="*/ 117 h 391"/>
                <a:gd name="T14" fmla="*/ 412 w 1181"/>
                <a:gd name="T15" fmla="*/ 279 h 391"/>
                <a:gd name="T16" fmla="*/ 428 w 1181"/>
                <a:gd name="T17" fmla="*/ 389 h 391"/>
                <a:gd name="T18" fmla="*/ 435 w 1181"/>
                <a:gd name="T19" fmla="*/ 391 h 391"/>
                <a:gd name="T20" fmla="*/ 438 w 1181"/>
                <a:gd name="T21" fmla="*/ 390 h 391"/>
                <a:gd name="T22" fmla="*/ 421 w 1181"/>
                <a:gd name="T23" fmla="*/ 279 h 391"/>
                <a:gd name="T24" fmla="*/ 1168 w 1181"/>
                <a:gd name="T25" fmla="*/ 4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1" h="391">
                  <a:moveTo>
                    <a:pt x="1168" y="49"/>
                  </a:moveTo>
                  <a:cubicBezTo>
                    <a:pt x="1172" y="20"/>
                    <a:pt x="1181" y="0"/>
                    <a:pt x="1181" y="0"/>
                  </a:cubicBezTo>
                  <a:cubicBezTo>
                    <a:pt x="432" y="222"/>
                    <a:pt x="432" y="222"/>
                    <a:pt x="432" y="222"/>
                  </a:cubicBezTo>
                  <a:cubicBezTo>
                    <a:pt x="109" y="100"/>
                    <a:pt x="109" y="100"/>
                    <a:pt x="109" y="100"/>
                  </a:cubicBezTo>
                  <a:cubicBezTo>
                    <a:pt x="30" y="70"/>
                    <a:pt x="30" y="70"/>
                    <a:pt x="30" y="70"/>
                  </a:cubicBezTo>
                  <a:cubicBezTo>
                    <a:pt x="16" y="84"/>
                    <a:pt x="7" y="99"/>
                    <a:pt x="2" y="112"/>
                  </a:cubicBezTo>
                  <a:cubicBezTo>
                    <a:pt x="1" y="114"/>
                    <a:pt x="0" y="116"/>
                    <a:pt x="0" y="117"/>
                  </a:cubicBezTo>
                  <a:cubicBezTo>
                    <a:pt x="412" y="279"/>
                    <a:pt x="412" y="279"/>
                    <a:pt x="412" y="279"/>
                  </a:cubicBezTo>
                  <a:cubicBezTo>
                    <a:pt x="409" y="306"/>
                    <a:pt x="412" y="342"/>
                    <a:pt x="428" y="389"/>
                  </a:cubicBezTo>
                  <a:cubicBezTo>
                    <a:pt x="435" y="391"/>
                    <a:pt x="435" y="391"/>
                    <a:pt x="435" y="391"/>
                  </a:cubicBezTo>
                  <a:cubicBezTo>
                    <a:pt x="438" y="390"/>
                    <a:pt x="438" y="390"/>
                    <a:pt x="438" y="390"/>
                  </a:cubicBezTo>
                  <a:cubicBezTo>
                    <a:pt x="421" y="343"/>
                    <a:pt x="418" y="306"/>
                    <a:pt x="421" y="279"/>
                  </a:cubicBezTo>
                  <a:lnTo>
                    <a:pt x="1168" y="49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357" name="Freeform 52"/>
            <p:cNvSpPr>
              <a:spLocks/>
            </p:cNvSpPr>
            <p:nvPr/>
          </p:nvSpPr>
          <p:spPr bwMode="auto">
            <a:xfrm>
              <a:off x="1871746" y="2883185"/>
              <a:ext cx="4980204" cy="1992081"/>
            </a:xfrm>
            <a:custGeom>
              <a:avLst/>
              <a:gdLst>
                <a:gd name="T0" fmla="*/ 1239 w 1269"/>
                <a:gd name="T1" fmla="*/ 228 h 507"/>
                <a:gd name="T2" fmla="*/ 499 w 1269"/>
                <a:gd name="T3" fmla="*/ 462 h 507"/>
                <a:gd name="T4" fmla="*/ 108 w 1269"/>
                <a:gd name="T5" fmla="*/ 322 h 507"/>
                <a:gd name="T6" fmla="*/ 83 w 1269"/>
                <a:gd name="T7" fmla="*/ 279 h 507"/>
                <a:gd name="T8" fmla="*/ 100 w 1269"/>
                <a:gd name="T9" fmla="*/ 188 h 507"/>
                <a:gd name="T10" fmla="*/ 495 w 1269"/>
                <a:gd name="T11" fmla="*/ 338 h 507"/>
                <a:gd name="T12" fmla="*/ 1251 w 1269"/>
                <a:gd name="T13" fmla="*/ 113 h 507"/>
                <a:gd name="T14" fmla="*/ 1266 w 1269"/>
                <a:gd name="T15" fmla="*/ 87 h 507"/>
                <a:gd name="T16" fmla="*/ 1246 w 1269"/>
                <a:gd name="T17" fmla="*/ 72 h 507"/>
                <a:gd name="T18" fmla="*/ 734 w 1269"/>
                <a:gd name="T19" fmla="*/ 0 h 507"/>
                <a:gd name="T20" fmla="*/ 88 w 1269"/>
                <a:gd name="T21" fmla="*/ 138 h 507"/>
                <a:gd name="T22" fmla="*/ 88 w 1269"/>
                <a:gd name="T23" fmla="*/ 138 h 507"/>
                <a:gd name="T24" fmla="*/ 78 w 1269"/>
                <a:gd name="T25" fmla="*/ 149 h 507"/>
                <a:gd name="T26" fmla="*/ 82 w 1269"/>
                <a:gd name="T27" fmla="*/ 356 h 507"/>
                <a:gd name="T28" fmla="*/ 85 w 1269"/>
                <a:gd name="T29" fmla="*/ 359 h 507"/>
                <a:gd name="T30" fmla="*/ 499 w 1269"/>
                <a:gd name="T31" fmla="*/ 507 h 507"/>
                <a:gd name="T32" fmla="*/ 1252 w 1269"/>
                <a:gd name="T33" fmla="*/ 268 h 507"/>
                <a:gd name="T34" fmla="*/ 1265 w 1269"/>
                <a:gd name="T35" fmla="*/ 241 h 507"/>
                <a:gd name="T36" fmla="*/ 1239 w 1269"/>
                <a:gd name="T37" fmla="*/ 22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69" h="507">
                  <a:moveTo>
                    <a:pt x="1239" y="228"/>
                  </a:moveTo>
                  <a:cubicBezTo>
                    <a:pt x="499" y="462"/>
                    <a:pt x="499" y="462"/>
                    <a:pt x="499" y="462"/>
                  </a:cubicBezTo>
                  <a:cubicBezTo>
                    <a:pt x="108" y="322"/>
                    <a:pt x="108" y="322"/>
                    <a:pt x="108" y="322"/>
                  </a:cubicBezTo>
                  <a:cubicBezTo>
                    <a:pt x="103" y="316"/>
                    <a:pt x="90" y="300"/>
                    <a:pt x="83" y="279"/>
                  </a:cubicBezTo>
                  <a:cubicBezTo>
                    <a:pt x="73" y="247"/>
                    <a:pt x="78" y="217"/>
                    <a:pt x="100" y="188"/>
                  </a:cubicBezTo>
                  <a:cubicBezTo>
                    <a:pt x="495" y="338"/>
                    <a:pt x="495" y="338"/>
                    <a:pt x="495" y="338"/>
                  </a:cubicBezTo>
                  <a:cubicBezTo>
                    <a:pt x="1251" y="113"/>
                    <a:pt x="1251" y="113"/>
                    <a:pt x="1251" y="113"/>
                  </a:cubicBezTo>
                  <a:cubicBezTo>
                    <a:pt x="1263" y="110"/>
                    <a:pt x="1269" y="98"/>
                    <a:pt x="1266" y="87"/>
                  </a:cubicBezTo>
                  <a:cubicBezTo>
                    <a:pt x="1263" y="78"/>
                    <a:pt x="1255" y="72"/>
                    <a:pt x="1246" y="72"/>
                  </a:cubicBezTo>
                  <a:cubicBezTo>
                    <a:pt x="734" y="0"/>
                    <a:pt x="734" y="0"/>
                    <a:pt x="734" y="0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88" y="138"/>
                    <a:pt x="88" y="138"/>
                    <a:pt x="88" y="138"/>
                  </a:cubicBezTo>
                  <a:cubicBezTo>
                    <a:pt x="78" y="149"/>
                    <a:pt x="78" y="149"/>
                    <a:pt x="78" y="149"/>
                  </a:cubicBezTo>
                  <a:cubicBezTo>
                    <a:pt x="0" y="234"/>
                    <a:pt x="46" y="322"/>
                    <a:pt x="82" y="356"/>
                  </a:cubicBezTo>
                  <a:cubicBezTo>
                    <a:pt x="85" y="359"/>
                    <a:pt x="85" y="359"/>
                    <a:pt x="85" y="359"/>
                  </a:cubicBezTo>
                  <a:cubicBezTo>
                    <a:pt x="499" y="507"/>
                    <a:pt x="499" y="507"/>
                    <a:pt x="499" y="507"/>
                  </a:cubicBezTo>
                  <a:cubicBezTo>
                    <a:pt x="1252" y="268"/>
                    <a:pt x="1252" y="268"/>
                    <a:pt x="1252" y="268"/>
                  </a:cubicBezTo>
                  <a:cubicBezTo>
                    <a:pt x="1263" y="264"/>
                    <a:pt x="1269" y="252"/>
                    <a:pt x="1265" y="241"/>
                  </a:cubicBezTo>
                  <a:cubicBezTo>
                    <a:pt x="1262" y="230"/>
                    <a:pt x="1250" y="224"/>
                    <a:pt x="1239" y="22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358" name="Freeform 53"/>
            <p:cNvSpPr>
              <a:spLocks/>
            </p:cNvSpPr>
            <p:nvPr/>
          </p:nvSpPr>
          <p:spPr bwMode="auto">
            <a:xfrm>
              <a:off x="2318894" y="2596689"/>
              <a:ext cx="2150056" cy="1064318"/>
            </a:xfrm>
            <a:custGeom>
              <a:avLst/>
              <a:gdLst>
                <a:gd name="T0" fmla="*/ 532 w 548"/>
                <a:gd name="T1" fmla="*/ 145 h 271"/>
                <a:gd name="T2" fmla="*/ 44 w 548"/>
                <a:gd name="T3" fmla="*/ 36 h 271"/>
                <a:gd name="T4" fmla="*/ 69 w 548"/>
                <a:gd name="T5" fmla="*/ 1 h 271"/>
                <a:gd name="T6" fmla="*/ 65 w 548"/>
                <a:gd name="T7" fmla="*/ 0 h 271"/>
                <a:gd name="T8" fmla="*/ 55 w 548"/>
                <a:gd name="T9" fmla="*/ 161 h 271"/>
                <a:gd name="T10" fmla="*/ 548 w 548"/>
                <a:gd name="T11" fmla="*/ 271 h 271"/>
                <a:gd name="T12" fmla="*/ 532 w 548"/>
                <a:gd name="T13" fmla="*/ 145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271">
                  <a:moveTo>
                    <a:pt x="532" y="145"/>
                  </a:moveTo>
                  <a:cubicBezTo>
                    <a:pt x="44" y="36"/>
                    <a:pt x="44" y="36"/>
                    <a:pt x="44" y="36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0" y="70"/>
                    <a:pt x="55" y="161"/>
                    <a:pt x="55" y="161"/>
                  </a:cubicBezTo>
                  <a:cubicBezTo>
                    <a:pt x="548" y="271"/>
                    <a:pt x="548" y="271"/>
                    <a:pt x="548" y="271"/>
                  </a:cubicBezTo>
                  <a:cubicBezTo>
                    <a:pt x="532" y="217"/>
                    <a:pt x="529" y="175"/>
                    <a:pt x="532" y="14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359" name="Freeform 54"/>
            <p:cNvSpPr>
              <a:spLocks/>
            </p:cNvSpPr>
            <p:nvPr/>
          </p:nvSpPr>
          <p:spPr bwMode="auto">
            <a:xfrm>
              <a:off x="4430125" y="2391858"/>
              <a:ext cx="2330789" cy="1269149"/>
            </a:xfrm>
            <a:custGeom>
              <a:avLst/>
              <a:gdLst>
                <a:gd name="T0" fmla="*/ 578 w 594"/>
                <a:gd name="T1" fmla="*/ 0 h 323"/>
                <a:gd name="T2" fmla="*/ 2 w 594"/>
                <a:gd name="T3" fmla="*/ 196 h 323"/>
                <a:gd name="T4" fmla="*/ 19 w 594"/>
                <a:gd name="T5" fmla="*/ 323 h 323"/>
                <a:gd name="T6" fmla="*/ 594 w 594"/>
                <a:gd name="T7" fmla="*/ 124 h 323"/>
                <a:gd name="T8" fmla="*/ 578 w 594"/>
                <a:gd name="T9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" h="323">
                  <a:moveTo>
                    <a:pt x="578" y="0"/>
                  </a:moveTo>
                  <a:cubicBezTo>
                    <a:pt x="2" y="196"/>
                    <a:pt x="2" y="196"/>
                    <a:pt x="2" y="196"/>
                  </a:cubicBezTo>
                  <a:cubicBezTo>
                    <a:pt x="0" y="226"/>
                    <a:pt x="2" y="269"/>
                    <a:pt x="19" y="323"/>
                  </a:cubicBezTo>
                  <a:cubicBezTo>
                    <a:pt x="594" y="124"/>
                    <a:pt x="594" y="124"/>
                    <a:pt x="594" y="124"/>
                  </a:cubicBezTo>
                  <a:cubicBezTo>
                    <a:pt x="571" y="70"/>
                    <a:pt x="572" y="28"/>
                    <a:pt x="578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360" name="Freeform 55"/>
            <p:cNvSpPr>
              <a:spLocks/>
            </p:cNvSpPr>
            <p:nvPr/>
          </p:nvSpPr>
          <p:spPr bwMode="auto">
            <a:xfrm>
              <a:off x="2491594" y="2261998"/>
              <a:ext cx="4238528" cy="1407042"/>
            </a:xfrm>
            <a:custGeom>
              <a:avLst/>
              <a:gdLst>
                <a:gd name="T0" fmla="*/ 1072 w 1080"/>
                <a:gd name="T1" fmla="*/ 33 h 358"/>
                <a:gd name="T2" fmla="*/ 1080 w 1080"/>
                <a:gd name="T3" fmla="*/ 8 h 358"/>
                <a:gd name="T4" fmla="*/ 1071 w 1080"/>
                <a:gd name="T5" fmla="*/ 0 h 358"/>
                <a:gd name="T6" fmla="*/ 1061 w 1080"/>
                <a:gd name="T7" fmla="*/ 0 h 358"/>
                <a:gd name="T8" fmla="*/ 504 w 1080"/>
                <a:gd name="T9" fmla="*/ 190 h 358"/>
                <a:gd name="T10" fmla="*/ 501 w 1080"/>
                <a:gd name="T11" fmla="*/ 191 h 358"/>
                <a:gd name="T12" fmla="*/ 495 w 1080"/>
                <a:gd name="T13" fmla="*/ 189 h 358"/>
                <a:gd name="T14" fmla="*/ 25 w 1080"/>
                <a:gd name="T15" fmla="*/ 86 h 358"/>
                <a:gd name="T16" fmla="*/ 0 w 1080"/>
                <a:gd name="T17" fmla="*/ 121 h 358"/>
                <a:gd name="T18" fmla="*/ 488 w 1080"/>
                <a:gd name="T19" fmla="*/ 230 h 358"/>
                <a:gd name="T20" fmla="*/ 504 w 1080"/>
                <a:gd name="T21" fmla="*/ 356 h 358"/>
                <a:gd name="T22" fmla="*/ 509 w 1080"/>
                <a:gd name="T23" fmla="*/ 358 h 358"/>
                <a:gd name="T24" fmla="*/ 513 w 1080"/>
                <a:gd name="T25" fmla="*/ 356 h 358"/>
                <a:gd name="T26" fmla="*/ 496 w 1080"/>
                <a:gd name="T27" fmla="*/ 229 h 358"/>
                <a:gd name="T28" fmla="*/ 1072 w 1080"/>
                <a:gd name="T29" fmla="*/ 33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0" h="358">
                  <a:moveTo>
                    <a:pt x="1072" y="33"/>
                  </a:moveTo>
                  <a:cubicBezTo>
                    <a:pt x="1075" y="23"/>
                    <a:pt x="1077" y="14"/>
                    <a:pt x="1080" y="8"/>
                  </a:cubicBezTo>
                  <a:cubicBezTo>
                    <a:pt x="1071" y="0"/>
                    <a:pt x="1071" y="0"/>
                    <a:pt x="1071" y="0"/>
                  </a:cubicBezTo>
                  <a:cubicBezTo>
                    <a:pt x="1061" y="0"/>
                    <a:pt x="1061" y="0"/>
                    <a:pt x="1061" y="0"/>
                  </a:cubicBezTo>
                  <a:cubicBezTo>
                    <a:pt x="504" y="190"/>
                    <a:pt x="504" y="190"/>
                    <a:pt x="504" y="190"/>
                  </a:cubicBezTo>
                  <a:cubicBezTo>
                    <a:pt x="501" y="191"/>
                    <a:pt x="501" y="191"/>
                    <a:pt x="501" y="191"/>
                  </a:cubicBezTo>
                  <a:cubicBezTo>
                    <a:pt x="495" y="189"/>
                    <a:pt x="495" y="189"/>
                    <a:pt x="495" y="189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488" y="230"/>
                    <a:pt x="488" y="230"/>
                    <a:pt x="488" y="230"/>
                  </a:cubicBezTo>
                  <a:cubicBezTo>
                    <a:pt x="485" y="260"/>
                    <a:pt x="488" y="302"/>
                    <a:pt x="504" y="356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513" y="356"/>
                    <a:pt x="513" y="356"/>
                    <a:pt x="513" y="356"/>
                  </a:cubicBezTo>
                  <a:cubicBezTo>
                    <a:pt x="496" y="302"/>
                    <a:pt x="494" y="259"/>
                    <a:pt x="496" y="229"/>
                  </a:cubicBezTo>
                  <a:lnTo>
                    <a:pt x="1072" y="33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361" name="Freeform 56"/>
            <p:cNvSpPr>
              <a:spLocks/>
            </p:cNvSpPr>
            <p:nvPr/>
          </p:nvSpPr>
          <p:spPr bwMode="auto">
            <a:xfrm>
              <a:off x="2276054" y="1908564"/>
              <a:ext cx="4587946" cy="1842140"/>
            </a:xfrm>
            <a:custGeom>
              <a:avLst/>
              <a:gdLst>
                <a:gd name="T0" fmla="*/ 1136 w 1169"/>
                <a:gd name="T1" fmla="*/ 227 h 469"/>
                <a:gd name="T2" fmla="*/ 563 w 1169"/>
                <a:gd name="T3" fmla="*/ 426 h 469"/>
                <a:gd name="T4" fmla="*/ 80 w 1169"/>
                <a:gd name="T5" fmla="*/ 317 h 469"/>
                <a:gd name="T6" fmla="*/ 84 w 1169"/>
                <a:gd name="T7" fmla="*/ 198 h 469"/>
                <a:gd name="T8" fmla="*/ 557 w 1169"/>
                <a:gd name="T9" fmla="*/ 303 h 469"/>
                <a:gd name="T10" fmla="*/ 1152 w 1169"/>
                <a:gd name="T11" fmla="*/ 100 h 469"/>
                <a:gd name="T12" fmla="*/ 1165 w 1169"/>
                <a:gd name="T13" fmla="*/ 73 h 469"/>
                <a:gd name="T14" fmla="*/ 1144 w 1169"/>
                <a:gd name="T15" fmla="*/ 59 h 469"/>
                <a:gd name="T16" fmla="*/ 587 w 1169"/>
                <a:gd name="T17" fmla="*/ 1 h 469"/>
                <a:gd name="T18" fmla="*/ 69 w 1169"/>
                <a:gd name="T19" fmla="*/ 152 h 469"/>
                <a:gd name="T20" fmla="*/ 69 w 1169"/>
                <a:gd name="T21" fmla="*/ 152 h 469"/>
                <a:gd name="T22" fmla="*/ 61 w 1169"/>
                <a:gd name="T23" fmla="*/ 161 h 469"/>
                <a:gd name="T24" fmla="*/ 47 w 1169"/>
                <a:gd name="T25" fmla="*/ 347 h 469"/>
                <a:gd name="T26" fmla="*/ 52 w 1169"/>
                <a:gd name="T27" fmla="*/ 354 h 469"/>
                <a:gd name="T28" fmla="*/ 559 w 1169"/>
                <a:gd name="T29" fmla="*/ 468 h 469"/>
                <a:gd name="T30" fmla="*/ 565 w 1169"/>
                <a:gd name="T31" fmla="*/ 469 h 469"/>
                <a:gd name="T32" fmla="*/ 1150 w 1169"/>
                <a:gd name="T33" fmla="*/ 267 h 469"/>
                <a:gd name="T34" fmla="*/ 1163 w 1169"/>
                <a:gd name="T35" fmla="*/ 240 h 469"/>
                <a:gd name="T36" fmla="*/ 1136 w 1169"/>
                <a:gd name="T37" fmla="*/ 22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69" h="469">
                  <a:moveTo>
                    <a:pt x="1136" y="227"/>
                  </a:moveTo>
                  <a:cubicBezTo>
                    <a:pt x="563" y="426"/>
                    <a:pt x="563" y="426"/>
                    <a:pt x="563" y="426"/>
                  </a:cubicBezTo>
                  <a:cubicBezTo>
                    <a:pt x="80" y="317"/>
                    <a:pt x="80" y="317"/>
                    <a:pt x="80" y="317"/>
                  </a:cubicBezTo>
                  <a:cubicBezTo>
                    <a:pt x="70" y="297"/>
                    <a:pt x="50" y="244"/>
                    <a:pt x="84" y="198"/>
                  </a:cubicBezTo>
                  <a:cubicBezTo>
                    <a:pt x="557" y="303"/>
                    <a:pt x="557" y="303"/>
                    <a:pt x="557" y="303"/>
                  </a:cubicBezTo>
                  <a:cubicBezTo>
                    <a:pt x="1152" y="100"/>
                    <a:pt x="1152" y="100"/>
                    <a:pt x="1152" y="100"/>
                  </a:cubicBezTo>
                  <a:cubicBezTo>
                    <a:pt x="1163" y="96"/>
                    <a:pt x="1169" y="84"/>
                    <a:pt x="1165" y="73"/>
                  </a:cubicBezTo>
                  <a:cubicBezTo>
                    <a:pt x="1162" y="64"/>
                    <a:pt x="1153" y="59"/>
                    <a:pt x="1144" y="59"/>
                  </a:cubicBezTo>
                  <a:cubicBezTo>
                    <a:pt x="1105" y="55"/>
                    <a:pt x="589" y="0"/>
                    <a:pt x="587" y="1"/>
                  </a:cubicBezTo>
                  <a:cubicBezTo>
                    <a:pt x="586" y="3"/>
                    <a:pt x="85" y="147"/>
                    <a:pt x="69" y="152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61" y="161"/>
                    <a:pt x="61" y="161"/>
                    <a:pt x="61" y="161"/>
                  </a:cubicBezTo>
                  <a:cubicBezTo>
                    <a:pt x="0" y="225"/>
                    <a:pt x="26" y="310"/>
                    <a:pt x="47" y="347"/>
                  </a:cubicBezTo>
                  <a:cubicBezTo>
                    <a:pt x="52" y="354"/>
                    <a:pt x="52" y="354"/>
                    <a:pt x="52" y="354"/>
                  </a:cubicBezTo>
                  <a:cubicBezTo>
                    <a:pt x="559" y="468"/>
                    <a:pt x="559" y="468"/>
                    <a:pt x="559" y="468"/>
                  </a:cubicBezTo>
                  <a:cubicBezTo>
                    <a:pt x="565" y="469"/>
                    <a:pt x="565" y="469"/>
                    <a:pt x="565" y="469"/>
                  </a:cubicBezTo>
                  <a:cubicBezTo>
                    <a:pt x="1150" y="267"/>
                    <a:pt x="1150" y="267"/>
                    <a:pt x="1150" y="267"/>
                  </a:cubicBezTo>
                  <a:cubicBezTo>
                    <a:pt x="1161" y="263"/>
                    <a:pt x="1166" y="251"/>
                    <a:pt x="1163" y="240"/>
                  </a:cubicBezTo>
                  <a:cubicBezTo>
                    <a:pt x="1159" y="229"/>
                    <a:pt x="1147" y="223"/>
                    <a:pt x="1136" y="227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</p:grpSp>
      <p:pic>
        <p:nvPicPr>
          <p:cNvPr id="4098" name="Picture 2" descr="Inventory turnover = COGS / Average inventory">
            <a:extLst>
              <a:ext uri="{FF2B5EF4-FFF2-40B4-BE49-F238E27FC236}">
                <a16:creationId xmlns:a16="http://schemas.microsoft.com/office/drawing/2014/main" id="{431C34B1-D679-46B5-B2CB-746CE4C3B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955" y="90715"/>
            <a:ext cx="5373317" cy="312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 noGrp="1"/>
          </p:cNvSpPr>
          <p:nvPr>
            <p:ph type="ctrTitle"/>
          </p:nvPr>
        </p:nvSpPr>
        <p:spPr>
          <a:xfrm>
            <a:off x="3087496" y="378106"/>
            <a:ext cx="10363200" cy="92333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b">
            <a:spAutoFit/>
          </a:bodyPr>
          <a:lstStyle/>
          <a:p>
            <a:pPr lvl="0">
              <a:lnSpc>
                <a:spcPct val="90000"/>
              </a:lnSpc>
            </a:pPr>
            <a:r>
              <a:rPr lang="en-IN" sz="6000" b="1" dirty="0">
                <a:solidFill>
                  <a:srgbClr val="00B0F0"/>
                </a:solidFill>
              </a:rPr>
              <a:t> Basic Advantages: </a:t>
            </a:r>
            <a:endParaRPr kumimoji="0" lang="en-IN" sz="60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897B15-3CA3-48BC-B38B-B30B637165A4}"/>
              </a:ext>
            </a:extLst>
          </p:cNvPr>
          <p:cNvSpPr txBox="1">
            <a:spLocks/>
          </p:cNvSpPr>
          <p:nvPr/>
        </p:nvSpPr>
        <p:spPr>
          <a:xfrm>
            <a:off x="484582" y="4021301"/>
            <a:ext cx="4640777" cy="1717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9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16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76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36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56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53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>
                <a:latin typeface="Modern No. 20" panose="02070704070505020303" pitchFamily="18" charset="0"/>
              </a:rPr>
              <a:t>An agile approach for web application development has been proposed that applies the concept of agile modeling, adopts a standard software architecture and is heavily based on frameworks, speeding up system analysis, design and implementation.</a:t>
            </a:r>
            <a:endParaRPr lang="sv-SE" sz="1800" dirty="0">
              <a:latin typeface="Modern No. 20" panose="02070704070505020303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FF49AB2-4D97-4838-B5CA-8A927DD4DD9C}"/>
              </a:ext>
            </a:extLst>
          </p:cNvPr>
          <p:cNvSpPr txBox="1">
            <a:spLocks/>
          </p:cNvSpPr>
          <p:nvPr/>
        </p:nvSpPr>
        <p:spPr>
          <a:xfrm>
            <a:off x="0" y="2634393"/>
            <a:ext cx="475926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600" b="1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N" sz="3600" dirty="0">
                <a:solidFill>
                  <a:srgbClr val="00B0F0"/>
                </a:solidFill>
              </a:rPr>
              <a:t>Solution:</a:t>
            </a:r>
          </a:p>
        </p:txBody>
      </p:sp>
      <p:pic>
        <p:nvPicPr>
          <p:cNvPr id="2050" name="Picture 2" descr="Top 7 Advantages of Inventory Management System Software - Asset Infinity">
            <a:extLst>
              <a:ext uri="{FF2B5EF4-FFF2-40B4-BE49-F238E27FC236}">
                <a16:creationId xmlns:a16="http://schemas.microsoft.com/office/drawing/2014/main" id="{3F0890F7-8C79-439E-8525-2D0B4738E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307" y="1710051"/>
            <a:ext cx="6667500" cy="4029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ventory Management Tool For Amazon Sellers - Helium 10">
            <a:extLst>
              <a:ext uri="{FF2B5EF4-FFF2-40B4-BE49-F238E27FC236}">
                <a16:creationId xmlns:a16="http://schemas.microsoft.com/office/drawing/2014/main" id="{1E6F8883-C4CF-4CC2-AAC3-DA06F2C40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51" y="157296"/>
            <a:ext cx="4130615" cy="310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546781" y="3783747"/>
            <a:ext cx="5381772" cy="2090677"/>
          </a:xfrm>
          <a:prstGeom prst="roundRect">
            <a:avLst>
              <a:gd name="adj" fmla="val 5697"/>
            </a:avLst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96198" y="1373764"/>
            <a:ext cx="5381772" cy="2090677"/>
          </a:xfrm>
          <a:prstGeom prst="roundRect">
            <a:avLst>
              <a:gd name="adj" fmla="val 5697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6296198" y="3783747"/>
            <a:ext cx="5381772" cy="2090677"/>
          </a:xfrm>
          <a:prstGeom prst="roundRect">
            <a:avLst>
              <a:gd name="adj" fmla="val 5697"/>
            </a:avLst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46781" y="1373764"/>
            <a:ext cx="5381772" cy="2090677"/>
          </a:xfrm>
          <a:prstGeom prst="roundRect">
            <a:avLst>
              <a:gd name="adj" fmla="val 569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30"/>
          <p:cNvSpPr txBox="1"/>
          <p:nvPr/>
        </p:nvSpPr>
        <p:spPr>
          <a:xfrm>
            <a:off x="588522" y="2065159"/>
            <a:ext cx="1768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Stock Management</a:t>
            </a:r>
            <a:endParaRPr kumimoji="0" lang="en-I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502966" y="1774556"/>
            <a:ext cx="0" cy="138604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36"/>
          <p:cNvSpPr txBox="1"/>
          <p:nvPr/>
        </p:nvSpPr>
        <p:spPr>
          <a:xfrm>
            <a:off x="588523" y="4361247"/>
            <a:ext cx="2843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ea"/>
              </a:rPr>
              <a:t>Email Alerts</a:t>
            </a: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502966" y="4184539"/>
            <a:ext cx="0" cy="138604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1"/>
          <p:cNvSpPr txBox="1"/>
          <p:nvPr/>
        </p:nvSpPr>
        <p:spPr>
          <a:xfrm>
            <a:off x="6462769" y="2033070"/>
            <a:ext cx="17896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Tracking of inventory details</a:t>
            </a:r>
            <a:endParaRPr kumimoji="0" lang="en-I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8252383" y="1774556"/>
            <a:ext cx="0" cy="138604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610426" y="4215842"/>
            <a:ext cx="2843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ea"/>
              </a:rPr>
              <a:t>Easy-user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ea"/>
              </a:rPr>
              <a:t> Interface</a:t>
            </a: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8252383" y="4184539"/>
            <a:ext cx="0" cy="138604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211455" y="429152"/>
            <a:ext cx="3447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Proposed model:</a:t>
            </a:r>
          </a:p>
        </p:txBody>
      </p:sp>
      <p:sp>
        <p:nvSpPr>
          <p:cNvPr id="27" name="Google Shape;505;p29">
            <a:extLst>
              <a:ext uri="{FF2B5EF4-FFF2-40B4-BE49-F238E27FC236}">
                <a16:creationId xmlns:a16="http://schemas.microsoft.com/office/drawing/2014/main" id="{38EEEBEB-A93A-4BC8-9FCB-D1407B0CF51B}"/>
              </a:ext>
            </a:extLst>
          </p:cNvPr>
          <p:cNvSpPr/>
          <p:nvPr/>
        </p:nvSpPr>
        <p:spPr>
          <a:xfrm>
            <a:off x="0" y="429152"/>
            <a:ext cx="211455" cy="73279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tabLst/>
              <a:defRPr/>
            </a:pP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F93530-5584-4E10-B32A-DFFB268A2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62" y="1610686"/>
            <a:ext cx="2678167" cy="17119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FF4210-12CF-4CDD-B14C-2D51C84FE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7616" y="1723780"/>
            <a:ext cx="2495122" cy="14875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5D42AE-8CB4-4EE7-AE46-2FA427A8D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612" y="4020477"/>
            <a:ext cx="2923841" cy="16172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955CCB0-882D-4F2F-8ACE-23F770DD20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0041" y="3997660"/>
            <a:ext cx="3037321" cy="166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5885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6304414" y="1385643"/>
            <a:ext cx="5381772" cy="2151491"/>
          </a:xfrm>
          <a:prstGeom prst="roundRect">
            <a:avLst>
              <a:gd name="adj" fmla="val 5697"/>
            </a:avLst>
          </a:prstGeom>
          <a:solidFill>
            <a:schemeClr val="bg2">
              <a:lumMod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46781" y="1373764"/>
            <a:ext cx="5381772" cy="2090677"/>
          </a:xfrm>
          <a:prstGeom prst="roundRect">
            <a:avLst>
              <a:gd name="adj" fmla="val 5697"/>
            </a:avLst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" name="TextBox 30"/>
          <p:cNvSpPr txBox="1"/>
          <p:nvPr/>
        </p:nvSpPr>
        <p:spPr>
          <a:xfrm>
            <a:off x="2797898" y="1708229"/>
            <a:ext cx="284393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Times New Roman" panose="02020603050405020304" pitchFamily="18" charset="0"/>
              </a:rPr>
              <a:t>Hardware Stack</a:t>
            </a:r>
            <a:endParaRPr kumimoji="0" lang="en-IN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97898" y="2005287"/>
            <a:ext cx="2843939" cy="1300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Intel Core i7</a:t>
            </a:r>
          </a:p>
          <a:p>
            <a:pPr marL="171450" marR="0" lvl="0" indent="-1714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IN" altLang="en-US" sz="1600" dirty="0">
                <a:cs typeface="Times New Roman" panose="02020603050405020304" pitchFamily="18" charset="0"/>
                <a:sym typeface="+mn-ea"/>
              </a:rPr>
              <a:t>8</a:t>
            </a:r>
            <a:r>
              <a:rPr kumimoji="0" lang="en-I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 GB RAM</a:t>
            </a:r>
          </a:p>
          <a:p>
            <a:pPr marL="171450" marR="0" lvl="0" indent="-1714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1TB HDD</a:t>
            </a:r>
          </a:p>
          <a:p>
            <a:pPr marR="0" lvl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en-I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502966" y="1774556"/>
            <a:ext cx="0" cy="138604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36"/>
          <p:cNvSpPr txBox="1"/>
          <p:nvPr/>
        </p:nvSpPr>
        <p:spPr>
          <a:xfrm>
            <a:off x="2797898" y="4118212"/>
            <a:ext cx="284393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+mn-ea"/>
              </a:rPr>
              <a:t>Tools identified</a:t>
            </a: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  <a:sym typeface="+mn-ea"/>
            </a:endParaRPr>
          </a:p>
        </p:txBody>
      </p:sp>
      <p:sp>
        <p:nvSpPr>
          <p:cNvPr id="14" name="TextBox 37"/>
          <p:cNvSpPr txBox="1"/>
          <p:nvPr/>
        </p:nvSpPr>
        <p:spPr>
          <a:xfrm>
            <a:off x="2797898" y="4577195"/>
            <a:ext cx="2843939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sym typeface="+mn-ea"/>
              </a:rPr>
              <a:t>Most models require feature data to at least be scaled to comparable values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sym typeface="+mn-ea"/>
              </a:rPr>
              <a:t>Otherwise features with larger magnitudes will have more weight than they should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502966" y="4184539"/>
            <a:ext cx="0" cy="138604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1"/>
          <p:cNvSpPr txBox="1"/>
          <p:nvPr/>
        </p:nvSpPr>
        <p:spPr>
          <a:xfrm>
            <a:off x="8547315" y="1485922"/>
            <a:ext cx="284393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</a:rPr>
              <a:t>Software Stack</a:t>
            </a:r>
            <a:endParaRPr kumimoji="0" lang="en-I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TextBox 42"/>
          <p:cNvSpPr txBox="1"/>
          <p:nvPr/>
        </p:nvSpPr>
        <p:spPr>
          <a:xfrm>
            <a:off x="8547315" y="1928745"/>
            <a:ext cx="3021102" cy="191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I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• Distribution Software: Anaconda</a:t>
            </a:r>
          </a:p>
          <a:p>
            <a:pPr marL="171450" marR="0" lvl="0" indent="-1714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 Framework: Flask</a:t>
            </a:r>
          </a:p>
          <a:p>
            <a:pPr marL="171450" marR="0" lvl="0" indent="-1714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IN" altLang="en-US" sz="1600" dirty="0">
                <a:solidFill>
                  <a:prstClr val="white"/>
                </a:solidFill>
                <a:cs typeface="Times New Roman" panose="02020603050405020304" pitchFamily="18" charset="0"/>
                <a:sym typeface="+mn-ea"/>
              </a:rPr>
              <a:t>S</a:t>
            </a:r>
            <a:r>
              <a:rPr kumimoji="0" lang="en-IN" altLang="en-US" sz="1600" b="0" i="0" u="none" strike="noStrike" kern="1200" cap="none" spc="0" normalizeH="0" baseline="0" dirty="0">
                <a:solidFill>
                  <a:prstClr val="white"/>
                </a:solidFill>
                <a:cs typeface="Times New Roman" panose="02020603050405020304" pitchFamily="18" charset="0"/>
                <a:sym typeface="+mn-ea"/>
              </a:rPr>
              <a:t>cripting language: Python, 	HTML, </a:t>
            </a:r>
            <a:r>
              <a:rPr kumimoji="0" lang="en-IN" altLang="en-US" sz="1600" b="0" i="0" u="none" strike="noStrike" kern="1200" cap="none" spc="0" normalizeH="0" baseline="0" dirty="0" err="1">
                <a:solidFill>
                  <a:prstClr val="white"/>
                </a:solidFill>
                <a:cs typeface="Times New Roman" panose="02020603050405020304" pitchFamily="18" charset="0"/>
                <a:sym typeface="+mn-ea"/>
              </a:rPr>
              <a:t>Javascript</a:t>
            </a:r>
            <a:endParaRPr kumimoji="0" lang="en-IN" altLang="en-US" sz="1600" b="0" i="0" u="none" strike="noStrike" kern="1200" cap="none" spc="0" normalizeH="0" baseline="0" dirty="0">
              <a:solidFill>
                <a:prstClr val="white"/>
              </a:solidFill>
              <a:cs typeface="Times New Roman" panose="02020603050405020304" pitchFamily="18" charset="0"/>
              <a:sym typeface="+mn-ea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I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Times New Roman" panose="02020603050405020304" pitchFamily="18" charset="0"/>
              <a:sym typeface="+mn-ea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I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8252383" y="1774556"/>
            <a:ext cx="0" cy="138604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546735" y="309245"/>
            <a:ext cx="9526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 Rounded MT Bold" panose="020F0704030504030204" pitchFamily="34" charset="0"/>
                <a:cs typeface="Times New Roman" panose="02020603050405020304" pitchFamily="18" charset="0"/>
              </a:rPr>
              <a:t>Hardware and Software requirements</a:t>
            </a:r>
          </a:p>
        </p:txBody>
      </p:sp>
      <p:pic>
        <p:nvPicPr>
          <p:cNvPr id="2050" name="Picture 2" descr="Stack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09" y="1776891"/>
            <a:ext cx="1383712" cy="13837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052" name="Picture 4" descr="Layer, layers, paper, papers, server, software, stack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926" y="1774556"/>
            <a:ext cx="1354276" cy="135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546781" y="3821074"/>
            <a:ext cx="5381772" cy="2521894"/>
            <a:chOff x="9915" y="5959"/>
            <a:chExt cx="8475" cy="3971"/>
          </a:xfrm>
        </p:grpSpPr>
        <p:sp>
          <p:nvSpPr>
            <p:cNvPr id="49" name="Rounded Rectangle 48"/>
            <p:cNvSpPr/>
            <p:nvPr/>
          </p:nvSpPr>
          <p:spPr>
            <a:xfrm>
              <a:off x="9915" y="5959"/>
              <a:ext cx="8475" cy="3292"/>
            </a:xfrm>
            <a:prstGeom prst="roundRect">
              <a:avLst>
                <a:gd name="adj" fmla="val 5697"/>
              </a:avLst>
            </a:prstGeom>
            <a:solidFill>
              <a:srgbClr val="00B0F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3460" y="6485"/>
              <a:ext cx="447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cs typeface="Times New Roman" panose="02020603050405020304" pitchFamily="18" charset="0"/>
                  <a:sym typeface="+mn-ea"/>
                </a:rPr>
                <a:t>Text Editor</a:t>
              </a:r>
              <a:r>
                <a:rPr lang="en-US" sz="2000" b="1" dirty="0">
                  <a:solidFill>
                    <a:srgbClr val="002060"/>
                  </a:solidFill>
                  <a:cs typeface="Times New Roman" panose="02020603050405020304" pitchFamily="18" charset="0"/>
                  <a:sym typeface="+mn-ea"/>
                </a:rPr>
                <a:t>/ IDE:</a:t>
              </a:r>
              <a:endPara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3460" y="7099"/>
              <a:ext cx="4479" cy="2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  <a:defRPr/>
              </a:pPr>
              <a:r>
                <a:rPr kumimoji="0" lang="en-I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cs typeface="Times New Roman" panose="02020603050405020304" pitchFamily="18" charset="0"/>
                  <a:sym typeface="+mn-ea"/>
                </a:rPr>
                <a:t>• Jupyter Notebook</a:t>
              </a:r>
            </a:p>
            <a:p>
              <a:pPr marL="285750" indent="-285750">
                <a:lnSpc>
                  <a:spcPct val="125000"/>
                </a:lnSpc>
                <a:buFont typeface="Arial" panose="020B0604020202020204" pitchFamily="34" charset="0"/>
                <a:buChar char="•"/>
                <a:defRPr/>
              </a:pPr>
              <a:r>
                <a:rPr kumimoji="0" lang="en-I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cs typeface="Times New Roman" panose="02020603050405020304" pitchFamily="18" charset="0"/>
                  <a:sym typeface="+mn-ea"/>
                </a:rPr>
                <a:t>Spyder</a:t>
              </a:r>
            </a:p>
            <a:p>
              <a:pPr>
                <a:lnSpc>
                  <a:spcPct val="125000"/>
                </a:lnSpc>
                <a:defRPr/>
              </a:pPr>
              <a:endParaRPr kumimoji="0" lang="en-I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ea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ea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12996" y="6590"/>
              <a:ext cx="0" cy="218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6" name="Picture 8" descr="Cloud Logo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7" y="6691"/>
              <a:ext cx="2727" cy="1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s 1"/>
          <p:cNvSpPr/>
          <p:nvPr/>
        </p:nvSpPr>
        <p:spPr>
          <a:xfrm>
            <a:off x="0" y="216535"/>
            <a:ext cx="253365" cy="8928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16200000">
            <a:off x="3348663" y="3075055"/>
            <a:ext cx="3249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 Rounded MT Bold" panose="020F070403050403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Conclusion :</a:t>
            </a:r>
            <a:endParaRPr lang="en-IN" sz="4000" dirty="0">
              <a:latin typeface="Arial Rounded MT Bold" panose="020F070403050403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155344" y="793994"/>
            <a:ext cx="652158" cy="65215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26942" y="898582"/>
            <a:ext cx="4176464" cy="3139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>
              <a:lnSpc>
                <a:spcPct val="800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Creative and easy to use Model</a:t>
            </a:r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55344" y="2333427"/>
            <a:ext cx="652158" cy="65215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05407" y="2417181"/>
            <a:ext cx="4176464" cy="3139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>
              <a:lnSpc>
                <a:spcPct val="800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Inventory management at it’s best</a:t>
            </a:r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144950" y="3872416"/>
            <a:ext cx="652158" cy="65215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34979" y="3991786"/>
            <a:ext cx="4176464" cy="3139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>
              <a:lnSpc>
                <a:spcPct val="800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Out of Stock alerts</a:t>
            </a:r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155344" y="5412294"/>
            <a:ext cx="652158" cy="65215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76120" y="5317977"/>
            <a:ext cx="4176464" cy="3139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>
              <a:lnSpc>
                <a:spcPct val="800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Email Alerts</a:t>
            </a:r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76120" y="5653441"/>
            <a:ext cx="4560076" cy="58477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>
              <a:defRPr/>
            </a:pPr>
            <a:r>
              <a:rPr lang="en-US" sz="1600" kern="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SMTP allows sending various email alerts to the registered mail addresses.  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314173" y="5583749"/>
            <a:ext cx="334502" cy="309250"/>
            <a:chOff x="4510088" y="1262063"/>
            <a:chExt cx="4941888" cy="4568825"/>
          </a:xfrm>
          <a:solidFill>
            <a:schemeClr val="bg1"/>
          </a:solidFill>
        </p:grpSpPr>
        <p:sp>
          <p:nvSpPr>
            <p:cNvPr id="19" name="Freeform 131"/>
            <p:cNvSpPr/>
            <p:nvPr/>
          </p:nvSpPr>
          <p:spPr bwMode="auto">
            <a:xfrm>
              <a:off x="4510088" y="1262063"/>
              <a:ext cx="4941888" cy="3670300"/>
            </a:xfrm>
            <a:custGeom>
              <a:avLst/>
              <a:gdLst>
                <a:gd name="T0" fmla="*/ 3813 w 6227"/>
                <a:gd name="T1" fmla="*/ 78 h 4623"/>
                <a:gd name="T2" fmla="*/ 4400 w 6227"/>
                <a:gd name="T3" fmla="*/ 385 h 4623"/>
                <a:gd name="T4" fmla="*/ 4838 w 6227"/>
                <a:gd name="T5" fmla="*/ 884 h 4623"/>
                <a:gd name="T6" fmla="*/ 5063 w 6227"/>
                <a:gd name="T7" fmla="*/ 1503 h 4623"/>
                <a:gd name="T8" fmla="*/ 5631 w 6227"/>
                <a:gd name="T9" fmla="*/ 1792 h 4623"/>
                <a:gd name="T10" fmla="*/ 6036 w 6227"/>
                <a:gd name="T11" fmla="*/ 2284 h 4623"/>
                <a:gd name="T12" fmla="*/ 6221 w 6227"/>
                <a:gd name="T13" fmla="*/ 2905 h 4623"/>
                <a:gd name="T14" fmla="*/ 6157 w 6227"/>
                <a:gd name="T15" fmla="*/ 3503 h 4623"/>
                <a:gd name="T16" fmla="*/ 5886 w 6227"/>
                <a:gd name="T17" fmla="*/ 4023 h 4623"/>
                <a:gd name="T18" fmla="*/ 5444 w 6227"/>
                <a:gd name="T19" fmla="*/ 4413 h 4623"/>
                <a:gd name="T20" fmla="*/ 4899 w 6227"/>
                <a:gd name="T21" fmla="*/ 4608 h 4623"/>
                <a:gd name="T22" fmla="*/ 3711 w 6227"/>
                <a:gd name="T23" fmla="*/ 4584 h 4623"/>
                <a:gd name="T24" fmla="*/ 3651 w 6227"/>
                <a:gd name="T25" fmla="*/ 4409 h 4623"/>
                <a:gd name="T26" fmla="*/ 3779 w 6227"/>
                <a:gd name="T27" fmla="*/ 4281 h 4623"/>
                <a:gd name="T28" fmla="*/ 5096 w 6227"/>
                <a:gd name="T29" fmla="*/ 4198 h 4623"/>
                <a:gd name="T30" fmla="*/ 5553 w 6227"/>
                <a:gd name="T31" fmla="*/ 3878 h 4623"/>
                <a:gd name="T32" fmla="*/ 5831 w 6227"/>
                <a:gd name="T33" fmla="*/ 3384 h 4623"/>
                <a:gd name="T34" fmla="*/ 5862 w 6227"/>
                <a:gd name="T35" fmla="*/ 2816 h 4623"/>
                <a:gd name="T36" fmla="*/ 5657 w 6227"/>
                <a:gd name="T37" fmla="*/ 2322 h 4623"/>
                <a:gd name="T38" fmla="*/ 5277 w 6227"/>
                <a:gd name="T39" fmla="*/ 1961 h 4623"/>
                <a:gd name="T40" fmla="*/ 4844 w 6227"/>
                <a:gd name="T41" fmla="*/ 1804 h 4623"/>
                <a:gd name="T42" fmla="*/ 4738 w 6227"/>
                <a:gd name="T43" fmla="*/ 1660 h 4623"/>
                <a:gd name="T44" fmla="*/ 4558 w 6227"/>
                <a:gd name="T45" fmla="*/ 1085 h 4623"/>
                <a:gd name="T46" fmla="*/ 4178 w 6227"/>
                <a:gd name="T47" fmla="*/ 646 h 4623"/>
                <a:gd name="T48" fmla="*/ 3652 w 6227"/>
                <a:gd name="T49" fmla="*/ 388 h 4623"/>
                <a:gd name="T50" fmla="*/ 3049 w 6227"/>
                <a:gd name="T51" fmla="*/ 362 h 4623"/>
                <a:gd name="T52" fmla="*/ 2506 w 6227"/>
                <a:gd name="T53" fmla="*/ 570 h 4623"/>
                <a:gd name="T54" fmla="*/ 2086 w 6227"/>
                <a:gd name="T55" fmla="*/ 973 h 4623"/>
                <a:gd name="T56" fmla="*/ 1893 w 6227"/>
                <a:gd name="T57" fmla="*/ 1259 h 4623"/>
                <a:gd name="T58" fmla="*/ 1682 w 6227"/>
                <a:gd name="T59" fmla="*/ 1247 h 4623"/>
                <a:gd name="T60" fmla="*/ 1282 w 6227"/>
                <a:gd name="T61" fmla="*/ 1280 h 4623"/>
                <a:gd name="T62" fmla="*/ 980 w 6227"/>
                <a:gd name="T63" fmla="*/ 1548 h 4623"/>
                <a:gd name="T64" fmla="*/ 895 w 6227"/>
                <a:gd name="T65" fmla="*/ 1948 h 4623"/>
                <a:gd name="T66" fmla="*/ 931 w 6227"/>
                <a:gd name="T67" fmla="*/ 2211 h 4623"/>
                <a:gd name="T68" fmla="*/ 696 w 6227"/>
                <a:gd name="T69" fmla="*/ 2417 h 4623"/>
                <a:gd name="T70" fmla="*/ 420 w 6227"/>
                <a:gd name="T71" fmla="*/ 2807 h 4623"/>
                <a:gd name="T72" fmla="*/ 352 w 6227"/>
                <a:gd name="T73" fmla="*/ 3297 h 4623"/>
                <a:gd name="T74" fmla="*/ 533 w 6227"/>
                <a:gd name="T75" fmla="*/ 3802 h 4623"/>
                <a:gd name="T76" fmla="*/ 915 w 6227"/>
                <a:gd name="T77" fmla="*/ 4160 h 4623"/>
                <a:gd name="T78" fmla="*/ 2406 w 6227"/>
                <a:gd name="T79" fmla="*/ 4277 h 4623"/>
                <a:gd name="T80" fmla="*/ 2561 w 6227"/>
                <a:gd name="T81" fmla="*/ 4374 h 4623"/>
                <a:gd name="T82" fmla="*/ 2540 w 6227"/>
                <a:gd name="T83" fmla="*/ 4559 h 4623"/>
                <a:gd name="T84" fmla="*/ 1294 w 6227"/>
                <a:gd name="T85" fmla="*/ 4623 h 4623"/>
                <a:gd name="T86" fmla="*/ 743 w 6227"/>
                <a:gd name="T87" fmla="*/ 4461 h 4623"/>
                <a:gd name="T88" fmla="*/ 297 w 6227"/>
                <a:gd name="T89" fmla="*/ 4065 h 4623"/>
                <a:gd name="T90" fmla="*/ 44 w 6227"/>
                <a:gd name="T91" fmla="*/ 3535 h 4623"/>
                <a:gd name="T92" fmla="*/ 21 w 6227"/>
                <a:gd name="T93" fmla="*/ 2951 h 4623"/>
                <a:gd name="T94" fmla="*/ 240 w 6227"/>
                <a:gd name="T95" fmla="*/ 2413 h 4623"/>
                <a:gd name="T96" fmla="*/ 554 w 6227"/>
                <a:gd name="T97" fmla="*/ 2012 h 4623"/>
                <a:gd name="T98" fmla="*/ 596 w 6227"/>
                <a:gd name="T99" fmla="*/ 1562 h 4623"/>
                <a:gd name="T100" fmla="*/ 872 w 6227"/>
                <a:gd name="T101" fmla="*/ 1142 h 4623"/>
                <a:gd name="T102" fmla="*/ 1320 w 6227"/>
                <a:gd name="T103" fmla="*/ 909 h 4623"/>
                <a:gd name="T104" fmla="*/ 1787 w 6227"/>
                <a:gd name="T105" fmla="*/ 801 h 4623"/>
                <a:gd name="T106" fmla="*/ 2205 w 6227"/>
                <a:gd name="T107" fmla="*/ 358 h 4623"/>
                <a:gd name="T108" fmla="*/ 2775 w 6227"/>
                <a:gd name="T109" fmla="*/ 74 h 4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27" h="4623">
                  <a:moveTo>
                    <a:pt x="3286" y="0"/>
                  </a:moveTo>
                  <a:lnTo>
                    <a:pt x="3420" y="4"/>
                  </a:lnTo>
                  <a:lnTo>
                    <a:pt x="3552" y="19"/>
                  </a:lnTo>
                  <a:lnTo>
                    <a:pt x="3685" y="44"/>
                  </a:lnTo>
                  <a:lnTo>
                    <a:pt x="3813" y="78"/>
                  </a:lnTo>
                  <a:lnTo>
                    <a:pt x="3938" y="122"/>
                  </a:lnTo>
                  <a:lnTo>
                    <a:pt x="4059" y="175"/>
                  </a:lnTo>
                  <a:lnTo>
                    <a:pt x="4178" y="235"/>
                  </a:lnTo>
                  <a:lnTo>
                    <a:pt x="4290" y="307"/>
                  </a:lnTo>
                  <a:lnTo>
                    <a:pt x="4400" y="385"/>
                  </a:lnTo>
                  <a:lnTo>
                    <a:pt x="4502" y="472"/>
                  </a:lnTo>
                  <a:lnTo>
                    <a:pt x="4598" y="566"/>
                  </a:lnTo>
                  <a:lnTo>
                    <a:pt x="4685" y="668"/>
                  </a:lnTo>
                  <a:lnTo>
                    <a:pt x="4767" y="774"/>
                  </a:lnTo>
                  <a:lnTo>
                    <a:pt x="4838" y="884"/>
                  </a:lnTo>
                  <a:lnTo>
                    <a:pt x="4901" y="1001"/>
                  </a:lnTo>
                  <a:lnTo>
                    <a:pt x="4956" y="1121"/>
                  </a:lnTo>
                  <a:lnTo>
                    <a:pt x="5001" y="1246"/>
                  </a:lnTo>
                  <a:lnTo>
                    <a:pt x="5037" y="1372"/>
                  </a:lnTo>
                  <a:lnTo>
                    <a:pt x="5063" y="1503"/>
                  </a:lnTo>
                  <a:lnTo>
                    <a:pt x="5188" y="1543"/>
                  </a:lnTo>
                  <a:lnTo>
                    <a:pt x="5306" y="1590"/>
                  </a:lnTo>
                  <a:lnTo>
                    <a:pt x="5421" y="1649"/>
                  </a:lnTo>
                  <a:lnTo>
                    <a:pt x="5529" y="1717"/>
                  </a:lnTo>
                  <a:lnTo>
                    <a:pt x="5631" y="1792"/>
                  </a:lnTo>
                  <a:lnTo>
                    <a:pt x="5726" y="1878"/>
                  </a:lnTo>
                  <a:lnTo>
                    <a:pt x="5814" y="1968"/>
                  </a:lnTo>
                  <a:lnTo>
                    <a:pt x="5896" y="2067"/>
                  </a:lnTo>
                  <a:lnTo>
                    <a:pt x="5970" y="2173"/>
                  </a:lnTo>
                  <a:lnTo>
                    <a:pt x="6036" y="2284"/>
                  </a:lnTo>
                  <a:lnTo>
                    <a:pt x="6091" y="2400"/>
                  </a:lnTo>
                  <a:lnTo>
                    <a:pt x="6138" y="2521"/>
                  </a:lnTo>
                  <a:lnTo>
                    <a:pt x="6176" y="2644"/>
                  </a:lnTo>
                  <a:lnTo>
                    <a:pt x="6204" y="2773"/>
                  </a:lnTo>
                  <a:lnTo>
                    <a:pt x="6221" y="2905"/>
                  </a:lnTo>
                  <a:lnTo>
                    <a:pt x="6227" y="3038"/>
                  </a:lnTo>
                  <a:lnTo>
                    <a:pt x="6223" y="3157"/>
                  </a:lnTo>
                  <a:lnTo>
                    <a:pt x="6210" y="3274"/>
                  </a:lnTo>
                  <a:lnTo>
                    <a:pt x="6187" y="3390"/>
                  </a:lnTo>
                  <a:lnTo>
                    <a:pt x="6157" y="3503"/>
                  </a:lnTo>
                  <a:lnTo>
                    <a:pt x="6119" y="3613"/>
                  </a:lnTo>
                  <a:lnTo>
                    <a:pt x="6074" y="3721"/>
                  </a:lnTo>
                  <a:lnTo>
                    <a:pt x="6019" y="3827"/>
                  </a:lnTo>
                  <a:lnTo>
                    <a:pt x="5956" y="3927"/>
                  </a:lnTo>
                  <a:lnTo>
                    <a:pt x="5886" y="4023"/>
                  </a:lnTo>
                  <a:lnTo>
                    <a:pt x="5809" y="4114"/>
                  </a:lnTo>
                  <a:lnTo>
                    <a:pt x="5726" y="4201"/>
                  </a:lnTo>
                  <a:lnTo>
                    <a:pt x="5635" y="4279"/>
                  </a:lnTo>
                  <a:lnTo>
                    <a:pt x="5542" y="4351"/>
                  </a:lnTo>
                  <a:lnTo>
                    <a:pt x="5444" y="4413"/>
                  </a:lnTo>
                  <a:lnTo>
                    <a:pt x="5340" y="4470"/>
                  </a:lnTo>
                  <a:lnTo>
                    <a:pt x="5234" y="4517"/>
                  </a:lnTo>
                  <a:lnTo>
                    <a:pt x="5124" y="4555"/>
                  </a:lnTo>
                  <a:lnTo>
                    <a:pt x="5012" y="4587"/>
                  </a:lnTo>
                  <a:lnTo>
                    <a:pt x="4899" y="4608"/>
                  </a:lnTo>
                  <a:lnTo>
                    <a:pt x="4782" y="4621"/>
                  </a:lnTo>
                  <a:lnTo>
                    <a:pt x="3819" y="4621"/>
                  </a:lnTo>
                  <a:lnTo>
                    <a:pt x="3779" y="4618"/>
                  </a:lnTo>
                  <a:lnTo>
                    <a:pt x="3743" y="4604"/>
                  </a:lnTo>
                  <a:lnTo>
                    <a:pt x="3711" y="4584"/>
                  </a:lnTo>
                  <a:lnTo>
                    <a:pt x="3685" y="4557"/>
                  </a:lnTo>
                  <a:lnTo>
                    <a:pt x="3664" y="4525"/>
                  </a:lnTo>
                  <a:lnTo>
                    <a:pt x="3651" y="4489"/>
                  </a:lnTo>
                  <a:lnTo>
                    <a:pt x="3647" y="4449"/>
                  </a:lnTo>
                  <a:lnTo>
                    <a:pt x="3651" y="4409"/>
                  </a:lnTo>
                  <a:lnTo>
                    <a:pt x="3664" y="4372"/>
                  </a:lnTo>
                  <a:lnTo>
                    <a:pt x="3685" y="4339"/>
                  </a:lnTo>
                  <a:lnTo>
                    <a:pt x="3711" y="4313"/>
                  </a:lnTo>
                  <a:lnTo>
                    <a:pt x="3743" y="4292"/>
                  </a:lnTo>
                  <a:lnTo>
                    <a:pt x="3779" y="4281"/>
                  </a:lnTo>
                  <a:lnTo>
                    <a:pt x="3819" y="4275"/>
                  </a:lnTo>
                  <a:lnTo>
                    <a:pt x="4763" y="4275"/>
                  </a:lnTo>
                  <a:lnTo>
                    <a:pt x="4878" y="4260"/>
                  </a:lnTo>
                  <a:lnTo>
                    <a:pt x="4988" y="4235"/>
                  </a:lnTo>
                  <a:lnTo>
                    <a:pt x="5096" y="4198"/>
                  </a:lnTo>
                  <a:lnTo>
                    <a:pt x="5198" y="4152"/>
                  </a:lnTo>
                  <a:lnTo>
                    <a:pt x="5296" y="4095"/>
                  </a:lnTo>
                  <a:lnTo>
                    <a:pt x="5389" y="4031"/>
                  </a:lnTo>
                  <a:lnTo>
                    <a:pt x="5474" y="3959"/>
                  </a:lnTo>
                  <a:lnTo>
                    <a:pt x="5553" y="3878"/>
                  </a:lnTo>
                  <a:lnTo>
                    <a:pt x="5625" y="3791"/>
                  </a:lnTo>
                  <a:lnTo>
                    <a:pt x="5690" y="3696"/>
                  </a:lnTo>
                  <a:lnTo>
                    <a:pt x="5746" y="3598"/>
                  </a:lnTo>
                  <a:lnTo>
                    <a:pt x="5794" y="3494"/>
                  </a:lnTo>
                  <a:lnTo>
                    <a:pt x="5831" y="3384"/>
                  </a:lnTo>
                  <a:lnTo>
                    <a:pt x="5858" y="3272"/>
                  </a:lnTo>
                  <a:lnTo>
                    <a:pt x="5875" y="3157"/>
                  </a:lnTo>
                  <a:lnTo>
                    <a:pt x="5881" y="3038"/>
                  </a:lnTo>
                  <a:lnTo>
                    <a:pt x="5875" y="2926"/>
                  </a:lnTo>
                  <a:lnTo>
                    <a:pt x="5862" y="2816"/>
                  </a:lnTo>
                  <a:lnTo>
                    <a:pt x="5837" y="2710"/>
                  </a:lnTo>
                  <a:lnTo>
                    <a:pt x="5805" y="2608"/>
                  </a:lnTo>
                  <a:lnTo>
                    <a:pt x="5763" y="2508"/>
                  </a:lnTo>
                  <a:lnTo>
                    <a:pt x="5714" y="2413"/>
                  </a:lnTo>
                  <a:lnTo>
                    <a:pt x="5657" y="2322"/>
                  </a:lnTo>
                  <a:lnTo>
                    <a:pt x="5595" y="2237"/>
                  </a:lnTo>
                  <a:lnTo>
                    <a:pt x="5525" y="2158"/>
                  </a:lnTo>
                  <a:lnTo>
                    <a:pt x="5447" y="2086"/>
                  </a:lnTo>
                  <a:lnTo>
                    <a:pt x="5366" y="2020"/>
                  </a:lnTo>
                  <a:lnTo>
                    <a:pt x="5277" y="1961"/>
                  </a:lnTo>
                  <a:lnTo>
                    <a:pt x="5185" y="1912"/>
                  </a:lnTo>
                  <a:lnTo>
                    <a:pt x="5088" y="1870"/>
                  </a:lnTo>
                  <a:lnTo>
                    <a:pt x="4986" y="1836"/>
                  </a:lnTo>
                  <a:lnTo>
                    <a:pt x="4880" y="1813"/>
                  </a:lnTo>
                  <a:lnTo>
                    <a:pt x="4844" y="1804"/>
                  </a:lnTo>
                  <a:lnTo>
                    <a:pt x="4812" y="1785"/>
                  </a:lnTo>
                  <a:lnTo>
                    <a:pt x="4784" y="1762"/>
                  </a:lnTo>
                  <a:lnTo>
                    <a:pt x="4761" y="1732"/>
                  </a:lnTo>
                  <a:lnTo>
                    <a:pt x="4746" y="1698"/>
                  </a:lnTo>
                  <a:lnTo>
                    <a:pt x="4738" y="1660"/>
                  </a:lnTo>
                  <a:lnTo>
                    <a:pt x="4721" y="1537"/>
                  </a:lnTo>
                  <a:lnTo>
                    <a:pt x="4693" y="1418"/>
                  </a:lnTo>
                  <a:lnTo>
                    <a:pt x="4657" y="1302"/>
                  </a:lnTo>
                  <a:lnTo>
                    <a:pt x="4613" y="1191"/>
                  </a:lnTo>
                  <a:lnTo>
                    <a:pt x="4558" y="1085"/>
                  </a:lnTo>
                  <a:lnTo>
                    <a:pt x="4498" y="984"/>
                  </a:lnTo>
                  <a:lnTo>
                    <a:pt x="4428" y="890"/>
                  </a:lnTo>
                  <a:lnTo>
                    <a:pt x="4352" y="803"/>
                  </a:lnTo>
                  <a:lnTo>
                    <a:pt x="4269" y="720"/>
                  </a:lnTo>
                  <a:lnTo>
                    <a:pt x="4178" y="646"/>
                  </a:lnTo>
                  <a:lnTo>
                    <a:pt x="4084" y="578"/>
                  </a:lnTo>
                  <a:lnTo>
                    <a:pt x="3983" y="517"/>
                  </a:lnTo>
                  <a:lnTo>
                    <a:pt x="3878" y="466"/>
                  </a:lnTo>
                  <a:lnTo>
                    <a:pt x="3766" y="422"/>
                  </a:lnTo>
                  <a:lnTo>
                    <a:pt x="3652" y="388"/>
                  </a:lnTo>
                  <a:lnTo>
                    <a:pt x="3533" y="364"/>
                  </a:lnTo>
                  <a:lnTo>
                    <a:pt x="3412" y="349"/>
                  </a:lnTo>
                  <a:lnTo>
                    <a:pt x="3287" y="343"/>
                  </a:lnTo>
                  <a:lnTo>
                    <a:pt x="3166" y="349"/>
                  </a:lnTo>
                  <a:lnTo>
                    <a:pt x="3049" y="362"/>
                  </a:lnTo>
                  <a:lnTo>
                    <a:pt x="2934" y="387"/>
                  </a:lnTo>
                  <a:lnTo>
                    <a:pt x="2822" y="421"/>
                  </a:lnTo>
                  <a:lnTo>
                    <a:pt x="2712" y="462"/>
                  </a:lnTo>
                  <a:lnTo>
                    <a:pt x="2606" y="511"/>
                  </a:lnTo>
                  <a:lnTo>
                    <a:pt x="2506" y="570"/>
                  </a:lnTo>
                  <a:lnTo>
                    <a:pt x="2410" y="636"/>
                  </a:lnTo>
                  <a:lnTo>
                    <a:pt x="2321" y="710"/>
                  </a:lnTo>
                  <a:lnTo>
                    <a:pt x="2236" y="791"/>
                  </a:lnTo>
                  <a:lnTo>
                    <a:pt x="2158" y="879"/>
                  </a:lnTo>
                  <a:lnTo>
                    <a:pt x="2086" y="973"/>
                  </a:lnTo>
                  <a:lnTo>
                    <a:pt x="2024" y="1073"/>
                  </a:lnTo>
                  <a:lnTo>
                    <a:pt x="1967" y="1179"/>
                  </a:lnTo>
                  <a:lnTo>
                    <a:pt x="1948" y="1212"/>
                  </a:lnTo>
                  <a:lnTo>
                    <a:pt x="1924" y="1238"/>
                  </a:lnTo>
                  <a:lnTo>
                    <a:pt x="1893" y="1259"/>
                  </a:lnTo>
                  <a:lnTo>
                    <a:pt x="1859" y="1272"/>
                  </a:lnTo>
                  <a:lnTo>
                    <a:pt x="1825" y="1278"/>
                  </a:lnTo>
                  <a:lnTo>
                    <a:pt x="1787" y="1278"/>
                  </a:lnTo>
                  <a:lnTo>
                    <a:pt x="1752" y="1268"/>
                  </a:lnTo>
                  <a:lnTo>
                    <a:pt x="1682" y="1247"/>
                  </a:lnTo>
                  <a:lnTo>
                    <a:pt x="1608" y="1234"/>
                  </a:lnTo>
                  <a:lnTo>
                    <a:pt x="1532" y="1230"/>
                  </a:lnTo>
                  <a:lnTo>
                    <a:pt x="1445" y="1236"/>
                  </a:lnTo>
                  <a:lnTo>
                    <a:pt x="1362" y="1253"/>
                  </a:lnTo>
                  <a:lnTo>
                    <a:pt x="1282" y="1280"/>
                  </a:lnTo>
                  <a:lnTo>
                    <a:pt x="1209" y="1318"/>
                  </a:lnTo>
                  <a:lnTo>
                    <a:pt x="1141" y="1363"/>
                  </a:lnTo>
                  <a:lnTo>
                    <a:pt x="1080" y="1418"/>
                  </a:lnTo>
                  <a:lnTo>
                    <a:pt x="1025" y="1480"/>
                  </a:lnTo>
                  <a:lnTo>
                    <a:pt x="980" y="1548"/>
                  </a:lnTo>
                  <a:lnTo>
                    <a:pt x="942" y="1622"/>
                  </a:lnTo>
                  <a:lnTo>
                    <a:pt x="914" y="1702"/>
                  </a:lnTo>
                  <a:lnTo>
                    <a:pt x="897" y="1785"/>
                  </a:lnTo>
                  <a:lnTo>
                    <a:pt x="891" y="1872"/>
                  </a:lnTo>
                  <a:lnTo>
                    <a:pt x="895" y="1948"/>
                  </a:lnTo>
                  <a:lnTo>
                    <a:pt x="908" y="2021"/>
                  </a:lnTo>
                  <a:lnTo>
                    <a:pt x="929" y="2091"/>
                  </a:lnTo>
                  <a:lnTo>
                    <a:pt x="938" y="2131"/>
                  </a:lnTo>
                  <a:lnTo>
                    <a:pt x="938" y="2173"/>
                  </a:lnTo>
                  <a:lnTo>
                    <a:pt x="931" y="2211"/>
                  </a:lnTo>
                  <a:lnTo>
                    <a:pt x="912" y="2247"/>
                  </a:lnTo>
                  <a:lnTo>
                    <a:pt x="887" y="2277"/>
                  </a:lnTo>
                  <a:lnTo>
                    <a:pt x="853" y="2301"/>
                  </a:lnTo>
                  <a:lnTo>
                    <a:pt x="772" y="2354"/>
                  </a:lnTo>
                  <a:lnTo>
                    <a:pt x="696" y="2417"/>
                  </a:lnTo>
                  <a:lnTo>
                    <a:pt x="626" y="2483"/>
                  </a:lnTo>
                  <a:lnTo>
                    <a:pt x="562" y="2557"/>
                  </a:lnTo>
                  <a:lnTo>
                    <a:pt x="507" y="2635"/>
                  </a:lnTo>
                  <a:lnTo>
                    <a:pt x="460" y="2718"/>
                  </a:lnTo>
                  <a:lnTo>
                    <a:pt x="420" y="2807"/>
                  </a:lnTo>
                  <a:lnTo>
                    <a:pt x="388" y="2898"/>
                  </a:lnTo>
                  <a:lnTo>
                    <a:pt x="365" y="2990"/>
                  </a:lnTo>
                  <a:lnTo>
                    <a:pt x="350" y="3087"/>
                  </a:lnTo>
                  <a:lnTo>
                    <a:pt x="346" y="3185"/>
                  </a:lnTo>
                  <a:lnTo>
                    <a:pt x="352" y="3297"/>
                  </a:lnTo>
                  <a:lnTo>
                    <a:pt x="369" y="3407"/>
                  </a:lnTo>
                  <a:lnTo>
                    <a:pt x="395" y="3511"/>
                  </a:lnTo>
                  <a:lnTo>
                    <a:pt x="433" y="3613"/>
                  </a:lnTo>
                  <a:lnTo>
                    <a:pt x="479" y="3711"/>
                  </a:lnTo>
                  <a:lnTo>
                    <a:pt x="533" y="3802"/>
                  </a:lnTo>
                  <a:lnTo>
                    <a:pt x="598" y="3889"/>
                  </a:lnTo>
                  <a:lnTo>
                    <a:pt x="668" y="3969"/>
                  </a:lnTo>
                  <a:lnTo>
                    <a:pt x="743" y="4040"/>
                  </a:lnTo>
                  <a:lnTo>
                    <a:pt x="827" y="4105"/>
                  </a:lnTo>
                  <a:lnTo>
                    <a:pt x="915" y="4160"/>
                  </a:lnTo>
                  <a:lnTo>
                    <a:pt x="1008" y="4205"/>
                  </a:lnTo>
                  <a:lnTo>
                    <a:pt x="1107" y="4241"/>
                  </a:lnTo>
                  <a:lnTo>
                    <a:pt x="1207" y="4264"/>
                  </a:lnTo>
                  <a:lnTo>
                    <a:pt x="1309" y="4277"/>
                  </a:lnTo>
                  <a:lnTo>
                    <a:pt x="2406" y="4277"/>
                  </a:lnTo>
                  <a:lnTo>
                    <a:pt x="2446" y="4281"/>
                  </a:lnTo>
                  <a:lnTo>
                    <a:pt x="2482" y="4294"/>
                  </a:lnTo>
                  <a:lnTo>
                    <a:pt x="2514" y="4315"/>
                  </a:lnTo>
                  <a:lnTo>
                    <a:pt x="2540" y="4341"/>
                  </a:lnTo>
                  <a:lnTo>
                    <a:pt x="2561" y="4374"/>
                  </a:lnTo>
                  <a:lnTo>
                    <a:pt x="2574" y="4409"/>
                  </a:lnTo>
                  <a:lnTo>
                    <a:pt x="2578" y="4449"/>
                  </a:lnTo>
                  <a:lnTo>
                    <a:pt x="2574" y="4489"/>
                  </a:lnTo>
                  <a:lnTo>
                    <a:pt x="2561" y="4527"/>
                  </a:lnTo>
                  <a:lnTo>
                    <a:pt x="2540" y="4559"/>
                  </a:lnTo>
                  <a:lnTo>
                    <a:pt x="2514" y="4585"/>
                  </a:lnTo>
                  <a:lnTo>
                    <a:pt x="2482" y="4604"/>
                  </a:lnTo>
                  <a:lnTo>
                    <a:pt x="2446" y="4618"/>
                  </a:lnTo>
                  <a:lnTo>
                    <a:pt x="2406" y="4623"/>
                  </a:lnTo>
                  <a:lnTo>
                    <a:pt x="1294" y="4623"/>
                  </a:lnTo>
                  <a:lnTo>
                    <a:pt x="1178" y="4610"/>
                  </a:lnTo>
                  <a:lnTo>
                    <a:pt x="1067" y="4589"/>
                  </a:lnTo>
                  <a:lnTo>
                    <a:pt x="955" y="4555"/>
                  </a:lnTo>
                  <a:lnTo>
                    <a:pt x="847" y="4514"/>
                  </a:lnTo>
                  <a:lnTo>
                    <a:pt x="743" y="4461"/>
                  </a:lnTo>
                  <a:lnTo>
                    <a:pt x="643" y="4400"/>
                  </a:lnTo>
                  <a:lnTo>
                    <a:pt x="549" y="4328"/>
                  </a:lnTo>
                  <a:lnTo>
                    <a:pt x="458" y="4249"/>
                  </a:lnTo>
                  <a:lnTo>
                    <a:pt x="373" y="4160"/>
                  </a:lnTo>
                  <a:lnTo>
                    <a:pt x="297" y="4065"/>
                  </a:lnTo>
                  <a:lnTo>
                    <a:pt x="229" y="3967"/>
                  </a:lnTo>
                  <a:lnTo>
                    <a:pt x="168" y="3864"/>
                  </a:lnTo>
                  <a:lnTo>
                    <a:pt x="117" y="3759"/>
                  </a:lnTo>
                  <a:lnTo>
                    <a:pt x="76" y="3649"/>
                  </a:lnTo>
                  <a:lnTo>
                    <a:pt x="44" y="3535"/>
                  </a:lnTo>
                  <a:lnTo>
                    <a:pt x="19" y="3422"/>
                  </a:lnTo>
                  <a:lnTo>
                    <a:pt x="6" y="3304"/>
                  </a:lnTo>
                  <a:lnTo>
                    <a:pt x="0" y="3187"/>
                  </a:lnTo>
                  <a:lnTo>
                    <a:pt x="6" y="3068"/>
                  </a:lnTo>
                  <a:lnTo>
                    <a:pt x="21" y="2951"/>
                  </a:lnTo>
                  <a:lnTo>
                    <a:pt x="45" y="2835"/>
                  </a:lnTo>
                  <a:lnTo>
                    <a:pt x="81" y="2723"/>
                  </a:lnTo>
                  <a:lnTo>
                    <a:pt x="125" y="2616"/>
                  </a:lnTo>
                  <a:lnTo>
                    <a:pt x="178" y="2513"/>
                  </a:lnTo>
                  <a:lnTo>
                    <a:pt x="240" y="2413"/>
                  </a:lnTo>
                  <a:lnTo>
                    <a:pt x="310" y="2320"/>
                  </a:lnTo>
                  <a:lnTo>
                    <a:pt x="388" y="2233"/>
                  </a:lnTo>
                  <a:lnTo>
                    <a:pt x="473" y="2152"/>
                  </a:lnTo>
                  <a:lnTo>
                    <a:pt x="566" y="2078"/>
                  </a:lnTo>
                  <a:lnTo>
                    <a:pt x="554" y="2012"/>
                  </a:lnTo>
                  <a:lnTo>
                    <a:pt x="549" y="1944"/>
                  </a:lnTo>
                  <a:lnTo>
                    <a:pt x="545" y="1874"/>
                  </a:lnTo>
                  <a:lnTo>
                    <a:pt x="550" y="1766"/>
                  </a:lnTo>
                  <a:lnTo>
                    <a:pt x="567" y="1662"/>
                  </a:lnTo>
                  <a:lnTo>
                    <a:pt x="596" y="1562"/>
                  </a:lnTo>
                  <a:lnTo>
                    <a:pt x="634" y="1467"/>
                  </a:lnTo>
                  <a:lnTo>
                    <a:pt x="681" y="1376"/>
                  </a:lnTo>
                  <a:lnTo>
                    <a:pt x="736" y="1291"/>
                  </a:lnTo>
                  <a:lnTo>
                    <a:pt x="800" y="1213"/>
                  </a:lnTo>
                  <a:lnTo>
                    <a:pt x="872" y="1142"/>
                  </a:lnTo>
                  <a:lnTo>
                    <a:pt x="950" y="1077"/>
                  </a:lnTo>
                  <a:lnTo>
                    <a:pt x="1035" y="1020"/>
                  </a:lnTo>
                  <a:lnTo>
                    <a:pt x="1125" y="975"/>
                  </a:lnTo>
                  <a:lnTo>
                    <a:pt x="1222" y="937"/>
                  </a:lnTo>
                  <a:lnTo>
                    <a:pt x="1320" y="909"/>
                  </a:lnTo>
                  <a:lnTo>
                    <a:pt x="1426" y="892"/>
                  </a:lnTo>
                  <a:lnTo>
                    <a:pt x="1532" y="886"/>
                  </a:lnTo>
                  <a:lnTo>
                    <a:pt x="1629" y="892"/>
                  </a:lnTo>
                  <a:lnTo>
                    <a:pt x="1721" y="905"/>
                  </a:lnTo>
                  <a:lnTo>
                    <a:pt x="1787" y="801"/>
                  </a:lnTo>
                  <a:lnTo>
                    <a:pt x="1857" y="701"/>
                  </a:lnTo>
                  <a:lnTo>
                    <a:pt x="1935" y="606"/>
                  </a:lnTo>
                  <a:lnTo>
                    <a:pt x="2020" y="517"/>
                  </a:lnTo>
                  <a:lnTo>
                    <a:pt x="2111" y="436"/>
                  </a:lnTo>
                  <a:lnTo>
                    <a:pt x="2205" y="358"/>
                  </a:lnTo>
                  <a:lnTo>
                    <a:pt x="2308" y="288"/>
                  </a:lnTo>
                  <a:lnTo>
                    <a:pt x="2419" y="222"/>
                  </a:lnTo>
                  <a:lnTo>
                    <a:pt x="2535" y="163"/>
                  </a:lnTo>
                  <a:lnTo>
                    <a:pt x="2652" y="114"/>
                  </a:lnTo>
                  <a:lnTo>
                    <a:pt x="2775" y="74"/>
                  </a:lnTo>
                  <a:lnTo>
                    <a:pt x="2900" y="42"/>
                  </a:lnTo>
                  <a:lnTo>
                    <a:pt x="3026" y="18"/>
                  </a:lnTo>
                  <a:lnTo>
                    <a:pt x="3155" y="4"/>
                  </a:lnTo>
                  <a:lnTo>
                    <a:pt x="32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132"/>
            <p:cNvSpPr/>
            <p:nvPr/>
          </p:nvSpPr>
          <p:spPr bwMode="auto">
            <a:xfrm>
              <a:off x="6119813" y="2959100"/>
              <a:ext cx="1724025" cy="2871788"/>
            </a:xfrm>
            <a:custGeom>
              <a:avLst/>
              <a:gdLst>
                <a:gd name="T0" fmla="*/ 1085 w 2173"/>
                <a:gd name="T1" fmla="*/ 0 h 3618"/>
                <a:gd name="T2" fmla="*/ 1119 w 2173"/>
                <a:gd name="T3" fmla="*/ 4 h 3618"/>
                <a:gd name="T4" fmla="*/ 1152 w 2173"/>
                <a:gd name="T5" fmla="*/ 13 h 3618"/>
                <a:gd name="T6" fmla="*/ 1182 w 2173"/>
                <a:gd name="T7" fmla="*/ 30 h 3618"/>
                <a:gd name="T8" fmla="*/ 1208 w 2173"/>
                <a:gd name="T9" fmla="*/ 51 h 3618"/>
                <a:gd name="T10" fmla="*/ 2124 w 2173"/>
                <a:gd name="T11" fmla="*/ 967 h 3618"/>
                <a:gd name="T12" fmla="*/ 2148 w 2173"/>
                <a:gd name="T13" fmla="*/ 999 h 3618"/>
                <a:gd name="T14" fmla="*/ 2165 w 2173"/>
                <a:gd name="T15" fmla="*/ 1033 h 3618"/>
                <a:gd name="T16" fmla="*/ 2173 w 2173"/>
                <a:gd name="T17" fmla="*/ 1071 h 3618"/>
                <a:gd name="T18" fmla="*/ 2173 w 2173"/>
                <a:gd name="T19" fmla="*/ 1109 h 3618"/>
                <a:gd name="T20" fmla="*/ 2165 w 2173"/>
                <a:gd name="T21" fmla="*/ 1145 h 3618"/>
                <a:gd name="T22" fmla="*/ 2148 w 2173"/>
                <a:gd name="T23" fmla="*/ 1181 h 3618"/>
                <a:gd name="T24" fmla="*/ 2124 w 2173"/>
                <a:gd name="T25" fmla="*/ 1213 h 3618"/>
                <a:gd name="T26" fmla="*/ 2092 w 2173"/>
                <a:gd name="T27" fmla="*/ 1237 h 3618"/>
                <a:gd name="T28" fmla="*/ 2058 w 2173"/>
                <a:gd name="T29" fmla="*/ 1252 h 3618"/>
                <a:gd name="T30" fmla="*/ 2020 w 2173"/>
                <a:gd name="T31" fmla="*/ 1262 h 3618"/>
                <a:gd name="T32" fmla="*/ 1982 w 2173"/>
                <a:gd name="T33" fmla="*/ 1262 h 3618"/>
                <a:gd name="T34" fmla="*/ 1946 w 2173"/>
                <a:gd name="T35" fmla="*/ 1252 h 3618"/>
                <a:gd name="T36" fmla="*/ 1910 w 2173"/>
                <a:gd name="T37" fmla="*/ 1237 h 3618"/>
                <a:gd name="T38" fmla="*/ 1880 w 2173"/>
                <a:gd name="T39" fmla="*/ 1213 h 3618"/>
                <a:gd name="T40" fmla="*/ 1259 w 2173"/>
                <a:gd name="T41" fmla="*/ 590 h 3618"/>
                <a:gd name="T42" fmla="*/ 1259 w 2173"/>
                <a:gd name="T43" fmla="*/ 3446 h 3618"/>
                <a:gd name="T44" fmla="*/ 1254 w 2173"/>
                <a:gd name="T45" fmla="*/ 3485 h 3618"/>
                <a:gd name="T46" fmla="*/ 1240 w 2173"/>
                <a:gd name="T47" fmla="*/ 3521 h 3618"/>
                <a:gd name="T48" fmla="*/ 1222 w 2173"/>
                <a:gd name="T49" fmla="*/ 3553 h 3618"/>
                <a:gd name="T50" fmla="*/ 1195 w 2173"/>
                <a:gd name="T51" fmla="*/ 3580 h 3618"/>
                <a:gd name="T52" fmla="*/ 1163 w 2173"/>
                <a:gd name="T53" fmla="*/ 3601 h 3618"/>
                <a:gd name="T54" fmla="*/ 1125 w 2173"/>
                <a:gd name="T55" fmla="*/ 3614 h 3618"/>
                <a:gd name="T56" fmla="*/ 1085 w 2173"/>
                <a:gd name="T57" fmla="*/ 3618 h 3618"/>
                <a:gd name="T58" fmla="*/ 1046 w 2173"/>
                <a:gd name="T59" fmla="*/ 3614 h 3618"/>
                <a:gd name="T60" fmla="*/ 1010 w 2173"/>
                <a:gd name="T61" fmla="*/ 3601 h 3618"/>
                <a:gd name="T62" fmla="*/ 978 w 2173"/>
                <a:gd name="T63" fmla="*/ 3580 h 3618"/>
                <a:gd name="T64" fmla="*/ 951 w 2173"/>
                <a:gd name="T65" fmla="*/ 3553 h 3618"/>
                <a:gd name="T66" fmla="*/ 930 w 2173"/>
                <a:gd name="T67" fmla="*/ 3521 h 3618"/>
                <a:gd name="T68" fmla="*/ 917 w 2173"/>
                <a:gd name="T69" fmla="*/ 3485 h 3618"/>
                <a:gd name="T70" fmla="*/ 913 w 2173"/>
                <a:gd name="T71" fmla="*/ 3446 h 3618"/>
                <a:gd name="T72" fmla="*/ 913 w 2173"/>
                <a:gd name="T73" fmla="*/ 590 h 3618"/>
                <a:gd name="T74" fmla="*/ 293 w 2173"/>
                <a:gd name="T75" fmla="*/ 1213 h 3618"/>
                <a:gd name="T76" fmla="*/ 264 w 2173"/>
                <a:gd name="T77" fmla="*/ 1234 h 3618"/>
                <a:gd name="T78" fmla="*/ 234 w 2173"/>
                <a:gd name="T79" fmla="*/ 1251 h 3618"/>
                <a:gd name="T80" fmla="*/ 204 w 2173"/>
                <a:gd name="T81" fmla="*/ 1260 h 3618"/>
                <a:gd name="T82" fmla="*/ 170 w 2173"/>
                <a:gd name="T83" fmla="*/ 1264 h 3618"/>
                <a:gd name="T84" fmla="*/ 138 w 2173"/>
                <a:gd name="T85" fmla="*/ 1260 h 3618"/>
                <a:gd name="T86" fmla="*/ 106 w 2173"/>
                <a:gd name="T87" fmla="*/ 1251 h 3618"/>
                <a:gd name="T88" fmla="*/ 75 w 2173"/>
                <a:gd name="T89" fmla="*/ 1234 h 3618"/>
                <a:gd name="T90" fmla="*/ 49 w 2173"/>
                <a:gd name="T91" fmla="*/ 1213 h 3618"/>
                <a:gd name="T92" fmla="*/ 24 w 2173"/>
                <a:gd name="T93" fmla="*/ 1181 h 3618"/>
                <a:gd name="T94" fmla="*/ 7 w 2173"/>
                <a:gd name="T95" fmla="*/ 1145 h 3618"/>
                <a:gd name="T96" fmla="*/ 0 w 2173"/>
                <a:gd name="T97" fmla="*/ 1109 h 3618"/>
                <a:gd name="T98" fmla="*/ 0 w 2173"/>
                <a:gd name="T99" fmla="*/ 1071 h 3618"/>
                <a:gd name="T100" fmla="*/ 7 w 2173"/>
                <a:gd name="T101" fmla="*/ 1033 h 3618"/>
                <a:gd name="T102" fmla="*/ 24 w 2173"/>
                <a:gd name="T103" fmla="*/ 999 h 3618"/>
                <a:gd name="T104" fmla="*/ 49 w 2173"/>
                <a:gd name="T105" fmla="*/ 967 h 3618"/>
                <a:gd name="T106" fmla="*/ 964 w 2173"/>
                <a:gd name="T107" fmla="*/ 51 h 3618"/>
                <a:gd name="T108" fmla="*/ 991 w 2173"/>
                <a:gd name="T109" fmla="*/ 30 h 3618"/>
                <a:gd name="T110" fmla="*/ 1021 w 2173"/>
                <a:gd name="T111" fmla="*/ 13 h 3618"/>
                <a:gd name="T112" fmla="*/ 1053 w 2173"/>
                <a:gd name="T113" fmla="*/ 4 h 3618"/>
                <a:gd name="T114" fmla="*/ 1085 w 2173"/>
                <a:gd name="T115" fmla="*/ 0 h 3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73" h="3618">
                  <a:moveTo>
                    <a:pt x="1085" y="0"/>
                  </a:moveTo>
                  <a:lnTo>
                    <a:pt x="1119" y="4"/>
                  </a:lnTo>
                  <a:lnTo>
                    <a:pt x="1152" y="13"/>
                  </a:lnTo>
                  <a:lnTo>
                    <a:pt x="1182" y="30"/>
                  </a:lnTo>
                  <a:lnTo>
                    <a:pt x="1208" y="51"/>
                  </a:lnTo>
                  <a:lnTo>
                    <a:pt x="2124" y="967"/>
                  </a:lnTo>
                  <a:lnTo>
                    <a:pt x="2148" y="999"/>
                  </a:lnTo>
                  <a:lnTo>
                    <a:pt x="2165" y="1033"/>
                  </a:lnTo>
                  <a:lnTo>
                    <a:pt x="2173" y="1071"/>
                  </a:lnTo>
                  <a:lnTo>
                    <a:pt x="2173" y="1109"/>
                  </a:lnTo>
                  <a:lnTo>
                    <a:pt x="2165" y="1145"/>
                  </a:lnTo>
                  <a:lnTo>
                    <a:pt x="2148" y="1181"/>
                  </a:lnTo>
                  <a:lnTo>
                    <a:pt x="2124" y="1213"/>
                  </a:lnTo>
                  <a:lnTo>
                    <a:pt x="2092" y="1237"/>
                  </a:lnTo>
                  <a:lnTo>
                    <a:pt x="2058" y="1252"/>
                  </a:lnTo>
                  <a:lnTo>
                    <a:pt x="2020" y="1262"/>
                  </a:lnTo>
                  <a:lnTo>
                    <a:pt x="1982" y="1262"/>
                  </a:lnTo>
                  <a:lnTo>
                    <a:pt x="1946" y="1252"/>
                  </a:lnTo>
                  <a:lnTo>
                    <a:pt x="1910" y="1237"/>
                  </a:lnTo>
                  <a:lnTo>
                    <a:pt x="1880" y="1213"/>
                  </a:lnTo>
                  <a:lnTo>
                    <a:pt x="1259" y="590"/>
                  </a:lnTo>
                  <a:lnTo>
                    <a:pt x="1259" y="3446"/>
                  </a:lnTo>
                  <a:lnTo>
                    <a:pt x="1254" y="3485"/>
                  </a:lnTo>
                  <a:lnTo>
                    <a:pt x="1240" y="3521"/>
                  </a:lnTo>
                  <a:lnTo>
                    <a:pt x="1222" y="3553"/>
                  </a:lnTo>
                  <a:lnTo>
                    <a:pt x="1195" y="3580"/>
                  </a:lnTo>
                  <a:lnTo>
                    <a:pt x="1163" y="3601"/>
                  </a:lnTo>
                  <a:lnTo>
                    <a:pt x="1125" y="3614"/>
                  </a:lnTo>
                  <a:lnTo>
                    <a:pt x="1085" y="3618"/>
                  </a:lnTo>
                  <a:lnTo>
                    <a:pt x="1046" y="3614"/>
                  </a:lnTo>
                  <a:lnTo>
                    <a:pt x="1010" y="3601"/>
                  </a:lnTo>
                  <a:lnTo>
                    <a:pt x="978" y="3580"/>
                  </a:lnTo>
                  <a:lnTo>
                    <a:pt x="951" y="3553"/>
                  </a:lnTo>
                  <a:lnTo>
                    <a:pt x="930" y="3521"/>
                  </a:lnTo>
                  <a:lnTo>
                    <a:pt x="917" y="3485"/>
                  </a:lnTo>
                  <a:lnTo>
                    <a:pt x="913" y="3446"/>
                  </a:lnTo>
                  <a:lnTo>
                    <a:pt x="913" y="590"/>
                  </a:lnTo>
                  <a:lnTo>
                    <a:pt x="293" y="1213"/>
                  </a:lnTo>
                  <a:lnTo>
                    <a:pt x="264" y="1234"/>
                  </a:lnTo>
                  <a:lnTo>
                    <a:pt x="234" y="1251"/>
                  </a:lnTo>
                  <a:lnTo>
                    <a:pt x="204" y="1260"/>
                  </a:lnTo>
                  <a:lnTo>
                    <a:pt x="170" y="1264"/>
                  </a:lnTo>
                  <a:lnTo>
                    <a:pt x="138" y="1260"/>
                  </a:lnTo>
                  <a:lnTo>
                    <a:pt x="106" y="1251"/>
                  </a:lnTo>
                  <a:lnTo>
                    <a:pt x="75" y="1234"/>
                  </a:lnTo>
                  <a:lnTo>
                    <a:pt x="49" y="1213"/>
                  </a:lnTo>
                  <a:lnTo>
                    <a:pt x="24" y="1181"/>
                  </a:lnTo>
                  <a:lnTo>
                    <a:pt x="7" y="1145"/>
                  </a:lnTo>
                  <a:lnTo>
                    <a:pt x="0" y="1109"/>
                  </a:lnTo>
                  <a:lnTo>
                    <a:pt x="0" y="1071"/>
                  </a:lnTo>
                  <a:lnTo>
                    <a:pt x="7" y="1033"/>
                  </a:lnTo>
                  <a:lnTo>
                    <a:pt x="24" y="999"/>
                  </a:lnTo>
                  <a:lnTo>
                    <a:pt x="49" y="967"/>
                  </a:lnTo>
                  <a:lnTo>
                    <a:pt x="964" y="51"/>
                  </a:lnTo>
                  <a:lnTo>
                    <a:pt x="991" y="30"/>
                  </a:lnTo>
                  <a:lnTo>
                    <a:pt x="1021" y="13"/>
                  </a:lnTo>
                  <a:lnTo>
                    <a:pt x="1053" y="4"/>
                  </a:lnTo>
                  <a:lnTo>
                    <a:pt x="10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342955" y="2501510"/>
            <a:ext cx="276938" cy="315994"/>
            <a:chOff x="-10174288" y="2200275"/>
            <a:chExt cx="4356100" cy="4970463"/>
          </a:xfrm>
          <a:solidFill>
            <a:schemeClr val="bg1"/>
          </a:solidFill>
        </p:grpSpPr>
        <p:sp>
          <p:nvSpPr>
            <p:cNvPr id="26" name="Freeform 46"/>
            <p:cNvSpPr>
              <a:spLocks noEditPoints="1"/>
            </p:cNvSpPr>
            <p:nvPr/>
          </p:nvSpPr>
          <p:spPr bwMode="auto">
            <a:xfrm>
              <a:off x="-10012363" y="2200275"/>
              <a:ext cx="4035425" cy="3611563"/>
            </a:xfrm>
            <a:custGeom>
              <a:avLst/>
              <a:gdLst>
                <a:gd name="T0" fmla="*/ 547 w 5084"/>
                <a:gd name="T1" fmla="*/ 3220 h 4550"/>
                <a:gd name="T2" fmla="*/ 335 w 5084"/>
                <a:gd name="T3" fmla="*/ 3500 h 4550"/>
                <a:gd name="T4" fmla="*/ 335 w 5084"/>
                <a:gd name="T5" fmla="*/ 3873 h 4550"/>
                <a:gd name="T6" fmla="*/ 547 w 5084"/>
                <a:gd name="T7" fmla="*/ 4154 h 4550"/>
                <a:gd name="T8" fmla="*/ 4260 w 5084"/>
                <a:gd name="T9" fmla="*/ 4235 h 4550"/>
                <a:gd name="T10" fmla="*/ 4594 w 5084"/>
                <a:gd name="T11" fmla="*/ 4112 h 4550"/>
                <a:gd name="T12" fmla="*/ 4764 w 5084"/>
                <a:gd name="T13" fmla="*/ 3801 h 4550"/>
                <a:gd name="T14" fmla="*/ 4722 w 5084"/>
                <a:gd name="T15" fmla="*/ 3431 h 4550"/>
                <a:gd name="T16" fmla="*/ 4476 w 5084"/>
                <a:gd name="T17" fmla="*/ 3186 h 4550"/>
                <a:gd name="T18" fmla="*/ 824 w 5084"/>
                <a:gd name="T19" fmla="*/ 1726 h 4550"/>
                <a:gd name="T20" fmla="*/ 490 w 5084"/>
                <a:gd name="T21" fmla="*/ 1850 h 4550"/>
                <a:gd name="T22" fmla="*/ 320 w 5084"/>
                <a:gd name="T23" fmla="*/ 2160 h 4550"/>
                <a:gd name="T24" fmla="*/ 362 w 5084"/>
                <a:gd name="T25" fmla="*/ 2528 h 4550"/>
                <a:gd name="T26" fmla="*/ 608 w 5084"/>
                <a:gd name="T27" fmla="*/ 2776 h 4550"/>
                <a:gd name="T28" fmla="*/ 4335 w 5084"/>
                <a:gd name="T29" fmla="*/ 2818 h 4550"/>
                <a:gd name="T30" fmla="*/ 4644 w 5084"/>
                <a:gd name="T31" fmla="*/ 2648 h 4550"/>
                <a:gd name="T32" fmla="*/ 4770 w 5084"/>
                <a:gd name="T33" fmla="*/ 2315 h 4550"/>
                <a:gd name="T34" fmla="*/ 4688 w 5084"/>
                <a:gd name="T35" fmla="*/ 1957 h 4550"/>
                <a:gd name="T36" fmla="*/ 4407 w 5084"/>
                <a:gd name="T37" fmla="*/ 1747 h 4550"/>
                <a:gd name="T38" fmla="*/ 749 w 5084"/>
                <a:gd name="T39" fmla="*/ 318 h 4550"/>
                <a:gd name="T40" fmla="*/ 440 w 5084"/>
                <a:gd name="T41" fmla="*/ 487 h 4550"/>
                <a:gd name="T42" fmla="*/ 314 w 5084"/>
                <a:gd name="T43" fmla="*/ 823 h 4550"/>
                <a:gd name="T44" fmla="*/ 396 w 5084"/>
                <a:gd name="T45" fmla="*/ 1179 h 4550"/>
                <a:gd name="T46" fmla="*/ 677 w 5084"/>
                <a:gd name="T47" fmla="*/ 1389 h 4550"/>
                <a:gd name="T48" fmla="*/ 4407 w 5084"/>
                <a:gd name="T49" fmla="*/ 1389 h 4550"/>
                <a:gd name="T50" fmla="*/ 4688 w 5084"/>
                <a:gd name="T51" fmla="*/ 1179 h 4550"/>
                <a:gd name="T52" fmla="*/ 4770 w 5084"/>
                <a:gd name="T53" fmla="*/ 823 h 4550"/>
                <a:gd name="T54" fmla="*/ 4646 w 5084"/>
                <a:gd name="T55" fmla="*/ 487 h 4550"/>
                <a:gd name="T56" fmla="*/ 4335 w 5084"/>
                <a:gd name="T57" fmla="*/ 318 h 4550"/>
                <a:gd name="T58" fmla="*/ 4356 w 5084"/>
                <a:gd name="T59" fmla="*/ 5 h 4550"/>
                <a:gd name="T60" fmla="*/ 4775 w 5084"/>
                <a:gd name="T61" fmla="*/ 181 h 4550"/>
                <a:gd name="T62" fmla="*/ 5037 w 5084"/>
                <a:gd name="T63" fmla="*/ 545 h 4550"/>
                <a:gd name="T64" fmla="*/ 5079 w 5084"/>
                <a:gd name="T65" fmla="*/ 992 h 4550"/>
                <a:gd name="T66" fmla="*/ 4922 w 5084"/>
                <a:gd name="T67" fmla="*/ 1391 h 4550"/>
                <a:gd name="T68" fmla="*/ 4869 w 5084"/>
                <a:gd name="T69" fmla="*/ 1682 h 4550"/>
                <a:gd name="T70" fmla="*/ 5065 w 5084"/>
                <a:gd name="T71" fmla="*/ 2058 h 4550"/>
                <a:gd name="T72" fmla="*/ 5065 w 5084"/>
                <a:gd name="T73" fmla="*/ 2492 h 4550"/>
                <a:gd name="T74" fmla="*/ 4869 w 5084"/>
                <a:gd name="T75" fmla="*/ 2869 h 4550"/>
                <a:gd name="T76" fmla="*/ 4922 w 5084"/>
                <a:gd name="T77" fmla="*/ 3161 h 4550"/>
                <a:gd name="T78" fmla="*/ 5079 w 5084"/>
                <a:gd name="T79" fmla="*/ 3559 h 4550"/>
                <a:gd name="T80" fmla="*/ 5037 w 5084"/>
                <a:gd name="T81" fmla="*/ 4005 h 4550"/>
                <a:gd name="T82" fmla="*/ 4775 w 5084"/>
                <a:gd name="T83" fmla="*/ 4369 h 4550"/>
                <a:gd name="T84" fmla="*/ 4356 w 5084"/>
                <a:gd name="T85" fmla="*/ 4546 h 4550"/>
                <a:gd name="T86" fmla="*/ 547 w 5084"/>
                <a:gd name="T87" fmla="*/ 4502 h 4550"/>
                <a:gd name="T88" fmla="*/ 181 w 5084"/>
                <a:gd name="T89" fmla="*/ 4243 h 4550"/>
                <a:gd name="T90" fmla="*/ 6 w 5084"/>
                <a:gd name="T91" fmla="*/ 3824 h 4550"/>
                <a:gd name="T92" fmla="*/ 44 w 5084"/>
                <a:gd name="T93" fmla="*/ 3388 h 4550"/>
                <a:gd name="T94" fmla="*/ 276 w 5084"/>
                <a:gd name="T95" fmla="*/ 3035 h 4550"/>
                <a:gd name="T96" fmla="*/ 114 w 5084"/>
                <a:gd name="T97" fmla="*/ 2732 h 4550"/>
                <a:gd name="T98" fmla="*/ 0 w 5084"/>
                <a:gd name="T99" fmla="*/ 2315 h 4550"/>
                <a:gd name="T100" fmla="*/ 74 w 5084"/>
                <a:gd name="T101" fmla="*/ 1894 h 4550"/>
                <a:gd name="T102" fmla="*/ 343 w 5084"/>
                <a:gd name="T103" fmla="*/ 1568 h 4550"/>
                <a:gd name="T104" fmla="*/ 74 w 5084"/>
                <a:gd name="T105" fmla="*/ 1244 h 4550"/>
                <a:gd name="T106" fmla="*/ 0 w 5084"/>
                <a:gd name="T107" fmla="*/ 823 h 4550"/>
                <a:gd name="T108" fmla="*/ 128 w 5084"/>
                <a:gd name="T109" fmla="*/ 381 h 4550"/>
                <a:gd name="T110" fmla="*/ 461 w 5084"/>
                <a:gd name="T111" fmla="*/ 83 h 4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084" h="4550">
                  <a:moveTo>
                    <a:pt x="824" y="3138"/>
                  </a:moveTo>
                  <a:lnTo>
                    <a:pt x="749" y="3144"/>
                  </a:lnTo>
                  <a:lnTo>
                    <a:pt x="677" y="3159"/>
                  </a:lnTo>
                  <a:lnTo>
                    <a:pt x="610" y="3186"/>
                  </a:lnTo>
                  <a:lnTo>
                    <a:pt x="547" y="3220"/>
                  </a:lnTo>
                  <a:lnTo>
                    <a:pt x="490" y="3262"/>
                  </a:lnTo>
                  <a:lnTo>
                    <a:pt x="440" y="3313"/>
                  </a:lnTo>
                  <a:lnTo>
                    <a:pt x="396" y="3370"/>
                  </a:lnTo>
                  <a:lnTo>
                    <a:pt x="362" y="3431"/>
                  </a:lnTo>
                  <a:lnTo>
                    <a:pt x="335" y="3500"/>
                  </a:lnTo>
                  <a:lnTo>
                    <a:pt x="320" y="3572"/>
                  </a:lnTo>
                  <a:lnTo>
                    <a:pt x="314" y="3647"/>
                  </a:lnTo>
                  <a:lnTo>
                    <a:pt x="314" y="3727"/>
                  </a:lnTo>
                  <a:lnTo>
                    <a:pt x="320" y="3801"/>
                  </a:lnTo>
                  <a:lnTo>
                    <a:pt x="335" y="3873"/>
                  </a:lnTo>
                  <a:lnTo>
                    <a:pt x="362" y="3940"/>
                  </a:lnTo>
                  <a:lnTo>
                    <a:pt x="396" y="4003"/>
                  </a:lnTo>
                  <a:lnTo>
                    <a:pt x="438" y="4060"/>
                  </a:lnTo>
                  <a:lnTo>
                    <a:pt x="490" y="4110"/>
                  </a:lnTo>
                  <a:lnTo>
                    <a:pt x="547" y="4154"/>
                  </a:lnTo>
                  <a:lnTo>
                    <a:pt x="608" y="4188"/>
                  </a:lnTo>
                  <a:lnTo>
                    <a:pt x="677" y="4214"/>
                  </a:lnTo>
                  <a:lnTo>
                    <a:pt x="749" y="4230"/>
                  </a:lnTo>
                  <a:lnTo>
                    <a:pt x="824" y="4235"/>
                  </a:lnTo>
                  <a:lnTo>
                    <a:pt x="4260" y="4235"/>
                  </a:lnTo>
                  <a:lnTo>
                    <a:pt x="4335" y="4230"/>
                  </a:lnTo>
                  <a:lnTo>
                    <a:pt x="4407" y="4214"/>
                  </a:lnTo>
                  <a:lnTo>
                    <a:pt x="4474" y="4188"/>
                  </a:lnTo>
                  <a:lnTo>
                    <a:pt x="4537" y="4154"/>
                  </a:lnTo>
                  <a:lnTo>
                    <a:pt x="4594" y="4112"/>
                  </a:lnTo>
                  <a:lnTo>
                    <a:pt x="4644" y="4060"/>
                  </a:lnTo>
                  <a:lnTo>
                    <a:pt x="4688" y="4003"/>
                  </a:lnTo>
                  <a:lnTo>
                    <a:pt x="4722" y="3942"/>
                  </a:lnTo>
                  <a:lnTo>
                    <a:pt x="4749" y="3873"/>
                  </a:lnTo>
                  <a:lnTo>
                    <a:pt x="4764" y="3801"/>
                  </a:lnTo>
                  <a:lnTo>
                    <a:pt x="4770" y="3727"/>
                  </a:lnTo>
                  <a:lnTo>
                    <a:pt x="4770" y="3647"/>
                  </a:lnTo>
                  <a:lnTo>
                    <a:pt x="4764" y="3572"/>
                  </a:lnTo>
                  <a:lnTo>
                    <a:pt x="4749" y="3500"/>
                  </a:lnTo>
                  <a:lnTo>
                    <a:pt x="4722" y="3431"/>
                  </a:lnTo>
                  <a:lnTo>
                    <a:pt x="4688" y="3370"/>
                  </a:lnTo>
                  <a:lnTo>
                    <a:pt x="4646" y="3313"/>
                  </a:lnTo>
                  <a:lnTo>
                    <a:pt x="4594" y="3262"/>
                  </a:lnTo>
                  <a:lnTo>
                    <a:pt x="4537" y="3220"/>
                  </a:lnTo>
                  <a:lnTo>
                    <a:pt x="4476" y="3186"/>
                  </a:lnTo>
                  <a:lnTo>
                    <a:pt x="4407" y="3159"/>
                  </a:lnTo>
                  <a:lnTo>
                    <a:pt x="4335" y="3144"/>
                  </a:lnTo>
                  <a:lnTo>
                    <a:pt x="4260" y="3138"/>
                  </a:lnTo>
                  <a:lnTo>
                    <a:pt x="824" y="3138"/>
                  </a:lnTo>
                  <a:close/>
                  <a:moveTo>
                    <a:pt x="824" y="1726"/>
                  </a:moveTo>
                  <a:lnTo>
                    <a:pt x="749" y="1732"/>
                  </a:lnTo>
                  <a:lnTo>
                    <a:pt x="677" y="1747"/>
                  </a:lnTo>
                  <a:lnTo>
                    <a:pt x="610" y="1774"/>
                  </a:lnTo>
                  <a:lnTo>
                    <a:pt x="547" y="1808"/>
                  </a:lnTo>
                  <a:lnTo>
                    <a:pt x="490" y="1850"/>
                  </a:lnTo>
                  <a:lnTo>
                    <a:pt x="440" y="1901"/>
                  </a:lnTo>
                  <a:lnTo>
                    <a:pt x="396" y="1958"/>
                  </a:lnTo>
                  <a:lnTo>
                    <a:pt x="362" y="2019"/>
                  </a:lnTo>
                  <a:lnTo>
                    <a:pt x="335" y="2088"/>
                  </a:lnTo>
                  <a:lnTo>
                    <a:pt x="320" y="2160"/>
                  </a:lnTo>
                  <a:lnTo>
                    <a:pt x="314" y="2235"/>
                  </a:lnTo>
                  <a:lnTo>
                    <a:pt x="314" y="2315"/>
                  </a:lnTo>
                  <a:lnTo>
                    <a:pt x="320" y="2389"/>
                  </a:lnTo>
                  <a:lnTo>
                    <a:pt x="335" y="2461"/>
                  </a:lnTo>
                  <a:lnTo>
                    <a:pt x="362" y="2528"/>
                  </a:lnTo>
                  <a:lnTo>
                    <a:pt x="396" y="2591"/>
                  </a:lnTo>
                  <a:lnTo>
                    <a:pt x="438" y="2648"/>
                  </a:lnTo>
                  <a:lnTo>
                    <a:pt x="490" y="2700"/>
                  </a:lnTo>
                  <a:lnTo>
                    <a:pt x="547" y="2742"/>
                  </a:lnTo>
                  <a:lnTo>
                    <a:pt x="608" y="2776"/>
                  </a:lnTo>
                  <a:lnTo>
                    <a:pt x="677" y="2803"/>
                  </a:lnTo>
                  <a:lnTo>
                    <a:pt x="749" y="2818"/>
                  </a:lnTo>
                  <a:lnTo>
                    <a:pt x="824" y="2824"/>
                  </a:lnTo>
                  <a:lnTo>
                    <a:pt x="4260" y="2824"/>
                  </a:lnTo>
                  <a:lnTo>
                    <a:pt x="4335" y="2818"/>
                  </a:lnTo>
                  <a:lnTo>
                    <a:pt x="4407" y="2803"/>
                  </a:lnTo>
                  <a:lnTo>
                    <a:pt x="4474" y="2776"/>
                  </a:lnTo>
                  <a:lnTo>
                    <a:pt x="4537" y="2742"/>
                  </a:lnTo>
                  <a:lnTo>
                    <a:pt x="4594" y="2700"/>
                  </a:lnTo>
                  <a:lnTo>
                    <a:pt x="4644" y="2648"/>
                  </a:lnTo>
                  <a:lnTo>
                    <a:pt x="4688" y="2593"/>
                  </a:lnTo>
                  <a:lnTo>
                    <a:pt x="4722" y="2530"/>
                  </a:lnTo>
                  <a:lnTo>
                    <a:pt x="4749" y="2461"/>
                  </a:lnTo>
                  <a:lnTo>
                    <a:pt x="4764" y="2389"/>
                  </a:lnTo>
                  <a:lnTo>
                    <a:pt x="4770" y="2315"/>
                  </a:lnTo>
                  <a:lnTo>
                    <a:pt x="4770" y="2235"/>
                  </a:lnTo>
                  <a:lnTo>
                    <a:pt x="4764" y="2160"/>
                  </a:lnTo>
                  <a:lnTo>
                    <a:pt x="4749" y="2088"/>
                  </a:lnTo>
                  <a:lnTo>
                    <a:pt x="4722" y="2019"/>
                  </a:lnTo>
                  <a:lnTo>
                    <a:pt x="4688" y="1957"/>
                  </a:lnTo>
                  <a:lnTo>
                    <a:pt x="4646" y="1901"/>
                  </a:lnTo>
                  <a:lnTo>
                    <a:pt x="4594" y="1850"/>
                  </a:lnTo>
                  <a:lnTo>
                    <a:pt x="4537" y="1808"/>
                  </a:lnTo>
                  <a:lnTo>
                    <a:pt x="4476" y="1772"/>
                  </a:lnTo>
                  <a:lnTo>
                    <a:pt x="4407" y="1747"/>
                  </a:lnTo>
                  <a:lnTo>
                    <a:pt x="4335" y="1732"/>
                  </a:lnTo>
                  <a:lnTo>
                    <a:pt x="4260" y="1726"/>
                  </a:lnTo>
                  <a:lnTo>
                    <a:pt x="824" y="1726"/>
                  </a:lnTo>
                  <a:close/>
                  <a:moveTo>
                    <a:pt x="824" y="312"/>
                  </a:moveTo>
                  <a:lnTo>
                    <a:pt x="749" y="318"/>
                  </a:lnTo>
                  <a:lnTo>
                    <a:pt x="677" y="335"/>
                  </a:lnTo>
                  <a:lnTo>
                    <a:pt x="610" y="360"/>
                  </a:lnTo>
                  <a:lnTo>
                    <a:pt x="547" y="394"/>
                  </a:lnTo>
                  <a:lnTo>
                    <a:pt x="490" y="438"/>
                  </a:lnTo>
                  <a:lnTo>
                    <a:pt x="440" y="487"/>
                  </a:lnTo>
                  <a:lnTo>
                    <a:pt x="396" y="545"/>
                  </a:lnTo>
                  <a:lnTo>
                    <a:pt x="362" y="607"/>
                  </a:lnTo>
                  <a:lnTo>
                    <a:pt x="335" y="674"/>
                  </a:lnTo>
                  <a:lnTo>
                    <a:pt x="320" y="747"/>
                  </a:lnTo>
                  <a:lnTo>
                    <a:pt x="314" y="823"/>
                  </a:lnTo>
                  <a:lnTo>
                    <a:pt x="314" y="901"/>
                  </a:lnTo>
                  <a:lnTo>
                    <a:pt x="320" y="977"/>
                  </a:lnTo>
                  <a:lnTo>
                    <a:pt x="335" y="1048"/>
                  </a:lnTo>
                  <a:lnTo>
                    <a:pt x="362" y="1116"/>
                  </a:lnTo>
                  <a:lnTo>
                    <a:pt x="396" y="1179"/>
                  </a:lnTo>
                  <a:lnTo>
                    <a:pt x="438" y="1234"/>
                  </a:lnTo>
                  <a:lnTo>
                    <a:pt x="490" y="1286"/>
                  </a:lnTo>
                  <a:lnTo>
                    <a:pt x="547" y="1328"/>
                  </a:lnTo>
                  <a:lnTo>
                    <a:pt x="608" y="1364"/>
                  </a:lnTo>
                  <a:lnTo>
                    <a:pt x="677" y="1389"/>
                  </a:lnTo>
                  <a:lnTo>
                    <a:pt x="749" y="1406"/>
                  </a:lnTo>
                  <a:lnTo>
                    <a:pt x="824" y="1412"/>
                  </a:lnTo>
                  <a:lnTo>
                    <a:pt x="4260" y="1412"/>
                  </a:lnTo>
                  <a:lnTo>
                    <a:pt x="4335" y="1406"/>
                  </a:lnTo>
                  <a:lnTo>
                    <a:pt x="4407" y="1389"/>
                  </a:lnTo>
                  <a:lnTo>
                    <a:pt x="4474" y="1364"/>
                  </a:lnTo>
                  <a:lnTo>
                    <a:pt x="4537" y="1330"/>
                  </a:lnTo>
                  <a:lnTo>
                    <a:pt x="4594" y="1286"/>
                  </a:lnTo>
                  <a:lnTo>
                    <a:pt x="4644" y="1236"/>
                  </a:lnTo>
                  <a:lnTo>
                    <a:pt x="4688" y="1179"/>
                  </a:lnTo>
                  <a:lnTo>
                    <a:pt x="4722" y="1116"/>
                  </a:lnTo>
                  <a:lnTo>
                    <a:pt x="4749" y="1050"/>
                  </a:lnTo>
                  <a:lnTo>
                    <a:pt x="4764" y="977"/>
                  </a:lnTo>
                  <a:lnTo>
                    <a:pt x="4770" y="901"/>
                  </a:lnTo>
                  <a:lnTo>
                    <a:pt x="4770" y="823"/>
                  </a:lnTo>
                  <a:lnTo>
                    <a:pt x="4764" y="747"/>
                  </a:lnTo>
                  <a:lnTo>
                    <a:pt x="4749" y="676"/>
                  </a:lnTo>
                  <a:lnTo>
                    <a:pt x="4722" y="607"/>
                  </a:lnTo>
                  <a:lnTo>
                    <a:pt x="4688" y="545"/>
                  </a:lnTo>
                  <a:lnTo>
                    <a:pt x="4646" y="487"/>
                  </a:lnTo>
                  <a:lnTo>
                    <a:pt x="4594" y="438"/>
                  </a:lnTo>
                  <a:lnTo>
                    <a:pt x="4537" y="394"/>
                  </a:lnTo>
                  <a:lnTo>
                    <a:pt x="4476" y="360"/>
                  </a:lnTo>
                  <a:lnTo>
                    <a:pt x="4407" y="335"/>
                  </a:lnTo>
                  <a:lnTo>
                    <a:pt x="4335" y="318"/>
                  </a:lnTo>
                  <a:lnTo>
                    <a:pt x="4260" y="312"/>
                  </a:lnTo>
                  <a:lnTo>
                    <a:pt x="824" y="312"/>
                  </a:lnTo>
                  <a:close/>
                  <a:moveTo>
                    <a:pt x="824" y="0"/>
                  </a:moveTo>
                  <a:lnTo>
                    <a:pt x="4260" y="0"/>
                  </a:lnTo>
                  <a:lnTo>
                    <a:pt x="4356" y="5"/>
                  </a:lnTo>
                  <a:lnTo>
                    <a:pt x="4449" y="21"/>
                  </a:lnTo>
                  <a:lnTo>
                    <a:pt x="4537" y="47"/>
                  </a:lnTo>
                  <a:lnTo>
                    <a:pt x="4621" y="83"/>
                  </a:lnTo>
                  <a:lnTo>
                    <a:pt x="4701" y="127"/>
                  </a:lnTo>
                  <a:lnTo>
                    <a:pt x="4775" y="181"/>
                  </a:lnTo>
                  <a:lnTo>
                    <a:pt x="4842" y="240"/>
                  </a:lnTo>
                  <a:lnTo>
                    <a:pt x="4903" y="308"/>
                  </a:lnTo>
                  <a:lnTo>
                    <a:pt x="4955" y="381"/>
                  </a:lnTo>
                  <a:lnTo>
                    <a:pt x="5000" y="461"/>
                  </a:lnTo>
                  <a:lnTo>
                    <a:pt x="5037" y="545"/>
                  </a:lnTo>
                  <a:lnTo>
                    <a:pt x="5062" y="634"/>
                  </a:lnTo>
                  <a:lnTo>
                    <a:pt x="5079" y="726"/>
                  </a:lnTo>
                  <a:lnTo>
                    <a:pt x="5084" y="823"/>
                  </a:lnTo>
                  <a:lnTo>
                    <a:pt x="5084" y="901"/>
                  </a:lnTo>
                  <a:lnTo>
                    <a:pt x="5079" y="992"/>
                  </a:lnTo>
                  <a:lnTo>
                    <a:pt x="5065" y="1078"/>
                  </a:lnTo>
                  <a:lnTo>
                    <a:pt x="5041" y="1162"/>
                  </a:lnTo>
                  <a:lnTo>
                    <a:pt x="5010" y="1244"/>
                  </a:lnTo>
                  <a:lnTo>
                    <a:pt x="4970" y="1318"/>
                  </a:lnTo>
                  <a:lnTo>
                    <a:pt x="4922" y="1391"/>
                  </a:lnTo>
                  <a:lnTo>
                    <a:pt x="4869" y="1455"/>
                  </a:lnTo>
                  <a:lnTo>
                    <a:pt x="4808" y="1514"/>
                  </a:lnTo>
                  <a:lnTo>
                    <a:pt x="4741" y="1568"/>
                  </a:lnTo>
                  <a:lnTo>
                    <a:pt x="4808" y="1621"/>
                  </a:lnTo>
                  <a:lnTo>
                    <a:pt x="4869" y="1682"/>
                  </a:lnTo>
                  <a:lnTo>
                    <a:pt x="4922" y="1747"/>
                  </a:lnTo>
                  <a:lnTo>
                    <a:pt x="4970" y="1817"/>
                  </a:lnTo>
                  <a:lnTo>
                    <a:pt x="5010" y="1894"/>
                  </a:lnTo>
                  <a:lnTo>
                    <a:pt x="5041" y="1974"/>
                  </a:lnTo>
                  <a:lnTo>
                    <a:pt x="5065" y="2058"/>
                  </a:lnTo>
                  <a:lnTo>
                    <a:pt x="5079" y="2145"/>
                  </a:lnTo>
                  <a:lnTo>
                    <a:pt x="5084" y="2235"/>
                  </a:lnTo>
                  <a:lnTo>
                    <a:pt x="5084" y="2315"/>
                  </a:lnTo>
                  <a:lnTo>
                    <a:pt x="5079" y="2404"/>
                  </a:lnTo>
                  <a:lnTo>
                    <a:pt x="5065" y="2492"/>
                  </a:lnTo>
                  <a:lnTo>
                    <a:pt x="5041" y="2576"/>
                  </a:lnTo>
                  <a:lnTo>
                    <a:pt x="5010" y="2656"/>
                  </a:lnTo>
                  <a:lnTo>
                    <a:pt x="4970" y="2732"/>
                  </a:lnTo>
                  <a:lnTo>
                    <a:pt x="4922" y="2803"/>
                  </a:lnTo>
                  <a:lnTo>
                    <a:pt x="4869" y="2869"/>
                  </a:lnTo>
                  <a:lnTo>
                    <a:pt x="4808" y="2928"/>
                  </a:lnTo>
                  <a:lnTo>
                    <a:pt x="4741" y="2982"/>
                  </a:lnTo>
                  <a:lnTo>
                    <a:pt x="4808" y="3035"/>
                  </a:lnTo>
                  <a:lnTo>
                    <a:pt x="4869" y="3094"/>
                  </a:lnTo>
                  <a:lnTo>
                    <a:pt x="4922" y="3161"/>
                  </a:lnTo>
                  <a:lnTo>
                    <a:pt x="4970" y="3231"/>
                  </a:lnTo>
                  <a:lnTo>
                    <a:pt x="5010" y="3307"/>
                  </a:lnTo>
                  <a:lnTo>
                    <a:pt x="5041" y="3388"/>
                  </a:lnTo>
                  <a:lnTo>
                    <a:pt x="5065" y="3471"/>
                  </a:lnTo>
                  <a:lnTo>
                    <a:pt x="5079" y="3559"/>
                  </a:lnTo>
                  <a:lnTo>
                    <a:pt x="5084" y="3649"/>
                  </a:lnTo>
                  <a:lnTo>
                    <a:pt x="5084" y="3729"/>
                  </a:lnTo>
                  <a:lnTo>
                    <a:pt x="5079" y="3824"/>
                  </a:lnTo>
                  <a:lnTo>
                    <a:pt x="5062" y="3915"/>
                  </a:lnTo>
                  <a:lnTo>
                    <a:pt x="5037" y="4005"/>
                  </a:lnTo>
                  <a:lnTo>
                    <a:pt x="5000" y="4089"/>
                  </a:lnTo>
                  <a:lnTo>
                    <a:pt x="4955" y="4169"/>
                  </a:lnTo>
                  <a:lnTo>
                    <a:pt x="4903" y="4241"/>
                  </a:lnTo>
                  <a:lnTo>
                    <a:pt x="4842" y="4310"/>
                  </a:lnTo>
                  <a:lnTo>
                    <a:pt x="4775" y="4369"/>
                  </a:lnTo>
                  <a:lnTo>
                    <a:pt x="4701" y="4422"/>
                  </a:lnTo>
                  <a:lnTo>
                    <a:pt x="4623" y="4466"/>
                  </a:lnTo>
                  <a:lnTo>
                    <a:pt x="4537" y="4502"/>
                  </a:lnTo>
                  <a:lnTo>
                    <a:pt x="4449" y="4529"/>
                  </a:lnTo>
                  <a:lnTo>
                    <a:pt x="4356" y="4546"/>
                  </a:lnTo>
                  <a:lnTo>
                    <a:pt x="4260" y="4550"/>
                  </a:lnTo>
                  <a:lnTo>
                    <a:pt x="824" y="4550"/>
                  </a:lnTo>
                  <a:lnTo>
                    <a:pt x="728" y="4546"/>
                  </a:lnTo>
                  <a:lnTo>
                    <a:pt x="635" y="4529"/>
                  </a:lnTo>
                  <a:lnTo>
                    <a:pt x="547" y="4502"/>
                  </a:lnTo>
                  <a:lnTo>
                    <a:pt x="463" y="4468"/>
                  </a:lnTo>
                  <a:lnTo>
                    <a:pt x="383" y="4422"/>
                  </a:lnTo>
                  <a:lnTo>
                    <a:pt x="309" y="4371"/>
                  </a:lnTo>
                  <a:lnTo>
                    <a:pt x="242" y="4310"/>
                  </a:lnTo>
                  <a:lnTo>
                    <a:pt x="181" y="4243"/>
                  </a:lnTo>
                  <a:lnTo>
                    <a:pt x="129" y="4169"/>
                  </a:lnTo>
                  <a:lnTo>
                    <a:pt x="84" y="4089"/>
                  </a:lnTo>
                  <a:lnTo>
                    <a:pt x="47" y="4005"/>
                  </a:lnTo>
                  <a:lnTo>
                    <a:pt x="23" y="3917"/>
                  </a:lnTo>
                  <a:lnTo>
                    <a:pt x="6" y="3824"/>
                  </a:lnTo>
                  <a:lnTo>
                    <a:pt x="0" y="3729"/>
                  </a:lnTo>
                  <a:lnTo>
                    <a:pt x="0" y="3649"/>
                  </a:lnTo>
                  <a:lnTo>
                    <a:pt x="6" y="3559"/>
                  </a:lnTo>
                  <a:lnTo>
                    <a:pt x="19" y="3471"/>
                  </a:lnTo>
                  <a:lnTo>
                    <a:pt x="44" y="3388"/>
                  </a:lnTo>
                  <a:lnTo>
                    <a:pt x="74" y="3307"/>
                  </a:lnTo>
                  <a:lnTo>
                    <a:pt x="114" y="3231"/>
                  </a:lnTo>
                  <a:lnTo>
                    <a:pt x="162" y="3161"/>
                  </a:lnTo>
                  <a:lnTo>
                    <a:pt x="215" y="3094"/>
                  </a:lnTo>
                  <a:lnTo>
                    <a:pt x="276" y="3035"/>
                  </a:lnTo>
                  <a:lnTo>
                    <a:pt x="343" y="2982"/>
                  </a:lnTo>
                  <a:lnTo>
                    <a:pt x="276" y="2928"/>
                  </a:lnTo>
                  <a:lnTo>
                    <a:pt x="215" y="2869"/>
                  </a:lnTo>
                  <a:lnTo>
                    <a:pt x="162" y="2803"/>
                  </a:lnTo>
                  <a:lnTo>
                    <a:pt x="114" y="2732"/>
                  </a:lnTo>
                  <a:lnTo>
                    <a:pt x="74" y="2656"/>
                  </a:lnTo>
                  <a:lnTo>
                    <a:pt x="44" y="2576"/>
                  </a:lnTo>
                  <a:lnTo>
                    <a:pt x="19" y="2492"/>
                  </a:lnTo>
                  <a:lnTo>
                    <a:pt x="6" y="2404"/>
                  </a:lnTo>
                  <a:lnTo>
                    <a:pt x="0" y="2315"/>
                  </a:lnTo>
                  <a:lnTo>
                    <a:pt x="0" y="2235"/>
                  </a:lnTo>
                  <a:lnTo>
                    <a:pt x="6" y="2145"/>
                  </a:lnTo>
                  <a:lnTo>
                    <a:pt x="19" y="2058"/>
                  </a:lnTo>
                  <a:lnTo>
                    <a:pt x="44" y="1974"/>
                  </a:lnTo>
                  <a:lnTo>
                    <a:pt x="74" y="1894"/>
                  </a:lnTo>
                  <a:lnTo>
                    <a:pt x="114" y="1817"/>
                  </a:lnTo>
                  <a:lnTo>
                    <a:pt x="162" y="1747"/>
                  </a:lnTo>
                  <a:lnTo>
                    <a:pt x="215" y="1682"/>
                  </a:lnTo>
                  <a:lnTo>
                    <a:pt x="276" y="1621"/>
                  </a:lnTo>
                  <a:lnTo>
                    <a:pt x="343" y="1568"/>
                  </a:lnTo>
                  <a:lnTo>
                    <a:pt x="276" y="1514"/>
                  </a:lnTo>
                  <a:lnTo>
                    <a:pt x="215" y="1455"/>
                  </a:lnTo>
                  <a:lnTo>
                    <a:pt x="162" y="1391"/>
                  </a:lnTo>
                  <a:lnTo>
                    <a:pt x="114" y="1318"/>
                  </a:lnTo>
                  <a:lnTo>
                    <a:pt x="74" y="1244"/>
                  </a:lnTo>
                  <a:lnTo>
                    <a:pt x="44" y="1162"/>
                  </a:lnTo>
                  <a:lnTo>
                    <a:pt x="19" y="1078"/>
                  </a:lnTo>
                  <a:lnTo>
                    <a:pt x="6" y="992"/>
                  </a:lnTo>
                  <a:lnTo>
                    <a:pt x="0" y="901"/>
                  </a:lnTo>
                  <a:lnTo>
                    <a:pt x="0" y="823"/>
                  </a:lnTo>
                  <a:lnTo>
                    <a:pt x="6" y="726"/>
                  </a:lnTo>
                  <a:lnTo>
                    <a:pt x="23" y="634"/>
                  </a:lnTo>
                  <a:lnTo>
                    <a:pt x="47" y="545"/>
                  </a:lnTo>
                  <a:lnTo>
                    <a:pt x="84" y="461"/>
                  </a:lnTo>
                  <a:lnTo>
                    <a:pt x="128" y="381"/>
                  </a:lnTo>
                  <a:lnTo>
                    <a:pt x="181" y="308"/>
                  </a:lnTo>
                  <a:lnTo>
                    <a:pt x="242" y="240"/>
                  </a:lnTo>
                  <a:lnTo>
                    <a:pt x="309" y="181"/>
                  </a:lnTo>
                  <a:lnTo>
                    <a:pt x="383" y="127"/>
                  </a:lnTo>
                  <a:lnTo>
                    <a:pt x="461" y="83"/>
                  </a:lnTo>
                  <a:lnTo>
                    <a:pt x="547" y="47"/>
                  </a:lnTo>
                  <a:lnTo>
                    <a:pt x="635" y="21"/>
                  </a:lnTo>
                  <a:lnTo>
                    <a:pt x="728" y="5"/>
                  </a:lnTo>
                  <a:lnTo>
                    <a:pt x="8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eform 47"/>
            <p:cNvSpPr/>
            <p:nvPr/>
          </p:nvSpPr>
          <p:spPr bwMode="auto">
            <a:xfrm>
              <a:off x="-8159750" y="2759075"/>
              <a:ext cx="1384300" cy="250825"/>
            </a:xfrm>
            <a:custGeom>
              <a:avLst/>
              <a:gdLst>
                <a:gd name="T0" fmla="*/ 159 w 1743"/>
                <a:gd name="T1" fmla="*/ 0 h 314"/>
                <a:gd name="T2" fmla="*/ 1585 w 1743"/>
                <a:gd name="T3" fmla="*/ 0 h 314"/>
                <a:gd name="T4" fmla="*/ 1627 w 1743"/>
                <a:gd name="T5" fmla="*/ 5 h 314"/>
                <a:gd name="T6" fmla="*/ 1665 w 1743"/>
                <a:gd name="T7" fmla="*/ 21 h 314"/>
                <a:gd name="T8" fmla="*/ 1698 w 1743"/>
                <a:gd name="T9" fmla="*/ 45 h 314"/>
                <a:gd name="T10" fmla="*/ 1721 w 1743"/>
                <a:gd name="T11" fmla="*/ 78 h 314"/>
                <a:gd name="T12" fmla="*/ 1738 w 1743"/>
                <a:gd name="T13" fmla="*/ 114 h 314"/>
                <a:gd name="T14" fmla="*/ 1743 w 1743"/>
                <a:gd name="T15" fmla="*/ 156 h 314"/>
                <a:gd name="T16" fmla="*/ 1738 w 1743"/>
                <a:gd name="T17" fmla="*/ 198 h 314"/>
                <a:gd name="T18" fmla="*/ 1721 w 1743"/>
                <a:gd name="T19" fmla="*/ 236 h 314"/>
                <a:gd name="T20" fmla="*/ 1698 w 1743"/>
                <a:gd name="T21" fmla="*/ 268 h 314"/>
                <a:gd name="T22" fmla="*/ 1665 w 1743"/>
                <a:gd name="T23" fmla="*/ 293 h 314"/>
                <a:gd name="T24" fmla="*/ 1627 w 1743"/>
                <a:gd name="T25" fmla="*/ 308 h 314"/>
                <a:gd name="T26" fmla="*/ 1585 w 1743"/>
                <a:gd name="T27" fmla="*/ 314 h 314"/>
                <a:gd name="T28" fmla="*/ 159 w 1743"/>
                <a:gd name="T29" fmla="*/ 314 h 314"/>
                <a:gd name="T30" fmla="*/ 117 w 1743"/>
                <a:gd name="T31" fmla="*/ 308 h 314"/>
                <a:gd name="T32" fmla="*/ 78 w 1743"/>
                <a:gd name="T33" fmla="*/ 293 h 314"/>
                <a:gd name="T34" fmla="*/ 46 w 1743"/>
                <a:gd name="T35" fmla="*/ 268 h 314"/>
                <a:gd name="T36" fmla="*/ 21 w 1743"/>
                <a:gd name="T37" fmla="*/ 236 h 314"/>
                <a:gd name="T38" fmla="*/ 6 w 1743"/>
                <a:gd name="T39" fmla="*/ 198 h 314"/>
                <a:gd name="T40" fmla="*/ 0 w 1743"/>
                <a:gd name="T41" fmla="*/ 156 h 314"/>
                <a:gd name="T42" fmla="*/ 6 w 1743"/>
                <a:gd name="T43" fmla="*/ 114 h 314"/>
                <a:gd name="T44" fmla="*/ 21 w 1743"/>
                <a:gd name="T45" fmla="*/ 78 h 314"/>
                <a:gd name="T46" fmla="*/ 46 w 1743"/>
                <a:gd name="T47" fmla="*/ 45 h 314"/>
                <a:gd name="T48" fmla="*/ 78 w 1743"/>
                <a:gd name="T49" fmla="*/ 21 h 314"/>
                <a:gd name="T50" fmla="*/ 117 w 1743"/>
                <a:gd name="T51" fmla="*/ 5 h 314"/>
                <a:gd name="T52" fmla="*/ 159 w 1743"/>
                <a:gd name="T53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43" h="314">
                  <a:moveTo>
                    <a:pt x="159" y="0"/>
                  </a:moveTo>
                  <a:lnTo>
                    <a:pt x="1585" y="0"/>
                  </a:lnTo>
                  <a:lnTo>
                    <a:pt x="1627" y="5"/>
                  </a:lnTo>
                  <a:lnTo>
                    <a:pt x="1665" y="21"/>
                  </a:lnTo>
                  <a:lnTo>
                    <a:pt x="1698" y="45"/>
                  </a:lnTo>
                  <a:lnTo>
                    <a:pt x="1721" y="78"/>
                  </a:lnTo>
                  <a:lnTo>
                    <a:pt x="1738" y="114"/>
                  </a:lnTo>
                  <a:lnTo>
                    <a:pt x="1743" y="156"/>
                  </a:lnTo>
                  <a:lnTo>
                    <a:pt x="1738" y="198"/>
                  </a:lnTo>
                  <a:lnTo>
                    <a:pt x="1721" y="236"/>
                  </a:lnTo>
                  <a:lnTo>
                    <a:pt x="1698" y="268"/>
                  </a:lnTo>
                  <a:lnTo>
                    <a:pt x="1665" y="293"/>
                  </a:lnTo>
                  <a:lnTo>
                    <a:pt x="1627" y="308"/>
                  </a:lnTo>
                  <a:lnTo>
                    <a:pt x="1585" y="314"/>
                  </a:lnTo>
                  <a:lnTo>
                    <a:pt x="159" y="314"/>
                  </a:lnTo>
                  <a:lnTo>
                    <a:pt x="117" y="308"/>
                  </a:lnTo>
                  <a:lnTo>
                    <a:pt x="78" y="293"/>
                  </a:lnTo>
                  <a:lnTo>
                    <a:pt x="46" y="268"/>
                  </a:lnTo>
                  <a:lnTo>
                    <a:pt x="21" y="236"/>
                  </a:lnTo>
                  <a:lnTo>
                    <a:pt x="6" y="198"/>
                  </a:lnTo>
                  <a:lnTo>
                    <a:pt x="0" y="156"/>
                  </a:lnTo>
                  <a:lnTo>
                    <a:pt x="6" y="114"/>
                  </a:lnTo>
                  <a:lnTo>
                    <a:pt x="21" y="78"/>
                  </a:lnTo>
                  <a:lnTo>
                    <a:pt x="46" y="45"/>
                  </a:lnTo>
                  <a:lnTo>
                    <a:pt x="78" y="21"/>
                  </a:lnTo>
                  <a:lnTo>
                    <a:pt x="117" y="5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eform 48"/>
            <p:cNvSpPr/>
            <p:nvPr/>
          </p:nvSpPr>
          <p:spPr bwMode="auto">
            <a:xfrm>
              <a:off x="-9086850" y="2755900"/>
              <a:ext cx="255588" cy="255588"/>
            </a:xfrm>
            <a:custGeom>
              <a:avLst/>
              <a:gdLst>
                <a:gd name="T0" fmla="*/ 162 w 322"/>
                <a:gd name="T1" fmla="*/ 0 h 322"/>
                <a:gd name="T2" fmla="*/ 204 w 322"/>
                <a:gd name="T3" fmla="*/ 6 h 322"/>
                <a:gd name="T4" fmla="*/ 242 w 322"/>
                <a:gd name="T5" fmla="*/ 21 h 322"/>
                <a:gd name="T6" fmla="*/ 275 w 322"/>
                <a:gd name="T7" fmla="*/ 47 h 322"/>
                <a:gd name="T8" fmla="*/ 301 w 322"/>
                <a:gd name="T9" fmla="*/ 80 h 322"/>
                <a:gd name="T10" fmla="*/ 317 w 322"/>
                <a:gd name="T11" fmla="*/ 118 h 322"/>
                <a:gd name="T12" fmla="*/ 322 w 322"/>
                <a:gd name="T13" fmla="*/ 160 h 322"/>
                <a:gd name="T14" fmla="*/ 317 w 322"/>
                <a:gd name="T15" fmla="*/ 204 h 322"/>
                <a:gd name="T16" fmla="*/ 301 w 322"/>
                <a:gd name="T17" fmla="*/ 242 h 322"/>
                <a:gd name="T18" fmla="*/ 275 w 322"/>
                <a:gd name="T19" fmla="*/ 274 h 322"/>
                <a:gd name="T20" fmla="*/ 242 w 322"/>
                <a:gd name="T21" fmla="*/ 301 h 322"/>
                <a:gd name="T22" fmla="*/ 204 w 322"/>
                <a:gd name="T23" fmla="*/ 316 h 322"/>
                <a:gd name="T24" fmla="*/ 162 w 322"/>
                <a:gd name="T25" fmla="*/ 322 h 322"/>
                <a:gd name="T26" fmla="*/ 118 w 322"/>
                <a:gd name="T27" fmla="*/ 316 h 322"/>
                <a:gd name="T28" fmla="*/ 80 w 322"/>
                <a:gd name="T29" fmla="*/ 301 h 322"/>
                <a:gd name="T30" fmla="*/ 48 w 322"/>
                <a:gd name="T31" fmla="*/ 274 h 322"/>
                <a:gd name="T32" fmla="*/ 21 w 322"/>
                <a:gd name="T33" fmla="*/ 242 h 322"/>
                <a:gd name="T34" fmla="*/ 6 w 322"/>
                <a:gd name="T35" fmla="*/ 204 h 322"/>
                <a:gd name="T36" fmla="*/ 0 w 322"/>
                <a:gd name="T37" fmla="*/ 160 h 322"/>
                <a:gd name="T38" fmla="*/ 6 w 322"/>
                <a:gd name="T39" fmla="*/ 118 h 322"/>
                <a:gd name="T40" fmla="*/ 21 w 322"/>
                <a:gd name="T41" fmla="*/ 80 h 322"/>
                <a:gd name="T42" fmla="*/ 48 w 322"/>
                <a:gd name="T43" fmla="*/ 47 h 322"/>
                <a:gd name="T44" fmla="*/ 80 w 322"/>
                <a:gd name="T45" fmla="*/ 21 h 322"/>
                <a:gd name="T46" fmla="*/ 118 w 322"/>
                <a:gd name="T47" fmla="*/ 6 h 322"/>
                <a:gd name="T48" fmla="*/ 162 w 322"/>
                <a:gd name="T49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2" h="322">
                  <a:moveTo>
                    <a:pt x="162" y="0"/>
                  </a:moveTo>
                  <a:lnTo>
                    <a:pt x="204" y="6"/>
                  </a:lnTo>
                  <a:lnTo>
                    <a:pt x="242" y="21"/>
                  </a:lnTo>
                  <a:lnTo>
                    <a:pt x="275" y="47"/>
                  </a:lnTo>
                  <a:lnTo>
                    <a:pt x="301" y="80"/>
                  </a:lnTo>
                  <a:lnTo>
                    <a:pt x="317" y="118"/>
                  </a:lnTo>
                  <a:lnTo>
                    <a:pt x="322" y="160"/>
                  </a:lnTo>
                  <a:lnTo>
                    <a:pt x="317" y="204"/>
                  </a:lnTo>
                  <a:lnTo>
                    <a:pt x="301" y="242"/>
                  </a:lnTo>
                  <a:lnTo>
                    <a:pt x="275" y="274"/>
                  </a:lnTo>
                  <a:lnTo>
                    <a:pt x="242" y="301"/>
                  </a:lnTo>
                  <a:lnTo>
                    <a:pt x="204" y="316"/>
                  </a:lnTo>
                  <a:lnTo>
                    <a:pt x="162" y="322"/>
                  </a:lnTo>
                  <a:lnTo>
                    <a:pt x="118" y="316"/>
                  </a:lnTo>
                  <a:lnTo>
                    <a:pt x="80" y="301"/>
                  </a:lnTo>
                  <a:lnTo>
                    <a:pt x="48" y="274"/>
                  </a:lnTo>
                  <a:lnTo>
                    <a:pt x="21" y="242"/>
                  </a:lnTo>
                  <a:lnTo>
                    <a:pt x="6" y="204"/>
                  </a:lnTo>
                  <a:lnTo>
                    <a:pt x="0" y="160"/>
                  </a:lnTo>
                  <a:lnTo>
                    <a:pt x="6" y="118"/>
                  </a:lnTo>
                  <a:lnTo>
                    <a:pt x="21" y="80"/>
                  </a:lnTo>
                  <a:lnTo>
                    <a:pt x="48" y="47"/>
                  </a:lnTo>
                  <a:lnTo>
                    <a:pt x="80" y="21"/>
                  </a:lnTo>
                  <a:lnTo>
                    <a:pt x="118" y="6"/>
                  </a:lnTo>
                  <a:lnTo>
                    <a:pt x="1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reeform 49"/>
            <p:cNvSpPr/>
            <p:nvPr/>
          </p:nvSpPr>
          <p:spPr bwMode="auto">
            <a:xfrm>
              <a:off x="-8159750" y="3879850"/>
              <a:ext cx="1384300" cy="249238"/>
            </a:xfrm>
            <a:custGeom>
              <a:avLst/>
              <a:gdLst>
                <a:gd name="T0" fmla="*/ 159 w 1743"/>
                <a:gd name="T1" fmla="*/ 0 h 314"/>
                <a:gd name="T2" fmla="*/ 1585 w 1743"/>
                <a:gd name="T3" fmla="*/ 0 h 314"/>
                <a:gd name="T4" fmla="*/ 1627 w 1743"/>
                <a:gd name="T5" fmla="*/ 5 h 314"/>
                <a:gd name="T6" fmla="*/ 1665 w 1743"/>
                <a:gd name="T7" fmla="*/ 21 h 314"/>
                <a:gd name="T8" fmla="*/ 1698 w 1743"/>
                <a:gd name="T9" fmla="*/ 45 h 314"/>
                <a:gd name="T10" fmla="*/ 1721 w 1743"/>
                <a:gd name="T11" fmla="*/ 78 h 314"/>
                <a:gd name="T12" fmla="*/ 1738 w 1743"/>
                <a:gd name="T13" fmla="*/ 114 h 314"/>
                <a:gd name="T14" fmla="*/ 1743 w 1743"/>
                <a:gd name="T15" fmla="*/ 156 h 314"/>
                <a:gd name="T16" fmla="*/ 1738 w 1743"/>
                <a:gd name="T17" fmla="*/ 198 h 314"/>
                <a:gd name="T18" fmla="*/ 1721 w 1743"/>
                <a:gd name="T19" fmla="*/ 236 h 314"/>
                <a:gd name="T20" fmla="*/ 1698 w 1743"/>
                <a:gd name="T21" fmla="*/ 268 h 314"/>
                <a:gd name="T22" fmla="*/ 1665 w 1743"/>
                <a:gd name="T23" fmla="*/ 293 h 314"/>
                <a:gd name="T24" fmla="*/ 1627 w 1743"/>
                <a:gd name="T25" fmla="*/ 308 h 314"/>
                <a:gd name="T26" fmla="*/ 1585 w 1743"/>
                <a:gd name="T27" fmla="*/ 314 h 314"/>
                <a:gd name="T28" fmla="*/ 159 w 1743"/>
                <a:gd name="T29" fmla="*/ 314 h 314"/>
                <a:gd name="T30" fmla="*/ 117 w 1743"/>
                <a:gd name="T31" fmla="*/ 308 h 314"/>
                <a:gd name="T32" fmla="*/ 78 w 1743"/>
                <a:gd name="T33" fmla="*/ 293 h 314"/>
                <a:gd name="T34" fmla="*/ 46 w 1743"/>
                <a:gd name="T35" fmla="*/ 268 h 314"/>
                <a:gd name="T36" fmla="*/ 21 w 1743"/>
                <a:gd name="T37" fmla="*/ 236 h 314"/>
                <a:gd name="T38" fmla="*/ 6 w 1743"/>
                <a:gd name="T39" fmla="*/ 198 h 314"/>
                <a:gd name="T40" fmla="*/ 0 w 1743"/>
                <a:gd name="T41" fmla="*/ 156 h 314"/>
                <a:gd name="T42" fmla="*/ 6 w 1743"/>
                <a:gd name="T43" fmla="*/ 114 h 314"/>
                <a:gd name="T44" fmla="*/ 21 w 1743"/>
                <a:gd name="T45" fmla="*/ 78 h 314"/>
                <a:gd name="T46" fmla="*/ 46 w 1743"/>
                <a:gd name="T47" fmla="*/ 45 h 314"/>
                <a:gd name="T48" fmla="*/ 78 w 1743"/>
                <a:gd name="T49" fmla="*/ 21 h 314"/>
                <a:gd name="T50" fmla="*/ 117 w 1743"/>
                <a:gd name="T51" fmla="*/ 5 h 314"/>
                <a:gd name="T52" fmla="*/ 159 w 1743"/>
                <a:gd name="T53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43" h="314">
                  <a:moveTo>
                    <a:pt x="159" y="0"/>
                  </a:moveTo>
                  <a:lnTo>
                    <a:pt x="1585" y="0"/>
                  </a:lnTo>
                  <a:lnTo>
                    <a:pt x="1627" y="5"/>
                  </a:lnTo>
                  <a:lnTo>
                    <a:pt x="1665" y="21"/>
                  </a:lnTo>
                  <a:lnTo>
                    <a:pt x="1698" y="45"/>
                  </a:lnTo>
                  <a:lnTo>
                    <a:pt x="1721" y="78"/>
                  </a:lnTo>
                  <a:lnTo>
                    <a:pt x="1738" y="114"/>
                  </a:lnTo>
                  <a:lnTo>
                    <a:pt x="1743" y="156"/>
                  </a:lnTo>
                  <a:lnTo>
                    <a:pt x="1738" y="198"/>
                  </a:lnTo>
                  <a:lnTo>
                    <a:pt x="1721" y="236"/>
                  </a:lnTo>
                  <a:lnTo>
                    <a:pt x="1698" y="268"/>
                  </a:lnTo>
                  <a:lnTo>
                    <a:pt x="1665" y="293"/>
                  </a:lnTo>
                  <a:lnTo>
                    <a:pt x="1627" y="308"/>
                  </a:lnTo>
                  <a:lnTo>
                    <a:pt x="1585" y="314"/>
                  </a:lnTo>
                  <a:lnTo>
                    <a:pt x="159" y="314"/>
                  </a:lnTo>
                  <a:lnTo>
                    <a:pt x="117" y="308"/>
                  </a:lnTo>
                  <a:lnTo>
                    <a:pt x="78" y="293"/>
                  </a:lnTo>
                  <a:lnTo>
                    <a:pt x="46" y="268"/>
                  </a:lnTo>
                  <a:lnTo>
                    <a:pt x="21" y="236"/>
                  </a:lnTo>
                  <a:lnTo>
                    <a:pt x="6" y="198"/>
                  </a:lnTo>
                  <a:lnTo>
                    <a:pt x="0" y="156"/>
                  </a:lnTo>
                  <a:lnTo>
                    <a:pt x="6" y="114"/>
                  </a:lnTo>
                  <a:lnTo>
                    <a:pt x="21" y="78"/>
                  </a:lnTo>
                  <a:lnTo>
                    <a:pt x="46" y="45"/>
                  </a:lnTo>
                  <a:lnTo>
                    <a:pt x="78" y="21"/>
                  </a:lnTo>
                  <a:lnTo>
                    <a:pt x="117" y="5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50"/>
            <p:cNvSpPr/>
            <p:nvPr/>
          </p:nvSpPr>
          <p:spPr bwMode="auto">
            <a:xfrm>
              <a:off x="-9086850" y="3876675"/>
              <a:ext cx="255588" cy="255588"/>
            </a:xfrm>
            <a:custGeom>
              <a:avLst/>
              <a:gdLst>
                <a:gd name="T0" fmla="*/ 162 w 322"/>
                <a:gd name="T1" fmla="*/ 0 h 322"/>
                <a:gd name="T2" fmla="*/ 204 w 322"/>
                <a:gd name="T3" fmla="*/ 5 h 322"/>
                <a:gd name="T4" fmla="*/ 242 w 322"/>
                <a:gd name="T5" fmla="*/ 21 h 322"/>
                <a:gd name="T6" fmla="*/ 275 w 322"/>
                <a:gd name="T7" fmla="*/ 47 h 322"/>
                <a:gd name="T8" fmla="*/ 301 w 322"/>
                <a:gd name="T9" fmla="*/ 80 h 322"/>
                <a:gd name="T10" fmla="*/ 317 w 322"/>
                <a:gd name="T11" fmla="*/ 118 h 322"/>
                <a:gd name="T12" fmla="*/ 322 w 322"/>
                <a:gd name="T13" fmla="*/ 160 h 322"/>
                <a:gd name="T14" fmla="*/ 317 w 322"/>
                <a:gd name="T15" fmla="*/ 204 h 322"/>
                <a:gd name="T16" fmla="*/ 301 w 322"/>
                <a:gd name="T17" fmla="*/ 242 h 322"/>
                <a:gd name="T18" fmla="*/ 275 w 322"/>
                <a:gd name="T19" fmla="*/ 274 h 322"/>
                <a:gd name="T20" fmla="*/ 242 w 322"/>
                <a:gd name="T21" fmla="*/ 299 h 322"/>
                <a:gd name="T22" fmla="*/ 204 w 322"/>
                <a:gd name="T23" fmla="*/ 316 h 322"/>
                <a:gd name="T24" fmla="*/ 162 w 322"/>
                <a:gd name="T25" fmla="*/ 322 h 322"/>
                <a:gd name="T26" fmla="*/ 118 w 322"/>
                <a:gd name="T27" fmla="*/ 316 h 322"/>
                <a:gd name="T28" fmla="*/ 80 w 322"/>
                <a:gd name="T29" fmla="*/ 299 h 322"/>
                <a:gd name="T30" fmla="*/ 48 w 322"/>
                <a:gd name="T31" fmla="*/ 274 h 322"/>
                <a:gd name="T32" fmla="*/ 21 w 322"/>
                <a:gd name="T33" fmla="*/ 242 h 322"/>
                <a:gd name="T34" fmla="*/ 6 w 322"/>
                <a:gd name="T35" fmla="*/ 204 h 322"/>
                <a:gd name="T36" fmla="*/ 0 w 322"/>
                <a:gd name="T37" fmla="*/ 160 h 322"/>
                <a:gd name="T38" fmla="*/ 6 w 322"/>
                <a:gd name="T39" fmla="*/ 118 h 322"/>
                <a:gd name="T40" fmla="*/ 21 w 322"/>
                <a:gd name="T41" fmla="*/ 80 h 322"/>
                <a:gd name="T42" fmla="*/ 48 w 322"/>
                <a:gd name="T43" fmla="*/ 47 h 322"/>
                <a:gd name="T44" fmla="*/ 80 w 322"/>
                <a:gd name="T45" fmla="*/ 21 h 322"/>
                <a:gd name="T46" fmla="*/ 118 w 322"/>
                <a:gd name="T47" fmla="*/ 5 h 322"/>
                <a:gd name="T48" fmla="*/ 162 w 322"/>
                <a:gd name="T49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2" h="322">
                  <a:moveTo>
                    <a:pt x="162" y="0"/>
                  </a:moveTo>
                  <a:lnTo>
                    <a:pt x="204" y="5"/>
                  </a:lnTo>
                  <a:lnTo>
                    <a:pt x="242" y="21"/>
                  </a:lnTo>
                  <a:lnTo>
                    <a:pt x="275" y="47"/>
                  </a:lnTo>
                  <a:lnTo>
                    <a:pt x="301" y="80"/>
                  </a:lnTo>
                  <a:lnTo>
                    <a:pt x="317" y="118"/>
                  </a:lnTo>
                  <a:lnTo>
                    <a:pt x="322" y="160"/>
                  </a:lnTo>
                  <a:lnTo>
                    <a:pt x="317" y="204"/>
                  </a:lnTo>
                  <a:lnTo>
                    <a:pt x="301" y="242"/>
                  </a:lnTo>
                  <a:lnTo>
                    <a:pt x="275" y="274"/>
                  </a:lnTo>
                  <a:lnTo>
                    <a:pt x="242" y="299"/>
                  </a:lnTo>
                  <a:lnTo>
                    <a:pt x="204" y="316"/>
                  </a:lnTo>
                  <a:lnTo>
                    <a:pt x="162" y="322"/>
                  </a:lnTo>
                  <a:lnTo>
                    <a:pt x="118" y="316"/>
                  </a:lnTo>
                  <a:lnTo>
                    <a:pt x="80" y="299"/>
                  </a:lnTo>
                  <a:lnTo>
                    <a:pt x="48" y="274"/>
                  </a:lnTo>
                  <a:lnTo>
                    <a:pt x="21" y="242"/>
                  </a:lnTo>
                  <a:lnTo>
                    <a:pt x="6" y="204"/>
                  </a:lnTo>
                  <a:lnTo>
                    <a:pt x="0" y="160"/>
                  </a:lnTo>
                  <a:lnTo>
                    <a:pt x="6" y="118"/>
                  </a:lnTo>
                  <a:lnTo>
                    <a:pt x="21" y="80"/>
                  </a:lnTo>
                  <a:lnTo>
                    <a:pt x="48" y="47"/>
                  </a:lnTo>
                  <a:lnTo>
                    <a:pt x="80" y="21"/>
                  </a:lnTo>
                  <a:lnTo>
                    <a:pt x="118" y="5"/>
                  </a:lnTo>
                  <a:lnTo>
                    <a:pt x="1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eform 51"/>
            <p:cNvSpPr/>
            <p:nvPr/>
          </p:nvSpPr>
          <p:spPr bwMode="auto">
            <a:xfrm>
              <a:off x="-8159750" y="5000625"/>
              <a:ext cx="1384300" cy="249238"/>
            </a:xfrm>
            <a:custGeom>
              <a:avLst/>
              <a:gdLst>
                <a:gd name="T0" fmla="*/ 159 w 1743"/>
                <a:gd name="T1" fmla="*/ 0 h 314"/>
                <a:gd name="T2" fmla="*/ 1585 w 1743"/>
                <a:gd name="T3" fmla="*/ 0 h 314"/>
                <a:gd name="T4" fmla="*/ 1627 w 1743"/>
                <a:gd name="T5" fmla="*/ 5 h 314"/>
                <a:gd name="T6" fmla="*/ 1665 w 1743"/>
                <a:gd name="T7" fmla="*/ 20 h 314"/>
                <a:gd name="T8" fmla="*/ 1698 w 1743"/>
                <a:gd name="T9" fmla="*/ 45 h 314"/>
                <a:gd name="T10" fmla="*/ 1721 w 1743"/>
                <a:gd name="T11" fmla="*/ 78 h 314"/>
                <a:gd name="T12" fmla="*/ 1738 w 1743"/>
                <a:gd name="T13" fmla="*/ 114 h 314"/>
                <a:gd name="T14" fmla="*/ 1743 w 1743"/>
                <a:gd name="T15" fmla="*/ 156 h 314"/>
                <a:gd name="T16" fmla="*/ 1738 w 1743"/>
                <a:gd name="T17" fmla="*/ 198 h 314"/>
                <a:gd name="T18" fmla="*/ 1721 w 1743"/>
                <a:gd name="T19" fmla="*/ 236 h 314"/>
                <a:gd name="T20" fmla="*/ 1698 w 1743"/>
                <a:gd name="T21" fmla="*/ 268 h 314"/>
                <a:gd name="T22" fmla="*/ 1665 w 1743"/>
                <a:gd name="T23" fmla="*/ 293 h 314"/>
                <a:gd name="T24" fmla="*/ 1627 w 1743"/>
                <a:gd name="T25" fmla="*/ 308 h 314"/>
                <a:gd name="T26" fmla="*/ 1585 w 1743"/>
                <a:gd name="T27" fmla="*/ 314 h 314"/>
                <a:gd name="T28" fmla="*/ 159 w 1743"/>
                <a:gd name="T29" fmla="*/ 314 h 314"/>
                <a:gd name="T30" fmla="*/ 117 w 1743"/>
                <a:gd name="T31" fmla="*/ 308 h 314"/>
                <a:gd name="T32" fmla="*/ 78 w 1743"/>
                <a:gd name="T33" fmla="*/ 293 h 314"/>
                <a:gd name="T34" fmla="*/ 46 w 1743"/>
                <a:gd name="T35" fmla="*/ 268 h 314"/>
                <a:gd name="T36" fmla="*/ 21 w 1743"/>
                <a:gd name="T37" fmla="*/ 236 h 314"/>
                <a:gd name="T38" fmla="*/ 6 w 1743"/>
                <a:gd name="T39" fmla="*/ 198 h 314"/>
                <a:gd name="T40" fmla="*/ 0 w 1743"/>
                <a:gd name="T41" fmla="*/ 156 h 314"/>
                <a:gd name="T42" fmla="*/ 6 w 1743"/>
                <a:gd name="T43" fmla="*/ 114 h 314"/>
                <a:gd name="T44" fmla="*/ 21 w 1743"/>
                <a:gd name="T45" fmla="*/ 78 h 314"/>
                <a:gd name="T46" fmla="*/ 46 w 1743"/>
                <a:gd name="T47" fmla="*/ 45 h 314"/>
                <a:gd name="T48" fmla="*/ 78 w 1743"/>
                <a:gd name="T49" fmla="*/ 20 h 314"/>
                <a:gd name="T50" fmla="*/ 117 w 1743"/>
                <a:gd name="T51" fmla="*/ 5 h 314"/>
                <a:gd name="T52" fmla="*/ 159 w 1743"/>
                <a:gd name="T53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43" h="314">
                  <a:moveTo>
                    <a:pt x="159" y="0"/>
                  </a:moveTo>
                  <a:lnTo>
                    <a:pt x="1585" y="0"/>
                  </a:lnTo>
                  <a:lnTo>
                    <a:pt x="1627" y="5"/>
                  </a:lnTo>
                  <a:lnTo>
                    <a:pt x="1665" y="20"/>
                  </a:lnTo>
                  <a:lnTo>
                    <a:pt x="1698" y="45"/>
                  </a:lnTo>
                  <a:lnTo>
                    <a:pt x="1721" y="78"/>
                  </a:lnTo>
                  <a:lnTo>
                    <a:pt x="1738" y="114"/>
                  </a:lnTo>
                  <a:lnTo>
                    <a:pt x="1743" y="156"/>
                  </a:lnTo>
                  <a:lnTo>
                    <a:pt x="1738" y="198"/>
                  </a:lnTo>
                  <a:lnTo>
                    <a:pt x="1721" y="236"/>
                  </a:lnTo>
                  <a:lnTo>
                    <a:pt x="1698" y="268"/>
                  </a:lnTo>
                  <a:lnTo>
                    <a:pt x="1665" y="293"/>
                  </a:lnTo>
                  <a:lnTo>
                    <a:pt x="1627" y="308"/>
                  </a:lnTo>
                  <a:lnTo>
                    <a:pt x="1585" y="314"/>
                  </a:lnTo>
                  <a:lnTo>
                    <a:pt x="159" y="314"/>
                  </a:lnTo>
                  <a:lnTo>
                    <a:pt x="117" y="308"/>
                  </a:lnTo>
                  <a:lnTo>
                    <a:pt x="78" y="293"/>
                  </a:lnTo>
                  <a:lnTo>
                    <a:pt x="46" y="268"/>
                  </a:lnTo>
                  <a:lnTo>
                    <a:pt x="21" y="236"/>
                  </a:lnTo>
                  <a:lnTo>
                    <a:pt x="6" y="198"/>
                  </a:lnTo>
                  <a:lnTo>
                    <a:pt x="0" y="156"/>
                  </a:lnTo>
                  <a:lnTo>
                    <a:pt x="6" y="114"/>
                  </a:lnTo>
                  <a:lnTo>
                    <a:pt x="21" y="78"/>
                  </a:lnTo>
                  <a:lnTo>
                    <a:pt x="46" y="45"/>
                  </a:lnTo>
                  <a:lnTo>
                    <a:pt x="78" y="20"/>
                  </a:lnTo>
                  <a:lnTo>
                    <a:pt x="117" y="5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52"/>
            <p:cNvSpPr/>
            <p:nvPr/>
          </p:nvSpPr>
          <p:spPr bwMode="auto">
            <a:xfrm>
              <a:off x="-9086850" y="4997450"/>
              <a:ext cx="255588" cy="257175"/>
            </a:xfrm>
            <a:custGeom>
              <a:avLst/>
              <a:gdLst>
                <a:gd name="T0" fmla="*/ 162 w 322"/>
                <a:gd name="T1" fmla="*/ 0 h 324"/>
                <a:gd name="T2" fmla="*/ 204 w 322"/>
                <a:gd name="T3" fmla="*/ 5 h 324"/>
                <a:gd name="T4" fmla="*/ 242 w 322"/>
                <a:gd name="T5" fmla="*/ 23 h 324"/>
                <a:gd name="T6" fmla="*/ 275 w 322"/>
                <a:gd name="T7" fmla="*/ 47 h 324"/>
                <a:gd name="T8" fmla="*/ 301 w 322"/>
                <a:gd name="T9" fmla="*/ 80 h 324"/>
                <a:gd name="T10" fmla="*/ 317 w 322"/>
                <a:gd name="T11" fmla="*/ 120 h 324"/>
                <a:gd name="T12" fmla="*/ 322 w 322"/>
                <a:gd name="T13" fmla="*/ 162 h 324"/>
                <a:gd name="T14" fmla="*/ 317 w 322"/>
                <a:gd name="T15" fmla="*/ 206 h 324"/>
                <a:gd name="T16" fmla="*/ 301 w 322"/>
                <a:gd name="T17" fmla="*/ 244 h 324"/>
                <a:gd name="T18" fmla="*/ 275 w 322"/>
                <a:gd name="T19" fmla="*/ 276 h 324"/>
                <a:gd name="T20" fmla="*/ 242 w 322"/>
                <a:gd name="T21" fmla="*/ 301 h 324"/>
                <a:gd name="T22" fmla="*/ 204 w 322"/>
                <a:gd name="T23" fmla="*/ 318 h 324"/>
                <a:gd name="T24" fmla="*/ 162 w 322"/>
                <a:gd name="T25" fmla="*/ 324 h 324"/>
                <a:gd name="T26" fmla="*/ 118 w 322"/>
                <a:gd name="T27" fmla="*/ 318 h 324"/>
                <a:gd name="T28" fmla="*/ 80 w 322"/>
                <a:gd name="T29" fmla="*/ 301 h 324"/>
                <a:gd name="T30" fmla="*/ 48 w 322"/>
                <a:gd name="T31" fmla="*/ 276 h 324"/>
                <a:gd name="T32" fmla="*/ 21 w 322"/>
                <a:gd name="T33" fmla="*/ 244 h 324"/>
                <a:gd name="T34" fmla="*/ 6 w 322"/>
                <a:gd name="T35" fmla="*/ 206 h 324"/>
                <a:gd name="T36" fmla="*/ 0 w 322"/>
                <a:gd name="T37" fmla="*/ 162 h 324"/>
                <a:gd name="T38" fmla="*/ 6 w 322"/>
                <a:gd name="T39" fmla="*/ 120 h 324"/>
                <a:gd name="T40" fmla="*/ 21 w 322"/>
                <a:gd name="T41" fmla="*/ 80 h 324"/>
                <a:gd name="T42" fmla="*/ 48 w 322"/>
                <a:gd name="T43" fmla="*/ 47 h 324"/>
                <a:gd name="T44" fmla="*/ 80 w 322"/>
                <a:gd name="T45" fmla="*/ 23 h 324"/>
                <a:gd name="T46" fmla="*/ 118 w 322"/>
                <a:gd name="T47" fmla="*/ 5 h 324"/>
                <a:gd name="T48" fmla="*/ 162 w 322"/>
                <a:gd name="T49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2" h="324">
                  <a:moveTo>
                    <a:pt x="162" y="0"/>
                  </a:moveTo>
                  <a:lnTo>
                    <a:pt x="204" y="5"/>
                  </a:lnTo>
                  <a:lnTo>
                    <a:pt x="242" y="23"/>
                  </a:lnTo>
                  <a:lnTo>
                    <a:pt x="275" y="47"/>
                  </a:lnTo>
                  <a:lnTo>
                    <a:pt x="301" y="80"/>
                  </a:lnTo>
                  <a:lnTo>
                    <a:pt x="317" y="120"/>
                  </a:lnTo>
                  <a:lnTo>
                    <a:pt x="322" y="162"/>
                  </a:lnTo>
                  <a:lnTo>
                    <a:pt x="317" y="206"/>
                  </a:lnTo>
                  <a:lnTo>
                    <a:pt x="301" y="244"/>
                  </a:lnTo>
                  <a:lnTo>
                    <a:pt x="275" y="276"/>
                  </a:lnTo>
                  <a:lnTo>
                    <a:pt x="242" y="301"/>
                  </a:lnTo>
                  <a:lnTo>
                    <a:pt x="204" y="318"/>
                  </a:lnTo>
                  <a:lnTo>
                    <a:pt x="162" y="324"/>
                  </a:lnTo>
                  <a:lnTo>
                    <a:pt x="118" y="318"/>
                  </a:lnTo>
                  <a:lnTo>
                    <a:pt x="80" y="301"/>
                  </a:lnTo>
                  <a:lnTo>
                    <a:pt x="48" y="276"/>
                  </a:lnTo>
                  <a:lnTo>
                    <a:pt x="21" y="244"/>
                  </a:lnTo>
                  <a:lnTo>
                    <a:pt x="6" y="206"/>
                  </a:lnTo>
                  <a:lnTo>
                    <a:pt x="0" y="162"/>
                  </a:lnTo>
                  <a:lnTo>
                    <a:pt x="6" y="120"/>
                  </a:lnTo>
                  <a:lnTo>
                    <a:pt x="21" y="80"/>
                  </a:lnTo>
                  <a:lnTo>
                    <a:pt x="48" y="47"/>
                  </a:lnTo>
                  <a:lnTo>
                    <a:pt x="80" y="23"/>
                  </a:lnTo>
                  <a:lnTo>
                    <a:pt x="118" y="5"/>
                  </a:lnTo>
                  <a:lnTo>
                    <a:pt x="1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53"/>
            <p:cNvSpPr>
              <a:spLocks noEditPoints="1"/>
            </p:cNvSpPr>
            <p:nvPr/>
          </p:nvSpPr>
          <p:spPr bwMode="auto">
            <a:xfrm>
              <a:off x="-10174288" y="6021388"/>
              <a:ext cx="4356100" cy="1149350"/>
            </a:xfrm>
            <a:custGeom>
              <a:avLst/>
              <a:gdLst>
                <a:gd name="T0" fmla="*/ 4878 w 5489"/>
                <a:gd name="T1" fmla="*/ 811 h 1448"/>
                <a:gd name="T2" fmla="*/ 4812 w 5489"/>
                <a:gd name="T3" fmla="*/ 954 h 1448"/>
                <a:gd name="T4" fmla="*/ 4880 w 5489"/>
                <a:gd name="T5" fmla="*/ 1095 h 1448"/>
                <a:gd name="T6" fmla="*/ 5035 w 5489"/>
                <a:gd name="T7" fmla="*/ 1132 h 1448"/>
                <a:gd name="T8" fmla="*/ 5157 w 5489"/>
                <a:gd name="T9" fmla="*/ 1034 h 1448"/>
                <a:gd name="T10" fmla="*/ 5157 w 5489"/>
                <a:gd name="T11" fmla="*/ 874 h 1448"/>
                <a:gd name="T12" fmla="*/ 5035 w 5489"/>
                <a:gd name="T13" fmla="*/ 777 h 1448"/>
                <a:gd name="T14" fmla="*/ 2666 w 5489"/>
                <a:gd name="T15" fmla="*/ 790 h 1448"/>
                <a:gd name="T16" fmla="*/ 2569 w 5489"/>
                <a:gd name="T17" fmla="*/ 912 h 1448"/>
                <a:gd name="T18" fmla="*/ 2605 w 5489"/>
                <a:gd name="T19" fmla="*/ 1067 h 1448"/>
                <a:gd name="T20" fmla="*/ 2746 w 5489"/>
                <a:gd name="T21" fmla="*/ 1135 h 1448"/>
                <a:gd name="T22" fmla="*/ 2887 w 5489"/>
                <a:gd name="T23" fmla="*/ 1067 h 1448"/>
                <a:gd name="T24" fmla="*/ 2923 w 5489"/>
                <a:gd name="T25" fmla="*/ 912 h 1448"/>
                <a:gd name="T26" fmla="*/ 2826 w 5489"/>
                <a:gd name="T27" fmla="*/ 790 h 1448"/>
                <a:gd name="T28" fmla="*/ 456 w 5489"/>
                <a:gd name="T29" fmla="*/ 775 h 1448"/>
                <a:gd name="T30" fmla="*/ 333 w 5489"/>
                <a:gd name="T31" fmla="*/ 872 h 1448"/>
                <a:gd name="T32" fmla="*/ 333 w 5489"/>
                <a:gd name="T33" fmla="*/ 1032 h 1448"/>
                <a:gd name="T34" fmla="*/ 456 w 5489"/>
                <a:gd name="T35" fmla="*/ 1130 h 1448"/>
                <a:gd name="T36" fmla="*/ 610 w 5489"/>
                <a:gd name="T37" fmla="*/ 1095 h 1448"/>
                <a:gd name="T38" fmla="*/ 679 w 5489"/>
                <a:gd name="T39" fmla="*/ 952 h 1448"/>
                <a:gd name="T40" fmla="*/ 610 w 5489"/>
                <a:gd name="T41" fmla="*/ 811 h 1448"/>
                <a:gd name="T42" fmla="*/ 2746 w 5489"/>
                <a:gd name="T43" fmla="*/ 0 h 1448"/>
                <a:gd name="T44" fmla="*/ 2882 w 5489"/>
                <a:gd name="T45" fmla="*/ 78 h 1448"/>
                <a:gd name="T46" fmla="*/ 2965 w 5489"/>
                <a:gd name="T47" fmla="*/ 508 h 1448"/>
                <a:gd name="T48" fmla="*/ 3158 w 5489"/>
                <a:gd name="T49" fmla="*/ 678 h 1448"/>
                <a:gd name="T50" fmla="*/ 4550 w 5489"/>
                <a:gd name="T51" fmla="*/ 733 h 1448"/>
                <a:gd name="T52" fmla="*/ 4730 w 5489"/>
                <a:gd name="T53" fmla="*/ 533 h 1448"/>
                <a:gd name="T54" fmla="*/ 4993 w 5489"/>
                <a:gd name="T55" fmla="*/ 457 h 1448"/>
                <a:gd name="T56" fmla="*/ 5264 w 5489"/>
                <a:gd name="T57" fmla="*/ 537 h 1448"/>
                <a:gd name="T58" fmla="*/ 5443 w 5489"/>
                <a:gd name="T59" fmla="*/ 745 h 1448"/>
                <a:gd name="T60" fmla="*/ 5483 w 5489"/>
                <a:gd name="T61" fmla="*/ 1027 h 1448"/>
                <a:gd name="T62" fmla="*/ 5367 w 5489"/>
                <a:gd name="T63" fmla="*/ 1278 h 1448"/>
                <a:gd name="T64" fmla="*/ 5136 w 5489"/>
                <a:gd name="T65" fmla="*/ 1427 h 1448"/>
                <a:gd name="T66" fmla="*/ 4854 w 5489"/>
                <a:gd name="T67" fmla="*/ 1429 h 1448"/>
                <a:gd name="T68" fmla="*/ 4625 w 5489"/>
                <a:gd name="T69" fmla="*/ 1286 h 1448"/>
                <a:gd name="T70" fmla="*/ 3217 w 5489"/>
                <a:gd name="T71" fmla="*/ 1111 h 1448"/>
                <a:gd name="T72" fmla="*/ 3065 w 5489"/>
                <a:gd name="T73" fmla="*/ 1332 h 1448"/>
                <a:gd name="T74" fmla="*/ 2817 w 5489"/>
                <a:gd name="T75" fmla="*/ 1444 h 1448"/>
                <a:gd name="T76" fmla="*/ 2542 w 5489"/>
                <a:gd name="T77" fmla="*/ 1404 h 1448"/>
                <a:gd name="T78" fmla="*/ 2336 w 5489"/>
                <a:gd name="T79" fmla="*/ 1233 h 1448"/>
                <a:gd name="T80" fmla="*/ 940 w 5489"/>
                <a:gd name="T81" fmla="*/ 1173 h 1448"/>
                <a:gd name="T82" fmla="*/ 761 w 5489"/>
                <a:gd name="T83" fmla="*/ 1372 h 1448"/>
                <a:gd name="T84" fmla="*/ 496 w 5489"/>
                <a:gd name="T85" fmla="*/ 1448 h 1448"/>
                <a:gd name="T86" fmla="*/ 227 w 5489"/>
                <a:gd name="T87" fmla="*/ 1368 h 1448"/>
                <a:gd name="T88" fmla="*/ 47 w 5489"/>
                <a:gd name="T89" fmla="*/ 1162 h 1448"/>
                <a:gd name="T90" fmla="*/ 5 w 5489"/>
                <a:gd name="T91" fmla="*/ 880 h 1448"/>
                <a:gd name="T92" fmla="*/ 122 w 5489"/>
                <a:gd name="T93" fmla="*/ 629 h 1448"/>
                <a:gd name="T94" fmla="*/ 353 w 5489"/>
                <a:gd name="T95" fmla="*/ 478 h 1448"/>
                <a:gd name="T96" fmla="*/ 637 w 5489"/>
                <a:gd name="T97" fmla="*/ 478 h 1448"/>
                <a:gd name="T98" fmla="*/ 864 w 5489"/>
                <a:gd name="T99" fmla="*/ 621 h 1448"/>
                <a:gd name="T100" fmla="*/ 2275 w 5489"/>
                <a:gd name="T101" fmla="*/ 796 h 1448"/>
                <a:gd name="T102" fmla="*/ 2418 w 5489"/>
                <a:gd name="T103" fmla="*/ 581 h 1448"/>
                <a:gd name="T104" fmla="*/ 2588 w 5489"/>
                <a:gd name="T105" fmla="*/ 156 h 1448"/>
                <a:gd name="T106" fmla="*/ 2666 w 5489"/>
                <a:gd name="T107" fmla="*/ 21 h 1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489" h="1448">
                  <a:moveTo>
                    <a:pt x="4993" y="773"/>
                  </a:moveTo>
                  <a:lnTo>
                    <a:pt x="4951" y="777"/>
                  </a:lnTo>
                  <a:lnTo>
                    <a:pt x="4913" y="790"/>
                  </a:lnTo>
                  <a:lnTo>
                    <a:pt x="4878" y="811"/>
                  </a:lnTo>
                  <a:lnTo>
                    <a:pt x="4852" y="840"/>
                  </a:lnTo>
                  <a:lnTo>
                    <a:pt x="4829" y="874"/>
                  </a:lnTo>
                  <a:lnTo>
                    <a:pt x="4815" y="912"/>
                  </a:lnTo>
                  <a:lnTo>
                    <a:pt x="4812" y="954"/>
                  </a:lnTo>
                  <a:lnTo>
                    <a:pt x="4815" y="996"/>
                  </a:lnTo>
                  <a:lnTo>
                    <a:pt x="4831" y="1034"/>
                  </a:lnTo>
                  <a:lnTo>
                    <a:pt x="4852" y="1069"/>
                  </a:lnTo>
                  <a:lnTo>
                    <a:pt x="4880" y="1095"/>
                  </a:lnTo>
                  <a:lnTo>
                    <a:pt x="4913" y="1118"/>
                  </a:lnTo>
                  <a:lnTo>
                    <a:pt x="4951" y="1132"/>
                  </a:lnTo>
                  <a:lnTo>
                    <a:pt x="4993" y="1135"/>
                  </a:lnTo>
                  <a:lnTo>
                    <a:pt x="5035" y="1132"/>
                  </a:lnTo>
                  <a:lnTo>
                    <a:pt x="5073" y="1118"/>
                  </a:lnTo>
                  <a:lnTo>
                    <a:pt x="5107" y="1095"/>
                  </a:lnTo>
                  <a:lnTo>
                    <a:pt x="5136" y="1069"/>
                  </a:lnTo>
                  <a:lnTo>
                    <a:pt x="5157" y="1034"/>
                  </a:lnTo>
                  <a:lnTo>
                    <a:pt x="5170" y="996"/>
                  </a:lnTo>
                  <a:lnTo>
                    <a:pt x="5176" y="954"/>
                  </a:lnTo>
                  <a:lnTo>
                    <a:pt x="5170" y="912"/>
                  </a:lnTo>
                  <a:lnTo>
                    <a:pt x="5157" y="874"/>
                  </a:lnTo>
                  <a:lnTo>
                    <a:pt x="5136" y="840"/>
                  </a:lnTo>
                  <a:lnTo>
                    <a:pt x="5107" y="813"/>
                  </a:lnTo>
                  <a:lnTo>
                    <a:pt x="5073" y="790"/>
                  </a:lnTo>
                  <a:lnTo>
                    <a:pt x="5035" y="777"/>
                  </a:lnTo>
                  <a:lnTo>
                    <a:pt x="4993" y="773"/>
                  </a:lnTo>
                  <a:close/>
                  <a:moveTo>
                    <a:pt x="2746" y="771"/>
                  </a:moveTo>
                  <a:lnTo>
                    <a:pt x="2704" y="775"/>
                  </a:lnTo>
                  <a:lnTo>
                    <a:pt x="2666" y="790"/>
                  </a:lnTo>
                  <a:lnTo>
                    <a:pt x="2632" y="811"/>
                  </a:lnTo>
                  <a:lnTo>
                    <a:pt x="2605" y="840"/>
                  </a:lnTo>
                  <a:lnTo>
                    <a:pt x="2582" y="872"/>
                  </a:lnTo>
                  <a:lnTo>
                    <a:pt x="2569" y="912"/>
                  </a:lnTo>
                  <a:lnTo>
                    <a:pt x="2565" y="952"/>
                  </a:lnTo>
                  <a:lnTo>
                    <a:pt x="2569" y="994"/>
                  </a:lnTo>
                  <a:lnTo>
                    <a:pt x="2582" y="1032"/>
                  </a:lnTo>
                  <a:lnTo>
                    <a:pt x="2605" y="1067"/>
                  </a:lnTo>
                  <a:lnTo>
                    <a:pt x="2632" y="1095"/>
                  </a:lnTo>
                  <a:lnTo>
                    <a:pt x="2666" y="1116"/>
                  </a:lnTo>
                  <a:lnTo>
                    <a:pt x="2704" y="1130"/>
                  </a:lnTo>
                  <a:lnTo>
                    <a:pt x="2746" y="1135"/>
                  </a:lnTo>
                  <a:lnTo>
                    <a:pt x="2788" y="1130"/>
                  </a:lnTo>
                  <a:lnTo>
                    <a:pt x="2826" y="1116"/>
                  </a:lnTo>
                  <a:lnTo>
                    <a:pt x="2861" y="1095"/>
                  </a:lnTo>
                  <a:lnTo>
                    <a:pt x="2887" y="1067"/>
                  </a:lnTo>
                  <a:lnTo>
                    <a:pt x="2910" y="1032"/>
                  </a:lnTo>
                  <a:lnTo>
                    <a:pt x="2923" y="994"/>
                  </a:lnTo>
                  <a:lnTo>
                    <a:pt x="2927" y="952"/>
                  </a:lnTo>
                  <a:lnTo>
                    <a:pt x="2923" y="912"/>
                  </a:lnTo>
                  <a:lnTo>
                    <a:pt x="2910" y="872"/>
                  </a:lnTo>
                  <a:lnTo>
                    <a:pt x="2887" y="840"/>
                  </a:lnTo>
                  <a:lnTo>
                    <a:pt x="2861" y="811"/>
                  </a:lnTo>
                  <a:lnTo>
                    <a:pt x="2826" y="790"/>
                  </a:lnTo>
                  <a:lnTo>
                    <a:pt x="2788" y="775"/>
                  </a:lnTo>
                  <a:lnTo>
                    <a:pt x="2746" y="771"/>
                  </a:lnTo>
                  <a:close/>
                  <a:moveTo>
                    <a:pt x="496" y="771"/>
                  </a:moveTo>
                  <a:lnTo>
                    <a:pt x="456" y="775"/>
                  </a:lnTo>
                  <a:lnTo>
                    <a:pt x="417" y="790"/>
                  </a:lnTo>
                  <a:lnTo>
                    <a:pt x="383" y="811"/>
                  </a:lnTo>
                  <a:lnTo>
                    <a:pt x="354" y="840"/>
                  </a:lnTo>
                  <a:lnTo>
                    <a:pt x="333" y="872"/>
                  </a:lnTo>
                  <a:lnTo>
                    <a:pt x="320" y="912"/>
                  </a:lnTo>
                  <a:lnTo>
                    <a:pt x="314" y="952"/>
                  </a:lnTo>
                  <a:lnTo>
                    <a:pt x="320" y="994"/>
                  </a:lnTo>
                  <a:lnTo>
                    <a:pt x="333" y="1032"/>
                  </a:lnTo>
                  <a:lnTo>
                    <a:pt x="354" y="1067"/>
                  </a:lnTo>
                  <a:lnTo>
                    <a:pt x="383" y="1095"/>
                  </a:lnTo>
                  <a:lnTo>
                    <a:pt x="417" y="1116"/>
                  </a:lnTo>
                  <a:lnTo>
                    <a:pt x="456" y="1130"/>
                  </a:lnTo>
                  <a:lnTo>
                    <a:pt x="496" y="1135"/>
                  </a:lnTo>
                  <a:lnTo>
                    <a:pt x="538" y="1130"/>
                  </a:lnTo>
                  <a:lnTo>
                    <a:pt x="578" y="1116"/>
                  </a:lnTo>
                  <a:lnTo>
                    <a:pt x="610" y="1095"/>
                  </a:lnTo>
                  <a:lnTo>
                    <a:pt x="639" y="1067"/>
                  </a:lnTo>
                  <a:lnTo>
                    <a:pt x="660" y="1032"/>
                  </a:lnTo>
                  <a:lnTo>
                    <a:pt x="673" y="994"/>
                  </a:lnTo>
                  <a:lnTo>
                    <a:pt x="679" y="952"/>
                  </a:lnTo>
                  <a:lnTo>
                    <a:pt x="673" y="912"/>
                  </a:lnTo>
                  <a:lnTo>
                    <a:pt x="660" y="872"/>
                  </a:lnTo>
                  <a:lnTo>
                    <a:pt x="639" y="840"/>
                  </a:lnTo>
                  <a:lnTo>
                    <a:pt x="610" y="811"/>
                  </a:lnTo>
                  <a:lnTo>
                    <a:pt x="576" y="790"/>
                  </a:lnTo>
                  <a:lnTo>
                    <a:pt x="538" y="775"/>
                  </a:lnTo>
                  <a:lnTo>
                    <a:pt x="496" y="771"/>
                  </a:lnTo>
                  <a:close/>
                  <a:moveTo>
                    <a:pt x="2746" y="0"/>
                  </a:moveTo>
                  <a:lnTo>
                    <a:pt x="2788" y="5"/>
                  </a:lnTo>
                  <a:lnTo>
                    <a:pt x="2826" y="21"/>
                  </a:lnTo>
                  <a:lnTo>
                    <a:pt x="2857" y="45"/>
                  </a:lnTo>
                  <a:lnTo>
                    <a:pt x="2882" y="78"/>
                  </a:lnTo>
                  <a:lnTo>
                    <a:pt x="2899" y="114"/>
                  </a:lnTo>
                  <a:lnTo>
                    <a:pt x="2904" y="156"/>
                  </a:lnTo>
                  <a:lnTo>
                    <a:pt x="2904" y="484"/>
                  </a:lnTo>
                  <a:lnTo>
                    <a:pt x="2965" y="508"/>
                  </a:lnTo>
                  <a:lnTo>
                    <a:pt x="3021" y="541"/>
                  </a:lnTo>
                  <a:lnTo>
                    <a:pt x="3074" y="581"/>
                  </a:lnTo>
                  <a:lnTo>
                    <a:pt x="3120" y="627"/>
                  </a:lnTo>
                  <a:lnTo>
                    <a:pt x="3158" y="678"/>
                  </a:lnTo>
                  <a:lnTo>
                    <a:pt x="3190" y="735"/>
                  </a:lnTo>
                  <a:lnTo>
                    <a:pt x="3217" y="796"/>
                  </a:lnTo>
                  <a:lnTo>
                    <a:pt x="4524" y="796"/>
                  </a:lnTo>
                  <a:lnTo>
                    <a:pt x="4550" y="733"/>
                  </a:lnTo>
                  <a:lnTo>
                    <a:pt x="4585" y="674"/>
                  </a:lnTo>
                  <a:lnTo>
                    <a:pt x="4627" y="621"/>
                  </a:lnTo>
                  <a:lnTo>
                    <a:pt x="4674" y="573"/>
                  </a:lnTo>
                  <a:lnTo>
                    <a:pt x="4730" y="533"/>
                  </a:lnTo>
                  <a:lnTo>
                    <a:pt x="4789" y="501"/>
                  </a:lnTo>
                  <a:lnTo>
                    <a:pt x="4854" y="478"/>
                  </a:lnTo>
                  <a:lnTo>
                    <a:pt x="4922" y="463"/>
                  </a:lnTo>
                  <a:lnTo>
                    <a:pt x="4993" y="457"/>
                  </a:lnTo>
                  <a:lnTo>
                    <a:pt x="5067" y="463"/>
                  </a:lnTo>
                  <a:lnTo>
                    <a:pt x="5136" y="478"/>
                  </a:lnTo>
                  <a:lnTo>
                    <a:pt x="5203" y="505"/>
                  </a:lnTo>
                  <a:lnTo>
                    <a:pt x="5264" y="537"/>
                  </a:lnTo>
                  <a:lnTo>
                    <a:pt x="5319" y="579"/>
                  </a:lnTo>
                  <a:lnTo>
                    <a:pt x="5367" y="629"/>
                  </a:lnTo>
                  <a:lnTo>
                    <a:pt x="5409" y="684"/>
                  </a:lnTo>
                  <a:lnTo>
                    <a:pt x="5443" y="745"/>
                  </a:lnTo>
                  <a:lnTo>
                    <a:pt x="5468" y="810"/>
                  </a:lnTo>
                  <a:lnTo>
                    <a:pt x="5483" y="880"/>
                  </a:lnTo>
                  <a:lnTo>
                    <a:pt x="5489" y="952"/>
                  </a:lnTo>
                  <a:lnTo>
                    <a:pt x="5483" y="1027"/>
                  </a:lnTo>
                  <a:lnTo>
                    <a:pt x="5468" y="1095"/>
                  </a:lnTo>
                  <a:lnTo>
                    <a:pt x="5443" y="1162"/>
                  </a:lnTo>
                  <a:lnTo>
                    <a:pt x="5409" y="1223"/>
                  </a:lnTo>
                  <a:lnTo>
                    <a:pt x="5367" y="1278"/>
                  </a:lnTo>
                  <a:lnTo>
                    <a:pt x="5319" y="1326"/>
                  </a:lnTo>
                  <a:lnTo>
                    <a:pt x="5264" y="1368"/>
                  </a:lnTo>
                  <a:lnTo>
                    <a:pt x="5203" y="1402"/>
                  </a:lnTo>
                  <a:lnTo>
                    <a:pt x="5136" y="1427"/>
                  </a:lnTo>
                  <a:lnTo>
                    <a:pt x="5067" y="1442"/>
                  </a:lnTo>
                  <a:lnTo>
                    <a:pt x="4993" y="1448"/>
                  </a:lnTo>
                  <a:lnTo>
                    <a:pt x="4922" y="1444"/>
                  </a:lnTo>
                  <a:lnTo>
                    <a:pt x="4854" y="1429"/>
                  </a:lnTo>
                  <a:lnTo>
                    <a:pt x="4789" y="1404"/>
                  </a:lnTo>
                  <a:lnTo>
                    <a:pt x="4728" y="1372"/>
                  </a:lnTo>
                  <a:lnTo>
                    <a:pt x="4674" y="1332"/>
                  </a:lnTo>
                  <a:lnTo>
                    <a:pt x="4625" y="1286"/>
                  </a:lnTo>
                  <a:lnTo>
                    <a:pt x="4583" y="1233"/>
                  </a:lnTo>
                  <a:lnTo>
                    <a:pt x="4548" y="1173"/>
                  </a:lnTo>
                  <a:lnTo>
                    <a:pt x="4524" y="1111"/>
                  </a:lnTo>
                  <a:lnTo>
                    <a:pt x="3217" y="1111"/>
                  </a:lnTo>
                  <a:lnTo>
                    <a:pt x="3190" y="1173"/>
                  </a:lnTo>
                  <a:lnTo>
                    <a:pt x="3154" y="1233"/>
                  </a:lnTo>
                  <a:lnTo>
                    <a:pt x="3112" y="1286"/>
                  </a:lnTo>
                  <a:lnTo>
                    <a:pt x="3065" y="1332"/>
                  </a:lnTo>
                  <a:lnTo>
                    <a:pt x="3009" y="1372"/>
                  </a:lnTo>
                  <a:lnTo>
                    <a:pt x="2950" y="1404"/>
                  </a:lnTo>
                  <a:lnTo>
                    <a:pt x="2885" y="1429"/>
                  </a:lnTo>
                  <a:lnTo>
                    <a:pt x="2817" y="1444"/>
                  </a:lnTo>
                  <a:lnTo>
                    <a:pt x="2746" y="1448"/>
                  </a:lnTo>
                  <a:lnTo>
                    <a:pt x="2674" y="1444"/>
                  </a:lnTo>
                  <a:lnTo>
                    <a:pt x="2605" y="1429"/>
                  </a:lnTo>
                  <a:lnTo>
                    <a:pt x="2542" y="1404"/>
                  </a:lnTo>
                  <a:lnTo>
                    <a:pt x="2481" y="1372"/>
                  </a:lnTo>
                  <a:lnTo>
                    <a:pt x="2428" y="1332"/>
                  </a:lnTo>
                  <a:lnTo>
                    <a:pt x="2378" y="1286"/>
                  </a:lnTo>
                  <a:lnTo>
                    <a:pt x="2336" y="1233"/>
                  </a:lnTo>
                  <a:lnTo>
                    <a:pt x="2302" y="1173"/>
                  </a:lnTo>
                  <a:lnTo>
                    <a:pt x="2275" y="1111"/>
                  </a:lnTo>
                  <a:lnTo>
                    <a:pt x="967" y="1111"/>
                  </a:lnTo>
                  <a:lnTo>
                    <a:pt x="940" y="1173"/>
                  </a:lnTo>
                  <a:lnTo>
                    <a:pt x="906" y="1233"/>
                  </a:lnTo>
                  <a:lnTo>
                    <a:pt x="864" y="1286"/>
                  </a:lnTo>
                  <a:lnTo>
                    <a:pt x="816" y="1332"/>
                  </a:lnTo>
                  <a:lnTo>
                    <a:pt x="761" y="1372"/>
                  </a:lnTo>
                  <a:lnTo>
                    <a:pt x="702" y="1404"/>
                  </a:lnTo>
                  <a:lnTo>
                    <a:pt x="637" y="1429"/>
                  </a:lnTo>
                  <a:lnTo>
                    <a:pt x="568" y="1444"/>
                  </a:lnTo>
                  <a:lnTo>
                    <a:pt x="496" y="1448"/>
                  </a:lnTo>
                  <a:lnTo>
                    <a:pt x="423" y="1442"/>
                  </a:lnTo>
                  <a:lnTo>
                    <a:pt x="353" y="1427"/>
                  </a:lnTo>
                  <a:lnTo>
                    <a:pt x="288" y="1402"/>
                  </a:lnTo>
                  <a:lnTo>
                    <a:pt x="227" y="1368"/>
                  </a:lnTo>
                  <a:lnTo>
                    <a:pt x="171" y="1326"/>
                  </a:lnTo>
                  <a:lnTo>
                    <a:pt x="122" y="1278"/>
                  </a:lnTo>
                  <a:lnTo>
                    <a:pt x="80" y="1223"/>
                  </a:lnTo>
                  <a:lnTo>
                    <a:pt x="47" y="1162"/>
                  </a:lnTo>
                  <a:lnTo>
                    <a:pt x="21" y="1095"/>
                  </a:lnTo>
                  <a:lnTo>
                    <a:pt x="5" y="1027"/>
                  </a:lnTo>
                  <a:lnTo>
                    <a:pt x="0" y="952"/>
                  </a:lnTo>
                  <a:lnTo>
                    <a:pt x="5" y="880"/>
                  </a:lnTo>
                  <a:lnTo>
                    <a:pt x="21" y="810"/>
                  </a:lnTo>
                  <a:lnTo>
                    <a:pt x="47" y="745"/>
                  </a:lnTo>
                  <a:lnTo>
                    <a:pt x="80" y="684"/>
                  </a:lnTo>
                  <a:lnTo>
                    <a:pt x="122" y="629"/>
                  </a:lnTo>
                  <a:lnTo>
                    <a:pt x="171" y="579"/>
                  </a:lnTo>
                  <a:lnTo>
                    <a:pt x="227" y="537"/>
                  </a:lnTo>
                  <a:lnTo>
                    <a:pt x="288" y="505"/>
                  </a:lnTo>
                  <a:lnTo>
                    <a:pt x="353" y="478"/>
                  </a:lnTo>
                  <a:lnTo>
                    <a:pt x="423" y="463"/>
                  </a:lnTo>
                  <a:lnTo>
                    <a:pt x="496" y="457"/>
                  </a:lnTo>
                  <a:lnTo>
                    <a:pt x="568" y="463"/>
                  </a:lnTo>
                  <a:lnTo>
                    <a:pt x="637" y="478"/>
                  </a:lnTo>
                  <a:lnTo>
                    <a:pt x="702" y="501"/>
                  </a:lnTo>
                  <a:lnTo>
                    <a:pt x="761" y="533"/>
                  </a:lnTo>
                  <a:lnTo>
                    <a:pt x="816" y="573"/>
                  </a:lnTo>
                  <a:lnTo>
                    <a:pt x="864" y="621"/>
                  </a:lnTo>
                  <a:lnTo>
                    <a:pt x="906" y="674"/>
                  </a:lnTo>
                  <a:lnTo>
                    <a:pt x="940" y="733"/>
                  </a:lnTo>
                  <a:lnTo>
                    <a:pt x="967" y="796"/>
                  </a:lnTo>
                  <a:lnTo>
                    <a:pt x="2275" y="796"/>
                  </a:lnTo>
                  <a:lnTo>
                    <a:pt x="2302" y="735"/>
                  </a:lnTo>
                  <a:lnTo>
                    <a:pt x="2334" y="678"/>
                  </a:lnTo>
                  <a:lnTo>
                    <a:pt x="2372" y="627"/>
                  </a:lnTo>
                  <a:lnTo>
                    <a:pt x="2418" y="581"/>
                  </a:lnTo>
                  <a:lnTo>
                    <a:pt x="2471" y="541"/>
                  </a:lnTo>
                  <a:lnTo>
                    <a:pt x="2527" y="508"/>
                  </a:lnTo>
                  <a:lnTo>
                    <a:pt x="2588" y="484"/>
                  </a:lnTo>
                  <a:lnTo>
                    <a:pt x="2588" y="156"/>
                  </a:lnTo>
                  <a:lnTo>
                    <a:pt x="2594" y="114"/>
                  </a:lnTo>
                  <a:lnTo>
                    <a:pt x="2611" y="78"/>
                  </a:lnTo>
                  <a:lnTo>
                    <a:pt x="2635" y="45"/>
                  </a:lnTo>
                  <a:lnTo>
                    <a:pt x="2666" y="21"/>
                  </a:lnTo>
                  <a:lnTo>
                    <a:pt x="2704" y="5"/>
                  </a:lnTo>
                  <a:lnTo>
                    <a:pt x="27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332000" y="970749"/>
            <a:ext cx="298848" cy="298650"/>
            <a:chOff x="4437063" y="1711325"/>
            <a:chExt cx="4867275" cy="4864100"/>
          </a:xfrm>
          <a:solidFill>
            <a:schemeClr val="bg1"/>
          </a:solidFill>
        </p:grpSpPr>
        <p:sp>
          <p:nvSpPr>
            <p:cNvPr id="37" name="Freeform 41"/>
            <p:cNvSpPr>
              <a:spLocks noEditPoints="1"/>
            </p:cNvSpPr>
            <p:nvPr/>
          </p:nvSpPr>
          <p:spPr bwMode="auto">
            <a:xfrm>
              <a:off x="4437063" y="1711325"/>
              <a:ext cx="4867275" cy="4864100"/>
            </a:xfrm>
            <a:custGeom>
              <a:avLst/>
              <a:gdLst>
                <a:gd name="T0" fmla="*/ 2631 w 6132"/>
                <a:gd name="T1" fmla="*/ 987 h 6127"/>
                <a:gd name="T2" fmla="*/ 1999 w 6132"/>
                <a:gd name="T3" fmla="*/ 1277 h 6127"/>
                <a:gd name="T4" fmla="*/ 1364 w 6132"/>
                <a:gd name="T5" fmla="*/ 951 h 6127"/>
                <a:gd name="T6" fmla="*/ 943 w 6132"/>
                <a:gd name="T7" fmla="*/ 1341 h 6127"/>
                <a:gd name="T8" fmla="*/ 1291 w 6132"/>
                <a:gd name="T9" fmla="*/ 1944 h 6127"/>
                <a:gd name="T10" fmla="*/ 1034 w 6132"/>
                <a:gd name="T11" fmla="*/ 2595 h 6127"/>
                <a:gd name="T12" fmla="*/ 350 w 6132"/>
                <a:gd name="T13" fmla="*/ 2793 h 6127"/>
                <a:gd name="T14" fmla="*/ 954 w 6132"/>
                <a:gd name="T15" fmla="*/ 3483 h 6127"/>
                <a:gd name="T16" fmla="*/ 1209 w 6132"/>
                <a:gd name="T17" fmla="*/ 4007 h 6127"/>
                <a:gd name="T18" fmla="*/ 958 w 6132"/>
                <a:gd name="T19" fmla="*/ 4764 h 6127"/>
                <a:gd name="T20" fmla="*/ 1362 w 6132"/>
                <a:gd name="T21" fmla="*/ 5200 h 6127"/>
                <a:gd name="T22" fmla="*/ 1901 w 6132"/>
                <a:gd name="T23" fmla="*/ 4846 h 6127"/>
                <a:gd name="T24" fmla="*/ 2411 w 6132"/>
                <a:gd name="T25" fmla="*/ 5040 h 6127"/>
                <a:gd name="T26" fmla="*/ 2763 w 6132"/>
                <a:gd name="T27" fmla="*/ 5757 h 6127"/>
                <a:gd name="T28" fmla="*/ 3369 w 6132"/>
                <a:gd name="T29" fmla="*/ 5757 h 6127"/>
                <a:gd name="T30" fmla="*/ 3727 w 6132"/>
                <a:gd name="T31" fmla="*/ 5040 h 6127"/>
                <a:gd name="T32" fmla="*/ 4278 w 6132"/>
                <a:gd name="T33" fmla="*/ 4846 h 6127"/>
                <a:gd name="T34" fmla="*/ 4787 w 6132"/>
                <a:gd name="T35" fmla="*/ 5187 h 6127"/>
                <a:gd name="T36" fmla="*/ 4869 w 6132"/>
                <a:gd name="T37" fmla="*/ 4308 h 6127"/>
                <a:gd name="T38" fmla="*/ 4992 w 6132"/>
                <a:gd name="T39" fmla="*/ 3860 h 6127"/>
                <a:gd name="T40" fmla="*/ 5223 w 6132"/>
                <a:gd name="T41" fmla="*/ 3457 h 6127"/>
                <a:gd name="T42" fmla="*/ 5787 w 6132"/>
                <a:gd name="T43" fmla="*/ 2780 h 6127"/>
                <a:gd name="T44" fmla="*/ 5100 w 6132"/>
                <a:gd name="T45" fmla="*/ 2582 h 6127"/>
                <a:gd name="T46" fmla="*/ 4839 w 6132"/>
                <a:gd name="T47" fmla="*/ 1933 h 6127"/>
                <a:gd name="T48" fmla="*/ 5184 w 6132"/>
                <a:gd name="T49" fmla="*/ 1331 h 6127"/>
                <a:gd name="T50" fmla="*/ 4765 w 6132"/>
                <a:gd name="T51" fmla="*/ 944 h 6127"/>
                <a:gd name="T52" fmla="*/ 4127 w 6132"/>
                <a:gd name="T53" fmla="*/ 1272 h 6127"/>
                <a:gd name="T54" fmla="*/ 3481 w 6132"/>
                <a:gd name="T55" fmla="*/ 981 h 6127"/>
                <a:gd name="T56" fmla="*/ 2788 w 6132"/>
                <a:gd name="T57" fmla="*/ 344 h 6127"/>
                <a:gd name="T58" fmla="*/ 3591 w 6132"/>
                <a:gd name="T59" fmla="*/ 110 h 6127"/>
                <a:gd name="T60" fmla="*/ 4064 w 6132"/>
                <a:gd name="T61" fmla="*/ 851 h 6127"/>
                <a:gd name="T62" fmla="*/ 4839 w 6132"/>
                <a:gd name="T63" fmla="*/ 601 h 6127"/>
                <a:gd name="T64" fmla="*/ 5499 w 6132"/>
                <a:gd name="T65" fmla="*/ 1186 h 6127"/>
                <a:gd name="T66" fmla="*/ 5469 w 6132"/>
                <a:gd name="T67" fmla="*/ 1577 h 6127"/>
                <a:gd name="T68" fmla="*/ 5933 w 6132"/>
                <a:gd name="T69" fmla="*/ 2459 h 6127"/>
                <a:gd name="T70" fmla="*/ 6132 w 6132"/>
                <a:gd name="T71" fmla="*/ 2795 h 6127"/>
                <a:gd name="T72" fmla="*/ 5979 w 6132"/>
                <a:gd name="T73" fmla="*/ 3638 h 6127"/>
                <a:gd name="T74" fmla="*/ 5214 w 6132"/>
                <a:gd name="T75" fmla="*/ 4197 h 6127"/>
                <a:gd name="T76" fmla="*/ 5519 w 6132"/>
                <a:gd name="T77" fmla="*/ 4889 h 6127"/>
                <a:gd name="T78" fmla="*/ 4893 w 6132"/>
                <a:gd name="T79" fmla="*/ 5515 h 6127"/>
                <a:gd name="T80" fmla="*/ 4202 w 6132"/>
                <a:gd name="T81" fmla="*/ 5209 h 6127"/>
                <a:gd name="T82" fmla="*/ 3641 w 6132"/>
                <a:gd name="T83" fmla="*/ 5975 h 6127"/>
                <a:gd name="T84" fmla="*/ 2795 w 6132"/>
                <a:gd name="T85" fmla="*/ 6127 h 6127"/>
                <a:gd name="T86" fmla="*/ 2460 w 6132"/>
                <a:gd name="T87" fmla="*/ 5926 h 6127"/>
                <a:gd name="T88" fmla="*/ 1586 w 6132"/>
                <a:gd name="T89" fmla="*/ 5472 h 6127"/>
                <a:gd name="T90" fmla="*/ 1194 w 6132"/>
                <a:gd name="T91" fmla="*/ 5500 h 6127"/>
                <a:gd name="T92" fmla="*/ 609 w 6132"/>
                <a:gd name="T93" fmla="*/ 4841 h 6127"/>
                <a:gd name="T94" fmla="*/ 861 w 6132"/>
                <a:gd name="T95" fmla="*/ 4076 h 6127"/>
                <a:gd name="T96" fmla="*/ 110 w 6132"/>
                <a:gd name="T97" fmla="*/ 3614 h 6127"/>
                <a:gd name="T98" fmla="*/ 6 w 6132"/>
                <a:gd name="T99" fmla="*/ 2746 h 6127"/>
                <a:gd name="T100" fmla="*/ 257 w 6132"/>
                <a:gd name="T101" fmla="*/ 2448 h 6127"/>
                <a:gd name="T102" fmla="*/ 626 w 6132"/>
                <a:gd name="T103" fmla="*/ 1532 h 6127"/>
                <a:gd name="T104" fmla="*/ 658 w 6132"/>
                <a:gd name="T105" fmla="*/ 1143 h 6127"/>
                <a:gd name="T106" fmla="*/ 1349 w 6132"/>
                <a:gd name="T107" fmla="*/ 603 h 6127"/>
                <a:gd name="T108" fmla="*/ 2195 w 6132"/>
                <a:gd name="T109" fmla="*/ 801 h 6127"/>
                <a:gd name="T110" fmla="*/ 2564 w 6132"/>
                <a:gd name="T111" fmla="*/ 73 h 6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132" h="6127">
                  <a:moveTo>
                    <a:pt x="2788" y="344"/>
                  </a:moveTo>
                  <a:lnTo>
                    <a:pt x="2773" y="348"/>
                  </a:lnTo>
                  <a:lnTo>
                    <a:pt x="2761" y="359"/>
                  </a:lnTo>
                  <a:lnTo>
                    <a:pt x="2754" y="372"/>
                  </a:lnTo>
                  <a:lnTo>
                    <a:pt x="2663" y="914"/>
                  </a:lnTo>
                  <a:lnTo>
                    <a:pt x="2652" y="953"/>
                  </a:lnTo>
                  <a:lnTo>
                    <a:pt x="2631" y="987"/>
                  </a:lnTo>
                  <a:lnTo>
                    <a:pt x="2605" y="1015"/>
                  </a:lnTo>
                  <a:lnTo>
                    <a:pt x="2573" y="1037"/>
                  </a:lnTo>
                  <a:lnTo>
                    <a:pt x="2536" y="1052"/>
                  </a:lnTo>
                  <a:lnTo>
                    <a:pt x="2396" y="1095"/>
                  </a:lnTo>
                  <a:lnTo>
                    <a:pt x="2260" y="1147"/>
                  </a:lnTo>
                  <a:lnTo>
                    <a:pt x="2128" y="1208"/>
                  </a:lnTo>
                  <a:lnTo>
                    <a:pt x="1999" y="1277"/>
                  </a:lnTo>
                  <a:lnTo>
                    <a:pt x="1964" y="1294"/>
                  </a:lnTo>
                  <a:lnTo>
                    <a:pt x="1925" y="1301"/>
                  </a:lnTo>
                  <a:lnTo>
                    <a:pt x="1886" y="1300"/>
                  </a:lnTo>
                  <a:lnTo>
                    <a:pt x="1847" y="1290"/>
                  </a:lnTo>
                  <a:lnTo>
                    <a:pt x="1811" y="1270"/>
                  </a:lnTo>
                  <a:lnTo>
                    <a:pt x="1370" y="955"/>
                  </a:lnTo>
                  <a:lnTo>
                    <a:pt x="1364" y="951"/>
                  </a:lnTo>
                  <a:lnTo>
                    <a:pt x="1357" y="950"/>
                  </a:lnTo>
                  <a:lnTo>
                    <a:pt x="1349" y="950"/>
                  </a:lnTo>
                  <a:lnTo>
                    <a:pt x="1344" y="950"/>
                  </a:lnTo>
                  <a:lnTo>
                    <a:pt x="1338" y="951"/>
                  </a:lnTo>
                  <a:lnTo>
                    <a:pt x="1332" y="953"/>
                  </a:lnTo>
                  <a:lnTo>
                    <a:pt x="1325" y="959"/>
                  </a:lnTo>
                  <a:lnTo>
                    <a:pt x="943" y="1341"/>
                  </a:lnTo>
                  <a:lnTo>
                    <a:pt x="935" y="1354"/>
                  </a:lnTo>
                  <a:lnTo>
                    <a:pt x="934" y="1370"/>
                  </a:lnTo>
                  <a:lnTo>
                    <a:pt x="939" y="1385"/>
                  </a:lnTo>
                  <a:lnTo>
                    <a:pt x="1258" y="1832"/>
                  </a:lnTo>
                  <a:lnTo>
                    <a:pt x="1278" y="1867"/>
                  </a:lnTo>
                  <a:lnTo>
                    <a:pt x="1290" y="1905"/>
                  </a:lnTo>
                  <a:lnTo>
                    <a:pt x="1291" y="1944"/>
                  </a:lnTo>
                  <a:lnTo>
                    <a:pt x="1284" y="1983"/>
                  </a:lnTo>
                  <a:lnTo>
                    <a:pt x="1267" y="2020"/>
                  </a:lnTo>
                  <a:lnTo>
                    <a:pt x="1198" y="2147"/>
                  </a:lnTo>
                  <a:lnTo>
                    <a:pt x="1139" y="2281"/>
                  </a:lnTo>
                  <a:lnTo>
                    <a:pt x="1088" y="2417"/>
                  </a:lnTo>
                  <a:lnTo>
                    <a:pt x="1049" y="2556"/>
                  </a:lnTo>
                  <a:lnTo>
                    <a:pt x="1034" y="2595"/>
                  </a:lnTo>
                  <a:lnTo>
                    <a:pt x="1012" y="2627"/>
                  </a:lnTo>
                  <a:lnTo>
                    <a:pt x="982" y="2653"/>
                  </a:lnTo>
                  <a:lnTo>
                    <a:pt x="949" y="2674"/>
                  </a:lnTo>
                  <a:lnTo>
                    <a:pt x="909" y="2685"/>
                  </a:lnTo>
                  <a:lnTo>
                    <a:pt x="375" y="2774"/>
                  </a:lnTo>
                  <a:lnTo>
                    <a:pt x="360" y="2780"/>
                  </a:lnTo>
                  <a:lnTo>
                    <a:pt x="350" y="2793"/>
                  </a:lnTo>
                  <a:lnTo>
                    <a:pt x="347" y="2808"/>
                  </a:lnTo>
                  <a:lnTo>
                    <a:pt x="347" y="3346"/>
                  </a:lnTo>
                  <a:lnTo>
                    <a:pt x="350" y="3362"/>
                  </a:lnTo>
                  <a:lnTo>
                    <a:pt x="360" y="3374"/>
                  </a:lnTo>
                  <a:lnTo>
                    <a:pt x="375" y="3379"/>
                  </a:lnTo>
                  <a:lnTo>
                    <a:pt x="917" y="3472"/>
                  </a:lnTo>
                  <a:lnTo>
                    <a:pt x="954" y="3483"/>
                  </a:lnTo>
                  <a:lnTo>
                    <a:pt x="990" y="3502"/>
                  </a:lnTo>
                  <a:lnTo>
                    <a:pt x="1017" y="3530"/>
                  </a:lnTo>
                  <a:lnTo>
                    <a:pt x="1040" y="3562"/>
                  </a:lnTo>
                  <a:lnTo>
                    <a:pt x="1055" y="3599"/>
                  </a:lnTo>
                  <a:lnTo>
                    <a:pt x="1096" y="3739"/>
                  </a:lnTo>
                  <a:lnTo>
                    <a:pt x="1148" y="3874"/>
                  </a:lnTo>
                  <a:lnTo>
                    <a:pt x="1209" y="4007"/>
                  </a:lnTo>
                  <a:lnTo>
                    <a:pt x="1280" y="4133"/>
                  </a:lnTo>
                  <a:lnTo>
                    <a:pt x="1297" y="4170"/>
                  </a:lnTo>
                  <a:lnTo>
                    <a:pt x="1304" y="4210"/>
                  </a:lnTo>
                  <a:lnTo>
                    <a:pt x="1303" y="4249"/>
                  </a:lnTo>
                  <a:lnTo>
                    <a:pt x="1291" y="4288"/>
                  </a:lnTo>
                  <a:lnTo>
                    <a:pt x="1273" y="4323"/>
                  </a:lnTo>
                  <a:lnTo>
                    <a:pt x="958" y="4764"/>
                  </a:lnTo>
                  <a:lnTo>
                    <a:pt x="952" y="4779"/>
                  </a:lnTo>
                  <a:lnTo>
                    <a:pt x="954" y="4794"/>
                  </a:lnTo>
                  <a:lnTo>
                    <a:pt x="962" y="4809"/>
                  </a:lnTo>
                  <a:lnTo>
                    <a:pt x="1344" y="5189"/>
                  </a:lnTo>
                  <a:lnTo>
                    <a:pt x="1349" y="5194"/>
                  </a:lnTo>
                  <a:lnTo>
                    <a:pt x="1357" y="5198"/>
                  </a:lnTo>
                  <a:lnTo>
                    <a:pt x="1362" y="5200"/>
                  </a:lnTo>
                  <a:lnTo>
                    <a:pt x="1368" y="5200"/>
                  </a:lnTo>
                  <a:lnTo>
                    <a:pt x="1373" y="5200"/>
                  </a:lnTo>
                  <a:lnTo>
                    <a:pt x="1381" y="5196"/>
                  </a:lnTo>
                  <a:lnTo>
                    <a:pt x="1386" y="5194"/>
                  </a:lnTo>
                  <a:lnTo>
                    <a:pt x="1835" y="4874"/>
                  </a:lnTo>
                  <a:lnTo>
                    <a:pt x="1867" y="4857"/>
                  </a:lnTo>
                  <a:lnTo>
                    <a:pt x="1901" y="4846"/>
                  </a:lnTo>
                  <a:lnTo>
                    <a:pt x="1934" y="4843"/>
                  </a:lnTo>
                  <a:lnTo>
                    <a:pt x="1964" y="4846"/>
                  </a:lnTo>
                  <a:lnTo>
                    <a:pt x="1994" y="4854"/>
                  </a:lnTo>
                  <a:lnTo>
                    <a:pt x="2022" y="4867"/>
                  </a:lnTo>
                  <a:lnTo>
                    <a:pt x="2148" y="4932"/>
                  </a:lnTo>
                  <a:lnTo>
                    <a:pt x="2277" y="4992"/>
                  </a:lnTo>
                  <a:lnTo>
                    <a:pt x="2411" y="5040"/>
                  </a:lnTo>
                  <a:lnTo>
                    <a:pt x="2547" y="5081"/>
                  </a:lnTo>
                  <a:lnTo>
                    <a:pt x="2584" y="5096"/>
                  </a:lnTo>
                  <a:lnTo>
                    <a:pt x="2616" y="5118"/>
                  </a:lnTo>
                  <a:lnTo>
                    <a:pt x="2644" y="5146"/>
                  </a:lnTo>
                  <a:lnTo>
                    <a:pt x="2663" y="5180"/>
                  </a:lnTo>
                  <a:lnTo>
                    <a:pt x="2674" y="5219"/>
                  </a:lnTo>
                  <a:lnTo>
                    <a:pt x="2763" y="5757"/>
                  </a:lnTo>
                  <a:lnTo>
                    <a:pt x="2769" y="5772"/>
                  </a:lnTo>
                  <a:lnTo>
                    <a:pt x="2782" y="5781"/>
                  </a:lnTo>
                  <a:lnTo>
                    <a:pt x="2797" y="5785"/>
                  </a:lnTo>
                  <a:lnTo>
                    <a:pt x="3337" y="5785"/>
                  </a:lnTo>
                  <a:lnTo>
                    <a:pt x="3352" y="5781"/>
                  </a:lnTo>
                  <a:lnTo>
                    <a:pt x="3363" y="5772"/>
                  </a:lnTo>
                  <a:lnTo>
                    <a:pt x="3369" y="5757"/>
                  </a:lnTo>
                  <a:lnTo>
                    <a:pt x="3460" y="5219"/>
                  </a:lnTo>
                  <a:lnTo>
                    <a:pt x="3471" y="5181"/>
                  </a:lnTo>
                  <a:lnTo>
                    <a:pt x="3490" y="5146"/>
                  </a:lnTo>
                  <a:lnTo>
                    <a:pt x="3516" y="5118"/>
                  </a:lnTo>
                  <a:lnTo>
                    <a:pt x="3550" y="5096"/>
                  </a:lnTo>
                  <a:lnTo>
                    <a:pt x="3587" y="5081"/>
                  </a:lnTo>
                  <a:lnTo>
                    <a:pt x="3727" y="5040"/>
                  </a:lnTo>
                  <a:lnTo>
                    <a:pt x="3863" y="4990"/>
                  </a:lnTo>
                  <a:lnTo>
                    <a:pt x="3997" y="4928"/>
                  </a:lnTo>
                  <a:lnTo>
                    <a:pt x="4124" y="4857"/>
                  </a:lnTo>
                  <a:lnTo>
                    <a:pt x="4161" y="4843"/>
                  </a:lnTo>
                  <a:lnTo>
                    <a:pt x="4200" y="4835"/>
                  </a:lnTo>
                  <a:lnTo>
                    <a:pt x="4239" y="4837"/>
                  </a:lnTo>
                  <a:lnTo>
                    <a:pt x="4278" y="4846"/>
                  </a:lnTo>
                  <a:lnTo>
                    <a:pt x="4312" y="4867"/>
                  </a:lnTo>
                  <a:lnTo>
                    <a:pt x="4757" y="5181"/>
                  </a:lnTo>
                  <a:lnTo>
                    <a:pt x="4763" y="5185"/>
                  </a:lnTo>
                  <a:lnTo>
                    <a:pt x="4768" y="5187"/>
                  </a:lnTo>
                  <a:lnTo>
                    <a:pt x="4776" y="5189"/>
                  </a:lnTo>
                  <a:lnTo>
                    <a:pt x="4781" y="5189"/>
                  </a:lnTo>
                  <a:lnTo>
                    <a:pt x="4787" y="5187"/>
                  </a:lnTo>
                  <a:lnTo>
                    <a:pt x="4794" y="5183"/>
                  </a:lnTo>
                  <a:lnTo>
                    <a:pt x="4800" y="5178"/>
                  </a:lnTo>
                  <a:lnTo>
                    <a:pt x="5182" y="4796"/>
                  </a:lnTo>
                  <a:lnTo>
                    <a:pt x="5191" y="4783"/>
                  </a:lnTo>
                  <a:lnTo>
                    <a:pt x="5191" y="4768"/>
                  </a:lnTo>
                  <a:lnTo>
                    <a:pt x="5186" y="4753"/>
                  </a:lnTo>
                  <a:lnTo>
                    <a:pt x="4869" y="4308"/>
                  </a:lnTo>
                  <a:lnTo>
                    <a:pt x="4850" y="4273"/>
                  </a:lnTo>
                  <a:lnTo>
                    <a:pt x="4839" y="4234"/>
                  </a:lnTo>
                  <a:lnTo>
                    <a:pt x="4839" y="4195"/>
                  </a:lnTo>
                  <a:lnTo>
                    <a:pt x="4846" y="4156"/>
                  </a:lnTo>
                  <a:lnTo>
                    <a:pt x="4861" y="4120"/>
                  </a:lnTo>
                  <a:lnTo>
                    <a:pt x="4932" y="3992"/>
                  </a:lnTo>
                  <a:lnTo>
                    <a:pt x="4992" y="3860"/>
                  </a:lnTo>
                  <a:lnTo>
                    <a:pt x="5044" y="3724"/>
                  </a:lnTo>
                  <a:lnTo>
                    <a:pt x="5085" y="3584"/>
                  </a:lnTo>
                  <a:lnTo>
                    <a:pt x="5100" y="3547"/>
                  </a:lnTo>
                  <a:lnTo>
                    <a:pt x="5120" y="3513"/>
                  </a:lnTo>
                  <a:lnTo>
                    <a:pt x="5150" y="3487"/>
                  </a:lnTo>
                  <a:lnTo>
                    <a:pt x="5184" y="3469"/>
                  </a:lnTo>
                  <a:lnTo>
                    <a:pt x="5223" y="3457"/>
                  </a:lnTo>
                  <a:lnTo>
                    <a:pt x="5761" y="3366"/>
                  </a:lnTo>
                  <a:lnTo>
                    <a:pt x="5776" y="3361"/>
                  </a:lnTo>
                  <a:lnTo>
                    <a:pt x="5786" y="3349"/>
                  </a:lnTo>
                  <a:lnTo>
                    <a:pt x="5789" y="3335"/>
                  </a:lnTo>
                  <a:lnTo>
                    <a:pt x="5791" y="3335"/>
                  </a:lnTo>
                  <a:lnTo>
                    <a:pt x="5791" y="2795"/>
                  </a:lnTo>
                  <a:lnTo>
                    <a:pt x="5787" y="2780"/>
                  </a:lnTo>
                  <a:lnTo>
                    <a:pt x="5778" y="2769"/>
                  </a:lnTo>
                  <a:lnTo>
                    <a:pt x="5763" y="2761"/>
                  </a:lnTo>
                  <a:lnTo>
                    <a:pt x="5225" y="2670"/>
                  </a:lnTo>
                  <a:lnTo>
                    <a:pt x="5186" y="2661"/>
                  </a:lnTo>
                  <a:lnTo>
                    <a:pt x="5152" y="2640"/>
                  </a:lnTo>
                  <a:lnTo>
                    <a:pt x="5122" y="2614"/>
                  </a:lnTo>
                  <a:lnTo>
                    <a:pt x="5100" y="2582"/>
                  </a:lnTo>
                  <a:lnTo>
                    <a:pt x="5087" y="2543"/>
                  </a:lnTo>
                  <a:lnTo>
                    <a:pt x="5046" y="2404"/>
                  </a:lnTo>
                  <a:lnTo>
                    <a:pt x="4994" y="2268"/>
                  </a:lnTo>
                  <a:lnTo>
                    <a:pt x="4934" y="2136"/>
                  </a:lnTo>
                  <a:lnTo>
                    <a:pt x="4863" y="2007"/>
                  </a:lnTo>
                  <a:lnTo>
                    <a:pt x="4846" y="1972"/>
                  </a:lnTo>
                  <a:lnTo>
                    <a:pt x="4839" y="1933"/>
                  </a:lnTo>
                  <a:lnTo>
                    <a:pt x="4841" y="1893"/>
                  </a:lnTo>
                  <a:lnTo>
                    <a:pt x="4852" y="1854"/>
                  </a:lnTo>
                  <a:lnTo>
                    <a:pt x="4871" y="1819"/>
                  </a:lnTo>
                  <a:lnTo>
                    <a:pt x="5187" y="1376"/>
                  </a:lnTo>
                  <a:lnTo>
                    <a:pt x="5193" y="1361"/>
                  </a:lnTo>
                  <a:lnTo>
                    <a:pt x="5191" y="1344"/>
                  </a:lnTo>
                  <a:lnTo>
                    <a:pt x="5184" y="1331"/>
                  </a:lnTo>
                  <a:lnTo>
                    <a:pt x="4802" y="950"/>
                  </a:lnTo>
                  <a:lnTo>
                    <a:pt x="4794" y="946"/>
                  </a:lnTo>
                  <a:lnTo>
                    <a:pt x="4789" y="942"/>
                  </a:lnTo>
                  <a:lnTo>
                    <a:pt x="4783" y="940"/>
                  </a:lnTo>
                  <a:lnTo>
                    <a:pt x="4778" y="940"/>
                  </a:lnTo>
                  <a:lnTo>
                    <a:pt x="4772" y="940"/>
                  </a:lnTo>
                  <a:lnTo>
                    <a:pt x="4765" y="944"/>
                  </a:lnTo>
                  <a:lnTo>
                    <a:pt x="4759" y="946"/>
                  </a:lnTo>
                  <a:lnTo>
                    <a:pt x="4315" y="1264"/>
                  </a:lnTo>
                  <a:lnTo>
                    <a:pt x="4280" y="1283"/>
                  </a:lnTo>
                  <a:lnTo>
                    <a:pt x="4243" y="1294"/>
                  </a:lnTo>
                  <a:lnTo>
                    <a:pt x="4204" y="1296"/>
                  </a:lnTo>
                  <a:lnTo>
                    <a:pt x="4165" y="1288"/>
                  </a:lnTo>
                  <a:lnTo>
                    <a:pt x="4127" y="1272"/>
                  </a:lnTo>
                  <a:lnTo>
                    <a:pt x="3997" y="1201"/>
                  </a:lnTo>
                  <a:lnTo>
                    <a:pt x="3861" y="1139"/>
                  </a:lnTo>
                  <a:lnTo>
                    <a:pt x="3721" y="1087"/>
                  </a:lnTo>
                  <a:lnTo>
                    <a:pt x="3578" y="1046"/>
                  </a:lnTo>
                  <a:lnTo>
                    <a:pt x="3540" y="1031"/>
                  </a:lnTo>
                  <a:lnTo>
                    <a:pt x="3509" y="1009"/>
                  </a:lnTo>
                  <a:lnTo>
                    <a:pt x="3481" y="981"/>
                  </a:lnTo>
                  <a:lnTo>
                    <a:pt x="3462" y="946"/>
                  </a:lnTo>
                  <a:lnTo>
                    <a:pt x="3451" y="907"/>
                  </a:lnTo>
                  <a:lnTo>
                    <a:pt x="3361" y="372"/>
                  </a:lnTo>
                  <a:lnTo>
                    <a:pt x="3354" y="359"/>
                  </a:lnTo>
                  <a:lnTo>
                    <a:pt x="3343" y="348"/>
                  </a:lnTo>
                  <a:lnTo>
                    <a:pt x="3328" y="344"/>
                  </a:lnTo>
                  <a:lnTo>
                    <a:pt x="2788" y="344"/>
                  </a:lnTo>
                  <a:close/>
                  <a:moveTo>
                    <a:pt x="2786" y="0"/>
                  </a:moveTo>
                  <a:lnTo>
                    <a:pt x="3324" y="0"/>
                  </a:lnTo>
                  <a:lnTo>
                    <a:pt x="3386" y="6"/>
                  </a:lnTo>
                  <a:lnTo>
                    <a:pt x="3443" y="19"/>
                  </a:lnTo>
                  <a:lnTo>
                    <a:pt x="3497" y="43"/>
                  </a:lnTo>
                  <a:lnTo>
                    <a:pt x="3548" y="73"/>
                  </a:lnTo>
                  <a:lnTo>
                    <a:pt x="3591" y="110"/>
                  </a:lnTo>
                  <a:lnTo>
                    <a:pt x="3630" y="153"/>
                  </a:lnTo>
                  <a:lnTo>
                    <a:pt x="3661" y="203"/>
                  </a:lnTo>
                  <a:lnTo>
                    <a:pt x="3684" y="257"/>
                  </a:lnTo>
                  <a:lnTo>
                    <a:pt x="3699" y="317"/>
                  </a:lnTo>
                  <a:lnTo>
                    <a:pt x="3771" y="741"/>
                  </a:lnTo>
                  <a:lnTo>
                    <a:pt x="3919" y="791"/>
                  </a:lnTo>
                  <a:lnTo>
                    <a:pt x="4064" y="851"/>
                  </a:lnTo>
                  <a:lnTo>
                    <a:pt x="4204" y="920"/>
                  </a:lnTo>
                  <a:lnTo>
                    <a:pt x="4560" y="667"/>
                  </a:lnTo>
                  <a:lnTo>
                    <a:pt x="4610" y="635"/>
                  </a:lnTo>
                  <a:lnTo>
                    <a:pt x="4664" y="614"/>
                  </a:lnTo>
                  <a:lnTo>
                    <a:pt x="4720" y="600"/>
                  </a:lnTo>
                  <a:lnTo>
                    <a:pt x="4779" y="596"/>
                  </a:lnTo>
                  <a:lnTo>
                    <a:pt x="4839" y="601"/>
                  </a:lnTo>
                  <a:lnTo>
                    <a:pt x="4897" y="614"/>
                  </a:lnTo>
                  <a:lnTo>
                    <a:pt x="4951" y="637"/>
                  </a:lnTo>
                  <a:lnTo>
                    <a:pt x="5001" y="668"/>
                  </a:lnTo>
                  <a:lnTo>
                    <a:pt x="5046" y="707"/>
                  </a:lnTo>
                  <a:lnTo>
                    <a:pt x="5428" y="1089"/>
                  </a:lnTo>
                  <a:lnTo>
                    <a:pt x="5469" y="1134"/>
                  </a:lnTo>
                  <a:lnTo>
                    <a:pt x="5499" y="1186"/>
                  </a:lnTo>
                  <a:lnTo>
                    <a:pt x="5521" y="1240"/>
                  </a:lnTo>
                  <a:lnTo>
                    <a:pt x="5536" y="1296"/>
                  </a:lnTo>
                  <a:lnTo>
                    <a:pt x="5540" y="1354"/>
                  </a:lnTo>
                  <a:lnTo>
                    <a:pt x="5536" y="1411"/>
                  </a:lnTo>
                  <a:lnTo>
                    <a:pt x="5523" y="1469"/>
                  </a:lnTo>
                  <a:lnTo>
                    <a:pt x="5500" y="1525"/>
                  </a:lnTo>
                  <a:lnTo>
                    <a:pt x="5469" y="1577"/>
                  </a:lnTo>
                  <a:lnTo>
                    <a:pt x="5215" y="1931"/>
                  </a:lnTo>
                  <a:lnTo>
                    <a:pt x="5282" y="2067"/>
                  </a:lnTo>
                  <a:lnTo>
                    <a:pt x="5340" y="2204"/>
                  </a:lnTo>
                  <a:lnTo>
                    <a:pt x="5389" y="2348"/>
                  </a:lnTo>
                  <a:lnTo>
                    <a:pt x="5819" y="2420"/>
                  </a:lnTo>
                  <a:lnTo>
                    <a:pt x="5879" y="2435"/>
                  </a:lnTo>
                  <a:lnTo>
                    <a:pt x="5933" y="2459"/>
                  </a:lnTo>
                  <a:lnTo>
                    <a:pt x="5983" y="2491"/>
                  </a:lnTo>
                  <a:lnTo>
                    <a:pt x="6026" y="2528"/>
                  </a:lnTo>
                  <a:lnTo>
                    <a:pt x="6063" y="2573"/>
                  </a:lnTo>
                  <a:lnTo>
                    <a:pt x="6093" y="2621"/>
                  </a:lnTo>
                  <a:lnTo>
                    <a:pt x="6115" y="2675"/>
                  </a:lnTo>
                  <a:lnTo>
                    <a:pt x="6128" y="2735"/>
                  </a:lnTo>
                  <a:lnTo>
                    <a:pt x="6132" y="2795"/>
                  </a:lnTo>
                  <a:lnTo>
                    <a:pt x="6132" y="3335"/>
                  </a:lnTo>
                  <a:lnTo>
                    <a:pt x="6128" y="3394"/>
                  </a:lnTo>
                  <a:lnTo>
                    <a:pt x="6114" y="3452"/>
                  </a:lnTo>
                  <a:lnTo>
                    <a:pt x="6091" y="3506"/>
                  </a:lnTo>
                  <a:lnTo>
                    <a:pt x="6061" y="3556"/>
                  </a:lnTo>
                  <a:lnTo>
                    <a:pt x="6024" y="3601"/>
                  </a:lnTo>
                  <a:lnTo>
                    <a:pt x="5979" y="3638"/>
                  </a:lnTo>
                  <a:lnTo>
                    <a:pt x="5931" y="3670"/>
                  </a:lnTo>
                  <a:lnTo>
                    <a:pt x="5875" y="3692"/>
                  </a:lnTo>
                  <a:lnTo>
                    <a:pt x="5817" y="3707"/>
                  </a:lnTo>
                  <a:lnTo>
                    <a:pt x="5387" y="3779"/>
                  </a:lnTo>
                  <a:lnTo>
                    <a:pt x="5338" y="3921"/>
                  </a:lnTo>
                  <a:lnTo>
                    <a:pt x="5279" y="4061"/>
                  </a:lnTo>
                  <a:lnTo>
                    <a:pt x="5214" y="4197"/>
                  </a:lnTo>
                  <a:lnTo>
                    <a:pt x="5467" y="4552"/>
                  </a:lnTo>
                  <a:lnTo>
                    <a:pt x="5499" y="4604"/>
                  </a:lnTo>
                  <a:lnTo>
                    <a:pt x="5519" y="4660"/>
                  </a:lnTo>
                  <a:lnTo>
                    <a:pt x="5532" y="4716"/>
                  </a:lnTo>
                  <a:lnTo>
                    <a:pt x="5538" y="4776"/>
                  </a:lnTo>
                  <a:lnTo>
                    <a:pt x="5532" y="4833"/>
                  </a:lnTo>
                  <a:lnTo>
                    <a:pt x="5519" y="4889"/>
                  </a:lnTo>
                  <a:lnTo>
                    <a:pt x="5497" y="4943"/>
                  </a:lnTo>
                  <a:lnTo>
                    <a:pt x="5465" y="4993"/>
                  </a:lnTo>
                  <a:lnTo>
                    <a:pt x="5426" y="5040"/>
                  </a:lnTo>
                  <a:lnTo>
                    <a:pt x="5044" y="5422"/>
                  </a:lnTo>
                  <a:lnTo>
                    <a:pt x="4997" y="5461"/>
                  </a:lnTo>
                  <a:lnTo>
                    <a:pt x="4947" y="5492"/>
                  </a:lnTo>
                  <a:lnTo>
                    <a:pt x="4893" y="5515"/>
                  </a:lnTo>
                  <a:lnTo>
                    <a:pt x="4835" y="5528"/>
                  </a:lnTo>
                  <a:lnTo>
                    <a:pt x="4776" y="5533"/>
                  </a:lnTo>
                  <a:lnTo>
                    <a:pt x="4718" y="5528"/>
                  </a:lnTo>
                  <a:lnTo>
                    <a:pt x="4660" y="5515"/>
                  </a:lnTo>
                  <a:lnTo>
                    <a:pt x="4606" y="5492"/>
                  </a:lnTo>
                  <a:lnTo>
                    <a:pt x="4556" y="5463"/>
                  </a:lnTo>
                  <a:lnTo>
                    <a:pt x="4202" y="5209"/>
                  </a:lnTo>
                  <a:lnTo>
                    <a:pt x="4066" y="5275"/>
                  </a:lnTo>
                  <a:lnTo>
                    <a:pt x="3926" y="5332"/>
                  </a:lnTo>
                  <a:lnTo>
                    <a:pt x="3783" y="5383"/>
                  </a:lnTo>
                  <a:lnTo>
                    <a:pt x="3710" y="5813"/>
                  </a:lnTo>
                  <a:lnTo>
                    <a:pt x="3695" y="5870"/>
                  </a:lnTo>
                  <a:lnTo>
                    <a:pt x="3673" y="5926"/>
                  </a:lnTo>
                  <a:lnTo>
                    <a:pt x="3641" y="5975"/>
                  </a:lnTo>
                  <a:lnTo>
                    <a:pt x="3604" y="6019"/>
                  </a:lnTo>
                  <a:lnTo>
                    <a:pt x="3559" y="6056"/>
                  </a:lnTo>
                  <a:lnTo>
                    <a:pt x="3509" y="6086"/>
                  </a:lnTo>
                  <a:lnTo>
                    <a:pt x="3455" y="6109"/>
                  </a:lnTo>
                  <a:lnTo>
                    <a:pt x="3397" y="6124"/>
                  </a:lnTo>
                  <a:lnTo>
                    <a:pt x="3337" y="6127"/>
                  </a:lnTo>
                  <a:lnTo>
                    <a:pt x="2795" y="6127"/>
                  </a:lnTo>
                  <a:lnTo>
                    <a:pt x="2735" y="6124"/>
                  </a:lnTo>
                  <a:lnTo>
                    <a:pt x="2678" y="6109"/>
                  </a:lnTo>
                  <a:lnTo>
                    <a:pt x="2624" y="6086"/>
                  </a:lnTo>
                  <a:lnTo>
                    <a:pt x="2573" y="6056"/>
                  </a:lnTo>
                  <a:lnTo>
                    <a:pt x="2529" y="6019"/>
                  </a:lnTo>
                  <a:lnTo>
                    <a:pt x="2491" y="5975"/>
                  </a:lnTo>
                  <a:lnTo>
                    <a:pt x="2460" y="5926"/>
                  </a:lnTo>
                  <a:lnTo>
                    <a:pt x="2437" y="5870"/>
                  </a:lnTo>
                  <a:lnTo>
                    <a:pt x="2422" y="5813"/>
                  </a:lnTo>
                  <a:lnTo>
                    <a:pt x="2350" y="5383"/>
                  </a:lnTo>
                  <a:lnTo>
                    <a:pt x="2212" y="5334"/>
                  </a:lnTo>
                  <a:lnTo>
                    <a:pt x="2076" y="5278"/>
                  </a:lnTo>
                  <a:lnTo>
                    <a:pt x="1945" y="5215"/>
                  </a:lnTo>
                  <a:lnTo>
                    <a:pt x="1586" y="5472"/>
                  </a:lnTo>
                  <a:lnTo>
                    <a:pt x="1535" y="5502"/>
                  </a:lnTo>
                  <a:lnTo>
                    <a:pt x="1481" y="5524"/>
                  </a:lnTo>
                  <a:lnTo>
                    <a:pt x="1426" y="5537"/>
                  </a:lnTo>
                  <a:lnTo>
                    <a:pt x="1366" y="5543"/>
                  </a:lnTo>
                  <a:lnTo>
                    <a:pt x="1306" y="5537"/>
                  </a:lnTo>
                  <a:lnTo>
                    <a:pt x="1249" y="5524"/>
                  </a:lnTo>
                  <a:lnTo>
                    <a:pt x="1194" y="5500"/>
                  </a:lnTo>
                  <a:lnTo>
                    <a:pt x="1144" y="5470"/>
                  </a:lnTo>
                  <a:lnTo>
                    <a:pt x="1098" y="5431"/>
                  </a:lnTo>
                  <a:lnTo>
                    <a:pt x="717" y="5049"/>
                  </a:lnTo>
                  <a:lnTo>
                    <a:pt x="677" y="5003"/>
                  </a:lnTo>
                  <a:lnTo>
                    <a:pt x="647" y="4952"/>
                  </a:lnTo>
                  <a:lnTo>
                    <a:pt x="624" y="4898"/>
                  </a:lnTo>
                  <a:lnTo>
                    <a:pt x="609" y="4841"/>
                  </a:lnTo>
                  <a:lnTo>
                    <a:pt x="606" y="4783"/>
                  </a:lnTo>
                  <a:lnTo>
                    <a:pt x="609" y="4725"/>
                  </a:lnTo>
                  <a:lnTo>
                    <a:pt x="622" y="4669"/>
                  </a:lnTo>
                  <a:lnTo>
                    <a:pt x="645" y="4614"/>
                  </a:lnTo>
                  <a:lnTo>
                    <a:pt x="677" y="4561"/>
                  </a:lnTo>
                  <a:lnTo>
                    <a:pt x="928" y="4211"/>
                  </a:lnTo>
                  <a:lnTo>
                    <a:pt x="861" y="4076"/>
                  </a:lnTo>
                  <a:lnTo>
                    <a:pt x="801" y="3936"/>
                  </a:lnTo>
                  <a:lnTo>
                    <a:pt x="753" y="3794"/>
                  </a:lnTo>
                  <a:lnTo>
                    <a:pt x="317" y="3720"/>
                  </a:lnTo>
                  <a:lnTo>
                    <a:pt x="257" y="3705"/>
                  </a:lnTo>
                  <a:lnTo>
                    <a:pt x="203" y="3683"/>
                  </a:lnTo>
                  <a:lnTo>
                    <a:pt x="153" y="3651"/>
                  </a:lnTo>
                  <a:lnTo>
                    <a:pt x="110" y="3614"/>
                  </a:lnTo>
                  <a:lnTo>
                    <a:pt x="73" y="3569"/>
                  </a:lnTo>
                  <a:lnTo>
                    <a:pt x="41" y="3519"/>
                  </a:lnTo>
                  <a:lnTo>
                    <a:pt x="19" y="3465"/>
                  </a:lnTo>
                  <a:lnTo>
                    <a:pt x="6" y="3407"/>
                  </a:lnTo>
                  <a:lnTo>
                    <a:pt x="0" y="3346"/>
                  </a:lnTo>
                  <a:lnTo>
                    <a:pt x="0" y="2808"/>
                  </a:lnTo>
                  <a:lnTo>
                    <a:pt x="6" y="2746"/>
                  </a:lnTo>
                  <a:lnTo>
                    <a:pt x="19" y="2688"/>
                  </a:lnTo>
                  <a:lnTo>
                    <a:pt x="41" y="2634"/>
                  </a:lnTo>
                  <a:lnTo>
                    <a:pt x="73" y="2586"/>
                  </a:lnTo>
                  <a:lnTo>
                    <a:pt x="110" y="2541"/>
                  </a:lnTo>
                  <a:lnTo>
                    <a:pt x="153" y="2502"/>
                  </a:lnTo>
                  <a:lnTo>
                    <a:pt x="203" y="2472"/>
                  </a:lnTo>
                  <a:lnTo>
                    <a:pt x="257" y="2448"/>
                  </a:lnTo>
                  <a:lnTo>
                    <a:pt x="317" y="2433"/>
                  </a:lnTo>
                  <a:lnTo>
                    <a:pt x="742" y="2363"/>
                  </a:lnTo>
                  <a:lnTo>
                    <a:pt x="790" y="2219"/>
                  </a:lnTo>
                  <a:lnTo>
                    <a:pt x="846" y="2080"/>
                  </a:lnTo>
                  <a:lnTo>
                    <a:pt x="913" y="1944"/>
                  </a:lnTo>
                  <a:lnTo>
                    <a:pt x="656" y="1584"/>
                  </a:lnTo>
                  <a:lnTo>
                    <a:pt x="626" y="1532"/>
                  </a:lnTo>
                  <a:lnTo>
                    <a:pt x="604" y="1476"/>
                  </a:lnTo>
                  <a:lnTo>
                    <a:pt x="591" y="1419"/>
                  </a:lnTo>
                  <a:lnTo>
                    <a:pt x="587" y="1361"/>
                  </a:lnTo>
                  <a:lnTo>
                    <a:pt x="591" y="1303"/>
                  </a:lnTo>
                  <a:lnTo>
                    <a:pt x="606" y="1247"/>
                  </a:lnTo>
                  <a:lnTo>
                    <a:pt x="628" y="1193"/>
                  </a:lnTo>
                  <a:lnTo>
                    <a:pt x="658" y="1143"/>
                  </a:lnTo>
                  <a:lnTo>
                    <a:pt x="697" y="1097"/>
                  </a:lnTo>
                  <a:lnTo>
                    <a:pt x="1081" y="715"/>
                  </a:lnTo>
                  <a:lnTo>
                    <a:pt x="1126" y="676"/>
                  </a:lnTo>
                  <a:lnTo>
                    <a:pt x="1176" y="644"/>
                  </a:lnTo>
                  <a:lnTo>
                    <a:pt x="1230" y="622"/>
                  </a:lnTo>
                  <a:lnTo>
                    <a:pt x="1288" y="609"/>
                  </a:lnTo>
                  <a:lnTo>
                    <a:pt x="1349" y="603"/>
                  </a:lnTo>
                  <a:lnTo>
                    <a:pt x="1407" y="609"/>
                  </a:lnTo>
                  <a:lnTo>
                    <a:pt x="1465" y="622"/>
                  </a:lnTo>
                  <a:lnTo>
                    <a:pt x="1519" y="644"/>
                  </a:lnTo>
                  <a:lnTo>
                    <a:pt x="1569" y="674"/>
                  </a:lnTo>
                  <a:lnTo>
                    <a:pt x="1921" y="927"/>
                  </a:lnTo>
                  <a:lnTo>
                    <a:pt x="2055" y="860"/>
                  </a:lnTo>
                  <a:lnTo>
                    <a:pt x="2195" y="801"/>
                  </a:lnTo>
                  <a:lnTo>
                    <a:pt x="2337" y="752"/>
                  </a:lnTo>
                  <a:lnTo>
                    <a:pt x="2411" y="317"/>
                  </a:lnTo>
                  <a:lnTo>
                    <a:pt x="2426" y="257"/>
                  </a:lnTo>
                  <a:lnTo>
                    <a:pt x="2450" y="203"/>
                  </a:lnTo>
                  <a:lnTo>
                    <a:pt x="2480" y="153"/>
                  </a:lnTo>
                  <a:lnTo>
                    <a:pt x="2519" y="110"/>
                  </a:lnTo>
                  <a:lnTo>
                    <a:pt x="2564" y="73"/>
                  </a:lnTo>
                  <a:lnTo>
                    <a:pt x="2612" y="43"/>
                  </a:lnTo>
                  <a:lnTo>
                    <a:pt x="2666" y="19"/>
                  </a:lnTo>
                  <a:lnTo>
                    <a:pt x="2724" y="6"/>
                  </a:lnTo>
                  <a:lnTo>
                    <a:pt x="27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42"/>
            <p:cNvSpPr>
              <a:spLocks noEditPoints="1"/>
            </p:cNvSpPr>
            <p:nvPr/>
          </p:nvSpPr>
          <p:spPr bwMode="auto">
            <a:xfrm>
              <a:off x="5821363" y="3092450"/>
              <a:ext cx="2100263" cy="2100263"/>
            </a:xfrm>
            <a:custGeom>
              <a:avLst/>
              <a:gdLst>
                <a:gd name="T0" fmla="*/ 1114 w 2646"/>
                <a:gd name="T1" fmla="*/ 368 h 2645"/>
                <a:gd name="T2" fmla="*/ 831 w 2646"/>
                <a:gd name="T3" fmla="*/ 480 h 2645"/>
                <a:gd name="T4" fmla="*/ 598 w 2646"/>
                <a:gd name="T5" fmla="*/ 668 h 2645"/>
                <a:gd name="T6" fmla="*/ 432 w 2646"/>
                <a:gd name="T7" fmla="*/ 920 h 2645"/>
                <a:gd name="T8" fmla="*/ 352 w 2646"/>
                <a:gd name="T9" fmla="*/ 1216 h 2645"/>
                <a:gd name="T10" fmla="*/ 369 w 2646"/>
                <a:gd name="T11" fmla="*/ 1532 h 2645"/>
                <a:gd name="T12" fmla="*/ 479 w 2646"/>
                <a:gd name="T13" fmla="*/ 1815 h 2645"/>
                <a:gd name="T14" fmla="*/ 669 w 2646"/>
                <a:gd name="T15" fmla="*/ 2048 h 2645"/>
                <a:gd name="T16" fmla="*/ 921 w 2646"/>
                <a:gd name="T17" fmla="*/ 2212 h 2645"/>
                <a:gd name="T18" fmla="*/ 1217 w 2646"/>
                <a:gd name="T19" fmla="*/ 2294 h 2645"/>
                <a:gd name="T20" fmla="*/ 1534 w 2646"/>
                <a:gd name="T21" fmla="*/ 2277 h 2645"/>
                <a:gd name="T22" fmla="*/ 1817 w 2646"/>
                <a:gd name="T23" fmla="*/ 2165 h 2645"/>
                <a:gd name="T24" fmla="*/ 2048 w 2646"/>
                <a:gd name="T25" fmla="*/ 1977 h 2645"/>
                <a:gd name="T26" fmla="*/ 2214 w 2646"/>
                <a:gd name="T27" fmla="*/ 1726 h 2645"/>
                <a:gd name="T28" fmla="*/ 2296 w 2646"/>
                <a:gd name="T29" fmla="*/ 1430 h 2645"/>
                <a:gd name="T30" fmla="*/ 2279 w 2646"/>
                <a:gd name="T31" fmla="*/ 1113 h 2645"/>
                <a:gd name="T32" fmla="*/ 2167 w 2646"/>
                <a:gd name="T33" fmla="*/ 830 h 2645"/>
                <a:gd name="T34" fmla="*/ 1979 w 2646"/>
                <a:gd name="T35" fmla="*/ 597 h 2645"/>
                <a:gd name="T36" fmla="*/ 1727 w 2646"/>
                <a:gd name="T37" fmla="*/ 434 h 2645"/>
                <a:gd name="T38" fmla="*/ 1429 w 2646"/>
                <a:gd name="T39" fmla="*/ 352 h 2645"/>
                <a:gd name="T40" fmla="*/ 1444 w 2646"/>
                <a:gd name="T41" fmla="*/ 5 h 2645"/>
                <a:gd name="T42" fmla="*/ 1785 w 2646"/>
                <a:gd name="T43" fmla="*/ 84 h 2645"/>
                <a:gd name="T44" fmla="*/ 2087 w 2646"/>
                <a:gd name="T45" fmla="*/ 242 h 2645"/>
                <a:gd name="T46" fmla="*/ 2335 w 2646"/>
                <a:gd name="T47" fmla="*/ 471 h 2645"/>
                <a:gd name="T48" fmla="*/ 2519 w 2646"/>
                <a:gd name="T49" fmla="*/ 756 h 2645"/>
                <a:gd name="T50" fmla="*/ 2625 w 2646"/>
                <a:gd name="T51" fmla="*/ 1085 h 2645"/>
                <a:gd name="T52" fmla="*/ 2640 w 2646"/>
                <a:gd name="T53" fmla="*/ 1443 h 2645"/>
                <a:gd name="T54" fmla="*/ 2564 w 2646"/>
                <a:gd name="T55" fmla="*/ 1783 h 2645"/>
                <a:gd name="T56" fmla="*/ 2404 w 2646"/>
                <a:gd name="T57" fmla="*/ 2085 h 2645"/>
                <a:gd name="T58" fmla="*/ 2176 w 2646"/>
                <a:gd name="T59" fmla="*/ 2335 h 2645"/>
                <a:gd name="T60" fmla="*/ 1890 w 2646"/>
                <a:gd name="T61" fmla="*/ 2517 h 2645"/>
                <a:gd name="T62" fmla="*/ 1562 w 2646"/>
                <a:gd name="T63" fmla="*/ 2623 h 2645"/>
                <a:gd name="T64" fmla="*/ 1204 w 2646"/>
                <a:gd name="T65" fmla="*/ 2640 h 2645"/>
                <a:gd name="T66" fmla="*/ 863 w 2646"/>
                <a:gd name="T67" fmla="*/ 2562 h 2645"/>
                <a:gd name="T68" fmla="*/ 561 w 2646"/>
                <a:gd name="T69" fmla="*/ 2403 h 2645"/>
                <a:gd name="T70" fmla="*/ 311 w 2646"/>
                <a:gd name="T71" fmla="*/ 2174 h 2645"/>
                <a:gd name="T72" fmla="*/ 127 w 2646"/>
                <a:gd name="T73" fmla="*/ 1890 h 2645"/>
                <a:gd name="T74" fmla="*/ 21 w 2646"/>
                <a:gd name="T75" fmla="*/ 1560 h 2645"/>
                <a:gd name="T76" fmla="*/ 6 w 2646"/>
                <a:gd name="T77" fmla="*/ 1203 h 2645"/>
                <a:gd name="T78" fmla="*/ 82 w 2646"/>
                <a:gd name="T79" fmla="*/ 862 h 2645"/>
                <a:gd name="T80" fmla="*/ 242 w 2646"/>
                <a:gd name="T81" fmla="*/ 560 h 2645"/>
                <a:gd name="T82" fmla="*/ 472 w 2646"/>
                <a:gd name="T83" fmla="*/ 311 h 2645"/>
                <a:gd name="T84" fmla="*/ 757 w 2646"/>
                <a:gd name="T85" fmla="*/ 128 h 2645"/>
                <a:gd name="T86" fmla="*/ 1086 w 2646"/>
                <a:gd name="T87" fmla="*/ 22 h 2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46" h="2645">
                  <a:moveTo>
                    <a:pt x="1323" y="346"/>
                  </a:moveTo>
                  <a:lnTo>
                    <a:pt x="1217" y="352"/>
                  </a:lnTo>
                  <a:lnTo>
                    <a:pt x="1114" y="368"/>
                  </a:lnTo>
                  <a:lnTo>
                    <a:pt x="1014" y="396"/>
                  </a:lnTo>
                  <a:lnTo>
                    <a:pt x="921" y="434"/>
                  </a:lnTo>
                  <a:lnTo>
                    <a:pt x="831" y="480"/>
                  </a:lnTo>
                  <a:lnTo>
                    <a:pt x="745" y="534"/>
                  </a:lnTo>
                  <a:lnTo>
                    <a:pt x="669" y="597"/>
                  </a:lnTo>
                  <a:lnTo>
                    <a:pt x="598" y="668"/>
                  </a:lnTo>
                  <a:lnTo>
                    <a:pt x="535" y="746"/>
                  </a:lnTo>
                  <a:lnTo>
                    <a:pt x="479" y="830"/>
                  </a:lnTo>
                  <a:lnTo>
                    <a:pt x="432" y="920"/>
                  </a:lnTo>
                  <a:lnTo>
                    <a:pt x="395" y="1014"/>
                  </a:lnTo>
                  <a:lnTo>
                    <a:pt x="369" y="1113"/>
                  </a:lnTo>
                  <a:lnTo>
                    <a:pt x="352" y="1216"/>
                  </a:lnTo>
                  <a:lnTo>
                    <a:pt x="347" y="1324"/>
                  </a:lnTo>
                  <a:lnTo>
                    <a:pt x="352" y="1430"/>
                  </a:lnTo>
                  <a:lnTo>
                    <a:pt x="369" y="1532"/>
                  </a:lnTo>
                  <a:lnTo>
                    <a:pt x="395" y="1631"/>
                  </a:lnTo>
                  <a:lnTo>
                    <a:pt x="432" y="1726"/>
                  </a:lnTo>
                  <a:lnTo>
                    <a:pt x="479" y="1815"/>
                  </a:lnTo>
                  <a:lnTo>
                    <a:pt x="535" y="1899"/>
                  </a:lnTo>
                  <a:lnTo>
                    <a:pt x="598" y="1977"/>
                  </a:lnTo>
                  <a:lnTo>
                    <a:pt x="669" y="2048"/>
                  </a:lnTo>
                  <a:lnTo>
                    <a:pt x="745" y="2111"/>
                  </a:lnTo>
                  <a:lnTo>
                    <a:pt x="831" y="2165"/>
                  </a:lnTo>
                  <a:lnTo>
                    <a:pt x="921" y="2212"/>
                  </a:lnTo>
                  <a:lnTo>
                    <a:pt x="1014" y="2249"/>
                  </a:lnTo>
                  <a:lnTo>
                    <a:pt x="1114" y="2277"/>
                  </a:lnTo>
                  <a:lnTo>
                    <a:pt x="1217" y="2294"/>
                  </a:lnTo>
                  <a:lnTo>
                    <a:pt x="1323" y="2299"/>
                  </a:lnTo>
                  <a:lnTo>
                    <a:pt x="1429" y="2294"/>
                  </a:lnTo>
                  <a:lnTo>
                    <a:pt x="1534" y="2277"/>
                  </a:lnTo>
                  <a:lnTo>
                    <a:pt x="1632" y="2249"/>
                  </a:lnTo>
                  <a:lnTo>
                    <a:pt x="1727" y="2212"/>
                  </a:lnTo>
                  <a:lnTo>
                    <a:pt x="1817" y="2165"/>
                  </a:lnTo>
                  <a:lnTo>
                    <a:pt x="1901" y="2111"/>
                  </a:lnTo>
                  <a:lnTo>
                    <a:pt x="1979" y="2048"/>
                  </a:lnTo>
                  <a:lnTo>
                    <a:pt x="2048" y="1977"/>
                  </a:lnTo>
                  <a:lnTo>
                    <a:pt x="2111" y="1899"/>
                  </a:lnTo>
                  <a:lnTo>
                    <a:pt x="2167" y="1815"/>
                  </a:lnTo>
                  <a:lnTo>
                    <a:pt x="2214" y="1726"/>
                  </a:lnTo>
                  <a:lnTo>
                    <a:pt x="2251" y="1631"/>
                  </a:lnTo>
                  <a:lnTo>
                    <a:pt x="2279" y="1532"/>
                  </a:lnTo>
                  <a:lnTo>
                    <a:pt x="2296" y="1430"/>
                  </a:lnTo>
                  <a:lnTo>
                    <a:pt x="2301" y="1324"/>
                  </a:lnTo>
                  <a:lnTo>
                    <a:pt x="2296" y="1216"/>
                  </a:lnTo>
                  <a:lnTo>
                    <a:pt x="2279" y="1113"/>
                  </a:lnTo>
                  <a:lnTo>
                    <a:pt x="2251" y="1014"/>
                  </a:lnTo>
                  <a:lnTo>
                    <a:pt x="2214" y="920"/>
                  </a:lnTo>
                  <a:lnTo>
                    <a:pt x="2167" y="830"/>
                  </a:lnTo>
                  <a:lnTo>
                    <a:pt x="2111" y="746"/>
                  </a:lnTo>
                  <a:lnTo>
                    <a:pt x="2048" y="668"/>
                  </a:lnTo>
                  <a:lnTo>
                    <a:pt x="1979" y="597"/>
                  </a:lnTo>
                  <a:lnTo>
                    <a:pt x="1901" y="534"/>
                  </a:lnTo>
                  <a:lnTo>
                    <a:pt x="1817" y="480"/>
                  </a:lnTo>
                  <a:lnTo>
                    <a:pt x="1727" y="434"/>
                  </a:lnTo>
                  <a:lnTo>
                    <a:pt x="1632" y="396"/>
                  </a:lnTo>
                  <a:lnTo>
                    <a:pt x="1534" y="368"/>
                  </a:lnTo>
                  <a:lnTo>
                    <a:pt x="1429" y="352"/>
                  </a:lnTo>
                  <a:lnTo>
                    <a:pt x="1323" y="346"/>
                  </a:lnTo>
                  <a:close/>
                  <a:moveTo>
                    <a:pt x="1323" y="0"/>
                  </a:moveTo>
                  <a:lnTo>
                    <a:pt x="1444" y="5"/>
                  </a:lnTo>
                  <a:lnTo>
                    <a:pt x="1562" y="22"/>
                  </a:lnTo>
                  <a:lnTo>
                    <a:pt x="1675" y="48"/>
                  </a:lnTo>
                  <a:lnTo>
                    <a:pt x="1785" y="84"/>
                  </a:lnTo>
                  <a:lnTo>
                    <a:pt x="1890" y="128"/>
                  </a:lnTo>
                  <a:lnTo>
                    <a:pt x="1990" y="180"/>
                  </a:lnTo>
                  <a:lnTo>
                    <a:pt x="2087" y="242"/>
                  </a:lnTo>
                  <a:lnTo>
                    <a:pt x="2176" y="311"/>
                  </a:lnTo>
                  <a:lnTo>
                    <a:pt x="2258" y="387"/>
                  </a:lnTo>
                  <a:lnTo>
                    <a:pt x="2335" y="471"/>
                  </a:lnTo>
                  <a:lnTo>
                    <a:pt x="2404" y="560"/>
                  </a:lnTo>
                  <a:lnTo>
                    <a:pt x="2465" y="655"/>
                  </a:lnTo>
                  <a:lnTo>
                    <a:pt x="2519" y="756"/>
                  </a:lnTo>
                  <a:lnTo>
                    <a:pt x="2564" y="862"/>
                  </a:lnTo>
                  <a:lnTo>
                    <a:pt x="2599" y="972"/>
                  </a:lnTo>
                  <a:lnTo>
                    <a:pt x="2625" y="1085"/>
                  </a:lnTo>
                  <a:lnTo>
                    <a:pt x="2640" y="1203"/>
                  </a:lnTo>
                  <a:lnTo>
                    <a:pt x="2646" y="1324"/>
                  </a:lnTo>
                  <a:lnTo>
                    <a:pt x="2640" y="1443"/>
                  </a:lnTo>
                  <a:lnTo>
                    <a:pt x="2625" y="1560"/>
                  </a:lnTo>
                  <a:lnTo>
                    <a:pt x="2599" y="1674"/>
                  </a:lnTo>
                  <a:lnTo>
                    <a:pt x="2564" y="1783"/>
                  </a:lnTo>
                  <a:lnTo>
                    <a:pt x="2519" y="1890"/>
                  </a:lnTo>
                  <a:lnTo>
                    <a:pt x="2465" y="1990"/>
                  </a:lnTo>
                  <a:lnTo>
                    <a:pt x="2404" y="2085"/>
                  </a:lnTo>
                  <a:lnTo>
                    <a:pt x="2335" y="2174"/>
                  </a:lnTo>
                  <a:lnTo>
                    <a:pt x="2258" y="2258"/>
                  </a:lnTo>
                  <a:lnTo>
                    <a:pt x="2176" y="2335"/>
                  </a:lnTo>
                  <a:lnTo>
                    <a:pt x="2087" y="2403"/>
                  </a:lnTo>
                  <a:lnTo>
                    <a:pt x="1990" y="2465"/>
                  </a:lnTo>
                  <a:lnTo>
                    <a:pt x="1890" y="2517"/>
                  </a:lnTo>
                  <a:lnTo>
                    <a:pt x="1785" y="2562"/>
                  </a:lnTo>
                  <a:lnTo>
                    <a:pt x="1675" y="2597"/>
                  </a:lnTo>
                  <a:lnTo>
                    <a:pt x="1562" y="2623"/>
                  </a:lnTo>
                  <a:lnTo>
                    <a:pt x="1444" y="2640"/>
                  </a:lnTo>
                  <a:lnTo>
                    <a:pt x="1323" y="2645"/>
                  </a:lnTo>
                  <a:lnTo>
                    <a:pt x="1204" y="2640"/>
                  </a:lnTo>
                  <a:lnTo>
                    <a:pt x="1086" y="2623"/>
                  </a:lnTo>
                  <a:lnTo>
                    <a:pt x="973" y="2597"/>
                  </a:lnTo>
                  <a:lnTo>
                    <a:pt x="863" y="2562"/>
                  </a:lnTo>
                  <a:lnTo>
                    <a:pt x="757" y="2517"/>
                  </a:lnTo>
                  <a:lnTo>
                    <a:pt x="656" y="2465"/>
                  </a:lnTo>
                  <a:lnTo>
                    <a:pt x="561" y="2403"/>
                  </a:lnTo>
                  <a:lnTo>
                    <a:pt x="472" y="2335"/>
                  </a:lnTo>
                  <a:lnTo>
                    <a:pt x="388" y="2258"/>
                  </a:lnTo>
                  <a:lnTo>
                    <a:pt x="311" y="2174"/>
                  </a:lnTo>
                  <a:lnTo>
                    <a:pt x="242" y="2085"/>
                  </a:lnTo>
                  <a:lnTo>
                    <a:pt x="181" y="1990"/>
                  </a:lnTo>
                  <a:lnTo>
                    <a:pt x="127" y="1890"/>
                  </a:lnTo>
                  <a:lnTo>
                    <a:pt x="82" y="1783"/>
                  </a:lnTo>
                  <a:lnTo>
                    <a:pt x="47" y="1674"/>
                  </a:lnTo>
                  <a:lnTo>
                    <a:pt x="21" y="1560"/>
                  </a:lnTo>
                  <a:lnTo>
                    <a:pt x="6" y="1443"/>
                  </a:lnTo>
                  <a:lnTo>
                    <a:pt x="0" y="1324"/>
                  </a:lnTo>
                  <a:lnTo>
                    <a:pt x="6" y="1203"/>
                  </a:lnTo>
                  <a:lnTo>
                    <a:pt x="21" y="1085"/>
                  </a:lnTo>
                  <a:lnTo>
                    <a:pt x="47" y="972"/>
                  </a:lnTo>
                  <a:lnTo>
                    <a:pt x="82" y="862"/>
                  </a:lnTo>
                  <a:lnTo>
                    <a:pt x="127" y="756"/>
                  </a:lnTo>
                  <a:lnTo>
                    <a:pt x="181" y="655"/>
                  </a:lnTo>
                  <a:lnTo>
                    <a:pt x="242" y="560"/>
                  </a:lnTo>
                  <a:lnTo>
                    <a:pt x="311" y="471"/>
                  </a:lnTo>
                  <a:lnTo>
                    <a:pt x="388" y="387"/>
                  </a:lnTo>
                  <a:lnTo>
                    <a:pt x="472" y="311"/>
                  </a:lnTo>
                  <a:lnTo>
                    <a:pt x="561" y="242"/>
                  </a:lnTo>
                  <a:lnTo>
                    <a:pt x="656" y="180"/>
                  </a:lnTo>
                  <a:lnTo>
                    <a:pt x="757" y="128"/>
                  </a:lnTo>
                  <a:lnTo>
                    <a:pt x="863" y="84"/>
                  </a:lnTo>
                  <a:lnTo>
                    <a:pt x="973" y="48"/>
                  </a:lnTo>
                  <a:lnTo>
                    <a:pt x="1086" y="22"/>
                  </a:lnTo>
                  <a:lnTo>
                    <a:pt x="1204" y="5"/>
                  </a:lnTo>
                  <a:lnTo>
                    <a:pt x="13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323376" y="4048462"/>
            <a:ext cx="316096" cy="300956"/>
            <a:chOff x="-7297738" y="2112963"/>
            <a:chExt cx="4972050" cy="4733925"/>
          </a:xfrm>
          <a:solidFill>
            <a:schemeClr val="bg1"/>
          </a:solidFill>
        </p:grpSpPr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-6362700" y="2112963"/>
              <a:ext cx="3101975" cy="3098800"/>
            </a:xfrm>
            <a:custGeom>
              <a:avLst/>
              <a:gdLst>
                <a:gd name="T0" fmla="*/ 2782 w 3908"/>
                <a:gd name="T1" fmla="*/ 3240 h 3905"/>
                <a:gd name="T2" fmla="*/ 2963 w 3908"/>
                <a:gd name="T3" fmla="*/ 3244 h 3905"/>
                <a:gd name="T4" fmla="*/ 3357 w 3908"/>
                <a:gd name="T5" fmla="*/ 2797 h 3905"/>
                <a:gd name="T6" fmla="*/ 2248 w 3908"/>
                <a:gd name="T7" fmla="*/ 3415 h 3905"/>
                <a:gd name="T8" fmla="*/ 2552 w 3908"/>
                <a:gd name="T9" fmla="*/ 3010 h 3905"/>
                <a:gd name="T10" fmla="*/ 1303 w 3908"/>
                <a:gd name="T11" fmla="*/ 2905 h 3905"/>
                <a:gd name="T12" fmla="*/ 1592 w 3908"/>
                <a:gd name="T13" fmla="*/ 3352 h 3905"/>
                <a:gd name="T14" fmla="*/ 1257 w 3908"/>
                <a:gd name="T15" fmla="*/ 2795 h 3905"/>
                <a:gd name="T16" fmla="*/ 856 w 3908"/>
                <a:gd name="T17" fmla="*/ 3171 h 3905"/>
                <a:gd name="T18" fmla="*/ 1191 w 3908"/>
                <a:gd name="T19" fmla="*/ 3343 h 3905"/>
                <a:gd name="T20" fmla="*/ 926 w 3908"/>
                <a:gd name="T21" fmla="*/ 2795 h 3905"/>
                <a:gd name="T22" fmla="*/ 1090 w 3908"/>
                <a:gd name="T23" fmla="*/ 1818 h 3905"/>
                <a:gd name="T24" fmla="*/ 1156 w 3908"/>
                <a:gd name="T25" fmla="*/ 2483 h 3905"/>
                <a:gd name="T26" fmla="*/ 3112 w 3908"/>
                <a:gd name="T27" fmla="*/ 1597 h 3905"/>
                <a:gd name="T28" fmla="*/ 3112 w 3908"/>
                <a:gd name="T29" fmla="*/ 2263 h 3905"/>
                <a:gd name="T30" fmla="*/ 3572 w 3908"/>
                <a:gd name="T31" fmla="*/ 2219 h 3905"/>
                <a:gd name="T32" fmla="*/ 3543 w 3908"/>
                <a:gd name="T33" fmla="*/ 1554 h 3905"/>
                <a:gd name="T34" fmla="*/ 2750 w 3908"/>
                <a:gd name="T35" fmla="*/ 2481 h 3905"/>
                <a:gd name="T36" fmla="*/ 2817 w 3908"/>
                <a:gd name="T37" fmla="*/ 1816 h 3905"/>
                <a:gd name="T38" fmla="*/ 403 w 3908"/>
                <a:gd name="T39" fmla="*/ 1422 h 3905"/>
                <a:gd name="T40" fmla="*/ 320 w 3908"/>
                <a:gd name="T41" fmla="*/ 2086 h 3905"/>
                <a:gd name="T42" fmla="*/ 808 w 3908"/>
                <a:gd name="T43" fmla="*/ 2344 h 3905"/>
                <a:gd name="T44" fmla="*/ 797 w 3908"/>
                <a:gd name="T45" fmla="*/ 1597 h 3905"/>
                <a:gd name="T46" fmla="*/ 981 w 3908"/>
                <a:gd name="T47" fmla="*/ 635 h 3905"/>
                <a:gd name="T48" fmla="*/ 550 w 3908"/>
                <a:gd name="T49" fmla="*/ 1109 h 3905"/>
                <a:gd name="T50" fmla="*/ 1084 w 3908"/>
                <a:gd name="T51" fmla="*/ 681 h 3905"/>
                <a:gd name="T52" fmla="*/ 2843 w 3908"/>
                <a:gd name="T53" fmla="*/ 721 h 3905"/>
                <a:gd name="T54" fmla="*/ 3298 w 3908"/>
                <a:gd name="T55" fmla="*/ 1014 h 3905"/>
                <a:gd name="T56" fmla="*/ 2897 w 3908"/>
                <a:gd name="T57" fmla="*/ 612 h 3905"/>
                <a:gd name="T58" fmla="*/ 2670 w 3908"/>
                <a:gd name="T59" fmla="*/ 1111 h 3905"/>
                <a:gd name="T60" fmla="*/ 2393 w 3908"/>
                <a:gd name="T61" fmla="*/ 614 h 3905"/>
                <a:gd name="T62" fmla="*/ 1795 w 3908"/>
                <a:gd name="T63" fmla="*/ 396 h 3905"/>
                <a:gd name="T64" fmla="*/ 1451 w 3908"/>
                <a:gd name="T65" fmla="*/ 696 h 3905"/>
                <a:gd name="T66" fmla="*/ 1795 w 3908"/>
                <a:gd name="T67" fmla="*/ 1111 h 3905"/>
                <a:gd name="T68" fmla="*/ 2364 w 3908"/>
                <a:gd name="T69" fmla="*/ 44 h 3905"/>
                <a:gd name="T70" fmla="*/ 2984 w 3908"/>
                <a:gd name="T71" fmla="*/ 291 h 3905"/>
                <a:gd name="T72" fmla="*/ 3480 w 3908"/>
                <a:gd name="T73" fmla="*/ 734 h 3905"/>
                <a:gd name="T74" fmla="*/ 3813 w 3908"/>
                <a:gd name="T75" fmla="*/ 1352 h 3905"/>
                <a:gd name="T76" fmla="*/ 3903 w 3908"/>
                <a:gd name="T77" fmla="*/ 2105 h 3905"/>
                <a:gd name="T78" fmla="*/ 3699 w 3908"/>
                <a:gd name="T79" fmla="*/ 2829 h 3905"/>
                <a:gd name="T80" fmla="*/ 3286 w 3908"/>
                <a:gd name="T81" fmla="*/ 3382 h 3905"/>
                <a:gd name="T82" fmla="*/ 2703 w 3908"/>
                <a:gd name="T83" fmla="*/ 3757 h 3905"/>
                <a:gd name="T84" fmla="*/ 1955 w 3908"/>
                <a:gd name="T85" fmla="*/ 3905 h 3905"/>
                <a:gd name="T86" fmla="*/ 1286 w 3908"/>
                <a:gd name="T87" fmla="*/ 3787 h 3905"/>
                <a:gd name="T88" fmla="*/ 708 w 3908"/>
                <a:gd name="T89" fmla="*/ 3457 h 3905"/>
                <a:gd name="T90" fmla="*/ 272 w 3908"/>
                <a:gd name="T91" fmla="*/ 2947 h 3905"/>
                <a:gd name="T92" fmla="*/ 23 w 3908"/>
                <a:gd name="T93" fmla="*/ 2255 h 3905"/>
                <a:gd name="T94" fmla="*/ 53 w 3908"/>
                <a:gd name="T95" fmla="*/ 1498 h 3905"/>
                <a:gd name="T96" fmla="*/ 350 w 3908"/>
                <a:gd name="T97" fmla="*/ 837 h 3905"/>
                <a:gd name="T98" fmla="*/ 837 w 3908"/>
                <a:gd name="T99" fmla="*/ 350 h 3905"/>
                <a:gd name="T100" fmla="*/ 1499 w 3908"/>
                <a:gd name="T101" fmla="*/ 54 h 3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08" h="3905">
                  <a:moveTo>
                    <a:pt x="2980" y="2797"/>
                  </a:moveTo>
                  <a:lnTo>
                    <a:pt x="2938" y="2913"/>
                  </a:lnTo>
                  <a:lnTo>
                    <a:pt x="2891" y="3025"/>
                  </a:lnTo>
                  <a:lnTo>
                    <a:pt x="2838" y="3135"/>
                  </a:lnTo>
                  <a:lnTo>
                    <a:pt x="2782" y="3240"/>
                  </a:lnTo>
                  <a:lnTo>
                    <a:pt x="2720" y="3339"/>
                  </a:lnTo>
                  <a:lnTo>
                    <a:pt x="2655" y="3434"/>
                  </a:lnTo>
                  <a:lnTo>
                    <a:pt x="2762" y="3377"/>
                  </a:lnTo>
                  <a:lnTo>
                    <a:pt x="2866" y="3314"/>
                  </a:lnTo>
                  <a:lnTo>
                    <a:pt x="2963" y="3244"/>
                  </a:lnTo>
                  <a:lnTo>
                    <a:pt x="3054" y="3166"/>
                  </a:lnTo>
                  <a:lnTo>
                    <a:pt x="3140" y="3082"/>
                  </a:lnTo>
                  <a:lnTo>
                    <a:pt x="3220" y="2993"/>
                  </a:lnTo>
                  <a:lnTo>
                    <a:pt x="3292" y="2898"/>
                  </a:lnTo>
                  <a:lnTo>
                    <a:pt x="3357" y="2797"/>
                  </a:lnTo>
                  <a:lnTo>
                    <a:pt x="2980" y="2797"/>
                  </a:lnTo>
                  <a:close/>
                  <a:moveTo>
                    <a:pt x="2109" y="2797"/>
                  </a:moveTo>
                  <a:lnTo>
                    <a:pt x="2109" y="3506"/>
                  </a:lnTo>
                  <a:lnTo>
                    <a:pt x="2180" y="3466"/>
                  </a:lnTo>
                  <a:lnTo>
                    <a:pt x="2248" y="3415"/>
                  </a:lnTo>
                  <a:lnTo>
                    <a:pt x="2315" y="3352"/>
                  </a:lnTo>
                  <a:lnTo>
                    <a:pt x="2379" y="3280"/>
                  </a:lnTo>
                  <a:lnTo>
                    <a:pt x="2440" y="3198"/>
                  </a:lnTo>
                  <a:lnTo>
                    <a:pt x="2499" y="3107"/>
                  </a:lnTo>
                  <a:lnTo>
                    <a:pt x="2552" y="3010"/>
                  </a:lnTo>
                  <a:lnTo>
                    <a:pt x="2604" y="2905"/>
                  </a:lnTo>
                  <a:lnTo>
                    <a:pt x="2649" y="2797"/>
                  </a:lnTo>
                  <a:lnTo>
                    <a:pt x="2109" y="2797"/>
                  </a:lnTo>
                  <a:close/>
                  <a:moveTo>
                    <a:pt x="1257" y="2795"/>
                  </a:moveTo>
                  <a:lnTo>
                    <a:pt x="1303" y="2905"/>
                  </a:lnTo>
                  <a:lnTo>
                    <a:pt x="1354" y="3008"/>
                  </a:lnTo>
                  <a:lnTo>
                    <a:pt x="1407" y="3107"/>
                  </a:lnTo>
                  <a:lnTo>
                    <a:pt x="1466" y="3196"/>
                  </a:lnTo>
                  <a:lnTo>
                    <a:pt x="1527" y="3280"/>
                  </a:lnTo>
                  <a:lnTo>
                    <a:pt x="1592" y="3352"/>
                  </a:lnTo>
                  <a:lnTo>
                    <a:pt x="1659" y="3415"/>
                  </a:lnTo>
                  <a:lnTo>
                    <a:pt x="1727" y="3466"/>
                  </a:lnTo>
                  <a:lnTo>
                    <a:pt x="1795" y="3504"/>
                  </a:lnTo>
                  <a:lnTo>
                    <a:pt x="1795" y="2795"/>
                  </a:lnTo>
                  <a:lnTo>
                    <a:pt x="1257" y="2795"/>
                  </a:lnTo>
                  <a:close/>
                  <a:moveTo>
                    <a:pt x="548" y="2795"/>
                  </a:moveTo>
                  <a:lnTo>
                    <a:pt x="614" y="2898"/>
                  </a:lnTo>
                  <a:lnTo>
                    <a:pt x="689" y="2997"/>
                  </a:lnTo>
                  <a:lnTo>
                    <a:pt x="768" y="3086"/>
                  </a:lnTo>
                  <a:lnTo>
                    <a:pt x="856" y="3171"/>
                  </a:lnTo>
                  <a:lnTo>
                    <a:pt x="949" y="3247"/>
                  </a:lnTo>
                  <a:lnTo>
                    <a:pt x="1046" y="3318"/>
                  </a:lnTo>
                  <a:lnTo>
                    <a:pt x="1149" y="3381"/>
                  </a:lnTo>
                  <a:lnTo>
                    <a:pt x="1257" y="3438"/>
                  </a:lnTo>
                  <a:lnTo>
                    <a:pt x="1191" y="3343"/>
                  </a:lnTo>
                  <a:lnTo>
                    <a:pt x="1128" y="3242"/>
                  </a:lnTo>
                  <a:lnTo>
                    <a:pt x="1071" y="3135"/>
                  </a:lnTo>
                  <a:lnTo>
                    <a:pt x="1018" y="3025"/>
                  </a:lnTo>
                  <a:lnTo>
                    <a:pt x="970" y="2913"/>
                  </a:lnTo>
                  <a:lnTo>
                    <a:pt x="926" y="2795"/>
                  </a:lnTo>
                  <a:lnTo>
                    <a:pt x="548" y="2795"/>
                  </a:lnTo>
                  <a:close/>
                  <a:moveTo>
                    <a:pt x="1145" y="1424"/>
                  </a:moveTo>
                  <a:lnTo>
                    <a:pt x="1120" y="1552"/>
                  </a:lnTo>
                  <a:lnTo>
                    <a:pt x="1101" y="1685"/>
                  </a:lnTo>
                  <a:lnTo>
                    <a:pt x="1090" y="1818"/>
                  </a:lnTo>
                  <a:lnTo>
                    <a:pt x="1086" y="1953"/>
                  </a:lnTo>
                  <a:lnTo>
                    <a:pt x="1092" y="2082"/>
                  </a:lnTo>
                  <a:lnTo>
                    <a:pt x="1105" y="2213"/>
                  </a:lnTo>
                  <a:lnTo>
                    <a:pt x="1126" y="2348"/>
                  </a:lnTo>
                  <a:lnTo>
                    <a:pt x="1156" y="2483"/>
                  </a:lnTo>
                  <a:lnTo>
                    <a:pt x="1795" y="2483"/>
                  </a:lnTo>
                  <a:lnTo>
                    <a:pt x="1795" y="1424"/>
                  </a:lnTo>
                  <a:lnTo>
                    <a:pt x="1145" y="1424"/>
                  </a:lnTo>
                  <a:close/>
                  <a:moveTo>
                    <a:pt x="3083" y="1422"/>
                  </a:moveTo>
                  <a:lnTo>
                    <a:pt x="3112" y="1597"/>
                  </a:lnTo>
                  <a:lnTo>
                    <a:pt x="3129" y="1774"/>
                  </a:lnTo>
                  <a:lnTo>
                    <a:pt x="3134" y="1951"/>
                  </a:lnTo>
                  <a:lnTo>
                    <a:pt x="3132" y="2052"/>
                  </a:lnTo>
                  <a:lnTo>
                    <a:pt x="3125" y="2156"/>
                  </a:lnTo>
                  <a:lnTo>
                    <a:pt x="3112" y="2263"/>
                  </a:lnTo>
                  <a:lnTo>
                    <a:pt x="3092" y="2371"/>
                  </a:lnTo>
                  <a:lnTo>
                    <a:pt x="3072" y="2481"/>
                  </a:lnTo>
                  <a:lnTo>
                    <a:pt x="3505" y="2481"/>
                  </a:lnTo>
                  <a:lnTo>
                    <a:pt x="3543" y="2352"/>
                  </a:lnTo>
                  <a:lnTo>
                    <a:pt x="3572" y="2219"/>
                  </a:lnTo>
                  <a:lnTo>
                    <a:pt x="3587" y="2086"/>
                  </a:lnTo>
                  <a:lnTo>
                    <a:pt x="3593" y="1953"/>
                  </a:lnTo>
                  <a:lnTo>
                    <a:pt x="3587" y="1818"/>
                  </a:lnTo>
                  <a:lnTo>
                    <a:pt x="3572" y="1685"/>
                  </a:lnTo>
                  <a:lnTo>
                    <a:pt x="3543" y="1554"/>
                  </a:lnTo>
                  <a:lnTo>
                    <a:pt x="3505" y="1422"/>
                  </a:lnTo>
                  <a:lnTo>
                    <a:pt x="3083" y="1422"/>
                  </a:lnTo>
                  <a:close/>
                  <a:moveTo>
                    <a:pt x="2109" y="1422"/>
                  </a:moveTo>
                  <a:lnTo>
                    <a:pt x="2109" y="2481"/>
                  </a:lnTo>
                  <a:lnTo>
                    <a:pt x="2750" y="2481"/>
                  </a:lnTo>
                  <a:lnTo>
                    <a:pt x="2779" y="2348"/>
                  </a:lnTo>
                  <a:lnTo>
                    <a:pt x="2802" y="2213"/>
                  </a:lnTo>
                  <a:lnTo>
                    <a:pt x="2815" y="2082"/>
                  </a:lnTo>
                  <a:lnTo>
                    <a:pt x="2821" y="1951"/>
                  </a:lnTo>
                  <a:lnTo>
                    <a:pt x="2817" y="1816"/>
                  </a:lnTo>
                  <a:lnTo>
                    <a:pt x="2805" y="1683"/>
                  </a:lnTo>
                  <a:lnTo>
                    <a:pt x="2786" y="1552"/>
                  </a:lnTo>
                  <a:lnTo>
                    <a:pt x="2762" y="1422"/>
                  </a:lnTo>
                  <a:lnTo>
                    <a:pt x="2109" y="1422"/>
                  </a:lnTo>
                  <a:close/>
                  <a:moveTo>
                    <a:pt x="403" y="1422"/>
                  </a:moveTo>
                  <a:lnTo>
                    <a:pt x="363" y="1554"/>
                  </a:lnTo>
                  <a:lnTo>
                    <a:pt x="337" y="1685"/>
                  </a:lnTo>
                  <a:lnTo>
                    <a:pt x="320" y="1818"/>
                  </a:lnTo>
                  <a:lnTo>
                    <a:pt x="314" y="1953"/>
                  </a:lnTo>
                  <a:lnTo>
                    <a:pt x="320" y="2086"/>
                  </a:lnTo>
                  <a:lnTo>
                    <a:pt x="337" y="2219"/>
                  </a:lnTo>
                  <a:lnTo>
                    <a:pt x="363" y="2352"/>
                  </a:lnTo>
                  <a:lnTo>
                    <a:pt x="403" y="2481"/>
                  </a:lnTo>
                  <a:lnTo>
                    <a:pt x="837" y="2481"/>
                  </a:lnTo>
                  <a:lnTo>
                    <a:pt x="808" y="2344"/>
                  </a:lnTo>
                  <a:lnTo>
                    <a:pt x="789" y="2209"/>
                  </a:lnTo>
                  <a:lnTo>
                    <a:pt x="778" y="2078"/>
                  </a:lnTo>
                  <a:lnTo>
                    <a:pt x="772" y="1951"/>
                  </a:lnTo>
                  <a:lnTo>
                    <a:pt x="778" y="1774"/>
                  </a:lnTo>
                  <a:lnTo>
                    <a:pt x="797" y="1597"/>
                  </a:lnTo>
                  <a:lnTo>
                    <a:pt x="824" y="1422"/>
                  </a:lnTo>
                  <a:lnTo>
                    <a:pt x="403" y="1422"/>
                  </a:lnTo>
                  <a:close/>
                  <a:moveTo>
                    <a:pt x="1202" y="497"/>
                  </a:moveTo>
                  <a:lnTo>
                    <a:pt x="1088" y="561"/>
                  </a:lnTo>
                  <a:lnTo>
                    <a:pt x="981" y="635"/>
                  </a:lnTo>
                  <a:lnTo>
                    <a:pt x="881" y="715"/>
                  </a:lnTo>
                  <a:lnTo>
                    <a:pt x="786" y="803"/>
                  </a:lnTo>
                  <a:lnTo>
                    <a:pt x="700" y="900"/>
                  </a:lnTo>
                  <a:lnTo>
                    <a:pt x="622" y="1000"/>
                  </a:lnTo>
                  <a:lnTo>
                    <a:pt x="550" y="1109"/>
                  </a:lnTo>
                  <a:lnTo>
                    <a:pt x="903" y="1109"/>
                  </a:lnTo>
                  <a:lnTo>
                    <a:pt x="942" y="997"/>
                  </a:lnTo>
                  <a:lnTo>
                    <a:pt x="985" y="886"/>
                  </a:lnTo>
                  <a:lnTo>
                    <a:pt x="1033" y="782"/>
                  </a:lnTo>
                  <a:lnTo>
                    <a:pt x="1084" y="681"/>
                  </a:lnTo>
                  <a:lnTo>
                    <a:pt x="1141" y="586"/>
                  </a:lnTo>
                  <a:lnTo>
                    <a:pt x="1202" y="497"/>
                  </a:lnTo>
                  <a:close/>
                  <a:moveTo>
                    <a:pt x="2705" y="497"/>
                  </a:moveTo>
                  <a:lnTo>
                    <a:pt x="2777" y="603"/>
                  </a:lnTo>
                  <a:lnTo>
                    <a:pt x="2843" y="721"/>
                  </a:lnTo>
                  <a:lnTo>
                    <a:pt x="2904" y="844"/>
                  </a:lnTo>
                  <a:lnTo>
                    <a:pt x="2957" y="974"/>
                  </a:lnTo>
                  <a:lnTo>
                    <a:pt x="3005" y="1111"/>
                  </a:lnTo>
                  <a:lnTo>
                    <a:pt x="3361" y="1111"/>
                  </a:lnTo>
                  <a:lnTo>
                    <a:pt x="3298" y="1014"/>
                  </a:lnTo>
                  <a:lnTo>
                    <a:pt x="3228" y="920"/>
                  </a:lnTo>
                  <a:lnTo>
                    <a:pt x="3153" y="835"/>
                  </a:lnTo>
                  <a:lnTo>
                    <a:pt x="3073" y="755"/>
                  </a:lnTo>
                  <a:lnTo>
                    <a:pt x="2988" y="681"/>
                  </a:lnTo>
                  <a:lnTo>
                    <a:pt x="2897" y="612"/>
                  </a:lnTo>
                  <a:lnTo>
                    <a:pt x="2803" y="552"/>
                  </a:lnTo>
                  <a:lnTo>
                    <a:pt x="2705" y="497"/>
                  </a:lnTo>
                  <a:close/>
                  <a:moveTo>
                    <a:pt x="2109" y="396"/>
                  </a:moveTo>
                  <a:lnTo>
                    <a:pt x="2109" y="1111"/>
                  </a:lnTo>
                  <a:lnTo>
                    <a:pt x="2670" y="1111"/>
                  </a:lnTo>
                  <a:lnTo>
                    <a:pt x="2623" y="995"/>
                  </a:lnTo>
                  <a:lnTo>
                    <a:pt x="2571" y="888"/>
                  </a:lnTo>
                  <a:lnTo>
                    <a:pt x="2516" y="787"/>
                  </a:lnTo>
                  <a:lnTo>
                    <a:pt x="2455" y="696"/>
                  </a:lnTo>
                  <a:lnTo>
                    <a:pt x="2393" y="614"/>
                  </a:lnTo>
                  <a:lnTo>
                    <a:pt x="2326" y="542"/>
                  </a:lnTo>
                  <a:lnTo>
                    <a:pt x="2256" y="481"/>
                  </a:lnTo>
                  <a:lnTo>
                    <a:pt x="2183" y="432"/>
                  </a:lnTo>
                  <a:lnTo>
                    <a:pt x="2109" y="396"/>
                  </a:lnTo>
                  <a:close/>
                  <a:moveTo>
                    <a:pt x="1795" y="396"/>
                  </a:moveTo>
                  <a:lnTo>
                    <a:pt x="1723" y="432"/>
                  </a:lnTo>
                  <a:lnTo>
                    <a:pt x="1651" y="481"/>
                  </a:lnTo>
                  <a:lnTo>
                    <a:pt x="1582" y="542"/>
                  </a:lnTo>
                  <a:lnTo>
                    <a:pt x="1514" y="614"/>
                  </a:lnTo>
                  <a:lnTo>
                    <a:pt x="1451" y="696"/>
                  </a:lnTo>
                  <a:lnTo>
                    <a:pt x="1390" y="787"/>
                  </a:lnTo>
                  <a:lnTo>
                    <a:pt x="1335" y="888"/>
                  </a:lnTo>
                  <a:lnTo>
                    <a:pt x="1284" y="995"/>
                  </a:lnTo>
                  <a:lnTo>
                    <a:pt x="1236" y="1111"/>
                  </a:lnTo>
                  <a:lnTo>
                    <a:pt x="1795" y="1111"/>
                  </a:lnTo>
                  <a:lnTo>
                    <a:pt x="1795" y="396"/>
                  </a:lnTo>
                  <a:close/>
                  <a:moveTo>
                    <a:pt x="1953" y="0"/>
                  </a:moveTo>
                  <a:lnTo>
                    <a:pt x="2092" y="6"/>
                  </a:lnTo>
                  <a:lnTo>
                    <a:pt x="2229" y="19"/>
                  </a:lnTo>
                  <a:lnTo>
                    <a:pt x="2364" y="44"/>
                  </a:lnTo>
                  <a:lnTo>
                    <a:pt x="2495" y="76"/>
                  </a:lnTo>
                  <a:lnTo>
                    <a:pt x="2623" y="118"/>
                  </a:lnTo>
                  <a:lnTo>
                    <a:pt x="2748" y="168"/>
                  </a:lnTo>
                  <a:lnTo>
                    <a:pt x="2868" y="227"/>
                  </a:lnTo>
                  <a:lnTo>
                    <a:pt x="2984" y="291"/>
                  </a:lnTo>
                  <a:lnTo>
                    <a:pt x="3094" y="365"/>
                  </a:lnTo>
                  <a:lnTo>
                    <a:pt x="3201" y="447"/>
                  </a:lnTo>
                  <a:lnTo>
                    <a:pt x="3300" y="536"/>
                  </a:lnTo>
                  <a:lnTo>
                    <a:pt x="3393" y="631"/>
                  </a:lnTo>
                  <a:lnTo>
                    <a:pt x="3480" y="734"/>
                  </a:lnTo>
                  <a:lnTo>
                    <a:pt x="3562" y="844"/>
                  </a:lnTo>
                  <a:lnTo>
                    <a:pt x="3635" y="958"/>
                  </a:lnTo>
                  <a:lnTo>
                    <a:pt x="3701" y="1080"/>
                  </a:lnTo>
                  <a:lnTo>
                    <a:pt x="3758" y="1206"/>
                  </a:lnTo>
                  <a:lnTo>
                    <a:pt x="3813" y="1352"/>
                  </a:lnTo>
                  <a:lnTo>
                    <a:pt x="3855" y="1500"/>
                  </a:lnTo>
                  <a:lnTo>
                    <a:pt x="3884" y="1650"/>
                  </a:lnTo>
                  <a:lnTo>
                    <a:pt x="3903" y="1801"/>
                  </a:lnTo>
                  <a:lnTo>
                    <a:pt x="3908" y="1953"/>
                  </a:lnTo>
                  <a:lnTo>
                    <a:pt x="3903" y="2105"/>
                  </a:lnTo>
                  <a:lnTo>
                    <a:pt x="3884" y="2257"/>
                  </a:lnTo>
                  <a:lnTo>
                    <a:pt x="3855" y="2407"/>
                  </a:lnTo>
                  <a:lnTo>
                    <a:pt x="3813" y="2555"/>
                  </a:lnTo>
                  <a:lnTo>
                    <a:pt x="3758" y="2700"/>
                  </a:lnTo>
                  <a:lnTo>
                    <a:pt x="3699" y="2829"/>
                  </a:lnTo>
                  <a:lnTo>
                    <a:pt x="3633" y="2953"/>
                  </a:lnTo>
                  <a:lnTo>
                    <a:pt x="3558" y="3069"/>
                  </a:lnTo>
                  <a:lnTo>
                    <a:pt x="3475" y="3181"/>
                  </a:lnTo>
                  <a:lnTo>
                    <a:pt x="3383" y="3285"/>
                  </a:lnTo>
                  <a:lnTo>
                    <a:pt x="3286" y="3382"/>
                  </a:lnTo>
                  <a:lnTo>
                    <a:pt x="3182" y="3472"/>
                  </a:lnTo>
                  <a:lnTo>
                    <a:pt x="3072" y="3555"/>
                  </a:lnTo>
                  <a:lnTo>
                    <a:pt x="2954" y="3631"/>
                  </a:lnTo>
                  <a:lnTo>
                    <a:pt x="2830" y="3698"/>
                  </a:lnTo>
                  <a:lnTo>
                    <a:pt x="2703" y="3757"/>
                  </a:lnTo>
                  <a:lnTo>
                    <a:pt x="2556" y="3810"/>
                  </a:lnTo>
                  <a:lnTo>
                    <a:pt x="2410" y="3852"/>
                  </a:lnTo>
                  <a:lnTo>
                    <a:pt x="2259" y="3881"/>
                  </a:lnTo>
                  <a:lnTo>
                    <a:pt x="2107" y="3900"/>
                  </a:lnTo>
                  <a:lnTo>
                    <a:pt x="1955" y="3905"/>
                  </a:lnTo>
                  <a:lnTo>
                    <a:pt x="1816" y="3900"/>
                  </a:lnTo>
                  <a:lnTo>
                    <a:pt x="1679" y="3886"/>
                  </a:lnTo>
                  <a:lnTo>
                    <a:pt x="1544" y="3862"/>
                  </a:lnTo>
                  <a:lnTo>
                    <a:pt x="1413" y="3829"/>
                  </a:lnTo>
                  <a:lnTo>
                    <a:pt x="1286" y="3787"/>
                  </a:lnTo>
                  <a:lnTo>
                    <a:pt x="1160" y="3738"/>
                  </a:lnTo>
                  <a:lnTo>
                    <a:pt x="1040" y="3679"/>
                  </a:lnTo>
                  <a:lnTo>
                    <a:pt x="924" y="3612"/>
                  </a:lnTo>
                  <a:lnTo>
                    <a:pt x="814" y="3538"/>
                  </a:lnTo>
                  <a:lnTo>
                    <a:pt x="708" y="3457"/>
                  </a:lnTo>
                  <a:lnTo>
                    <a:pt x="609" y="3369"/>
                  </a:lnTo>
                  <a:lnTo>
                    <a:pt x="514" y="3272"/>
                  </a:lnTo>
                  <a:lnTo>
                    <a:pt x="426" y="3170"/>
                  </a:lnTo>
                  <a:lnTo>
                    <a:pt x="346" y="3061"/>
                  </a:lnTo>
                  <a:lnTo>
                    <a:pt x="272" y="2947"/>
                  </a:lnTo>
                  <a:lnTo>
                    <a:pt x="207" y="2825"/>
                  </a:lnTo>
                  <a:lnTo>
                    <a:pt x="148" y="2700"/>
                  </a:lnTo>
                  <a:lnTo>
                    <a:pt x="95" y="2554"/>
                  </a:lnTo>
                  <a:lnTo>
                    <a:pt x="53" y="2405"/>
                  </a:lnTo>
                  <a:lnTo>
                    <a:pt x="23" y="2255"/>
                  </a:lnTo>
                  <a:lnTo>
                    <a:pt x="6" y="2105"/>
                  </a:lnTo>
                  <a:lnTo>
                    <a:pt x="0" y="1953"/>
                  </a:lnTo>
                  <a:lnTo>
                    <a:pt x="6" y="1801"/>
                  </a:lnTo>
                  <a:lnTo>
                    <a:pt x="23" y="1649"/>
                  </a:lnTo>
                  <a:lnTo>
                    <a:pt x="53" y="1498"/>
                  </a:lnTo>
                  <a:lnTo>
                    <a:pt x="95" y="1350"/>
                  </a:lnTo>
                  <a:lnTo>
                    <a:pt x="148" y="1206"/>
                  </a:lnTo>
                  <a:lnTo>
                    <a:pt x="207" y="1076"/>
                  </a:lnTo>
                  <a:lnTo>
                    <a:pt x="274" y="953"/>
                  </a:lnTo>
                  <a:lnTo>
                    <a:pt x="350" y="837"/>
                  </a:lnTo>
                  <a:lnTo>
                    <a:pt x="434" y="725"/>
                  </a:lnTo>
                  <a:lnTo>
                    <a:pt x="523" y="620"/>
                  </a:lnTo>
                  <a:lnTo>
                    <a:pt x="622" y="523"/>
                  </a:lnTo>
                  <a:lnTo>
                    <a:pt x="727" y="434"/>
                  </a:lnTo>
                  <a:lnTo>
                    <a:pt x="837" y="350"/>
                  </a:lnTo>
                  <a:lnTo>
                    <a:pt x="955" y="274"/>
                  </a:lnTo>
                  <a:lnTo>
                    <a:pt x="1077" y="208"/>
                  </a:lnTo>
                  <a:lnTo>
                    <a:pt x="1206" y="149"/>
                  </a:lnTo>
                  <a:lnTo>
                    <a:pt x="1350" y="95"/>
                  </a:lnTo>
                  <a:lnTo>
                    <a:pt x="1499" y="54"/>
                  </a:lnTo>
                  <a:lnTo>
                    <a:pt x="1649" y="25"/>
                  </a:lnTo>
                  <a:lnTo>
                    <a:pt x="1799" y="6"/>
                  </a:lnTo>
                  <a:lnTo>
                    <a:pt x="19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-7297738" y="5472113"/>
              <a:ext cx="4972050" cy="1374775"/>
            </a:xfrm>
            <a:custGeom>
              <a:avLst/>
              <a:gdLst>
                <a:gd name="T0" fmla="*/ 5538 w 6264"/>
                <a:gd name="T1" fmla="*/ 928 h 1732"/>
                <a:gd name="T2" fmla="*/ 5426 w 6264"/>
                <a:gd name="T3" fmla="*/ 1084 h 1732"/>
                <a:gd name="T4" fmla="*/ 5418 w 6264"/>
                <a:gd name="T5" fmla="*/ 1162 h 1732"/>
                <a:gd name="T6" fmla="*/ 5468 w 6264"/>
                <a:gd name="T7" fmla="*/ 1310 h 1732"/>
                <a:gd name="T8" fmla="*/ 5631 w 6264"/>
                <a:gd name="T9" fmla="*/ 1413 h 1732"/>
                <a:gd name="T10" fmla="*/ 5831 w 6264"/>
                <a:gd name="T11" fmla="*/ 1373 h 1732"/>
                <a:gd name="T12" fmla="*/ 5943 w 6264"/>
                <a:gd name="T13" fmla="*/ 1206 h 1732"/>
                <a:gd name="T14" fmla="*/ 5903 w 6264"/>
                <a:gd name="T15" fmla="*/ 1004 h 1732"/>
                <a:gd name="T16" fmla="*/ 5736 w 6264"/>
                <a:gd name="T17" fmla="*/ 892 h 1732"/>
                <a:gd name="T18" fmla="*/ 3028 w 6264"/>
                <a:gd name="T19" fmla="*/ 907 h 1732"/>
                <a:gd name="T20" fmla="*/ 2885 w 6264"/>
                <a:gd name="T21" fmla="*/ 1048 h 1732"/>
                <a:gd name="T22" fmla="*/ 2885 w 6264"/>
                <a:gd name="T23" fmla="*/ 1255 h 1732"/>
                <a:gd name="T24" fmla="*/ 3028 w 6264"/>
                <a:gd name="T25" fmla="*/ 1398 h 1732"/>
                <a:gd name="T26" fmla="*/ 3235 w 6264"/>
                <a:gd name="T27" fmla="*/ 1398 h 1732"/>
                <a:gd name="T28" fmla="*/ 3376 w 6264"/>
                <a:gd name="T29" fmla="*/ 1255 h 1732"/>
                <a:gd name="T30" fmla="*/ 3376 w 6264"/>
                <a:gd name="T31" fmla="*/ 1048 h 1732"/>
                <a:gd name="T32" fmla="*/ 3235 w 6264"/>
                <a:gd name="T33" fmla="*/ 907 h 1732"/>
                <a:gd name="T34" fmla="*/ 532 w 6264"/>
                <a:gd name="T35" fmla="*/ 890 h 1732"/>
                <a:gd name="T36" fmla="*/ 375 w 6264"/>
                <a:gd name="T37" fmla="*/ 983 h 1732"/>
                <a:gd name="T38" fmla="*/ 314 w 6264"/>
                <a:gd name="T39" fmla="*/ 1158 h 1732"/>
                <a:gd name="T40" fmla="*/ 392 w 6264"/>
                <a:gd name="T41" fmla="*/ 1342 h 1732"/>
                <a:gd name="T42" fmla="*/ 574 w 6264"/>
                <a:gd name="T43" fmla="*/ 1418 h 1732"/>
                <a:gd name="T44" fmla="*/ 751 w 6264"/>
                <a:gd name="T45" fmla="*/ 1358 h 1732"/>
                <a:gd name="T46" fmla="*/ 842 w 6264"/>
                <a:gd name="T47" fmla="*/ 1194 h 1732"/>
                <a:gd name="T48" fmla="*/ 802 w 6264"/>
                <a:gd name="T49" fmla="*/ 1004 h 1732"/>
                <a:gd name="T50" fmla="*/ 635 w 6264"/>
                <a:gd name="T51" fmla="*/ 892 h 1732"/>
                <a:gd name="T52" fmla="*/ 3174 w 6264"/>
                <a:gd name="T53" fmla="*/ 6 h 1732"/>
                <a:gd name="T54" fmla="*/ 3284 w 6264"/>
                <a:gd name="T55" fmla="*/ 116 h 1732"/>
                <a:gd name="T56" fmla="*/ 3427 w 6264"/>
                <a:gd name="T57" fmla="*/ 654 h 1732"/>
                <a:gd name="T58" fmla="*/ 3632 w 6264"/>
                <a:gd name="T59" fmla="*/ 860 h 1732"/>
                <a:gd name="T60" fmla="*/ 5150 w 6264"/>
                <a:gd name="T61" fmla="*/ 924 h 1732"/>
                <a:gd name="T62" fmla="*/ 5331 w 6264"/>
                <a:gd name="T63" fmla="*/ 692 h 1732"/>
                <a:gd name="T64" fmla="*/ 5605 w 6264"/>
                <a:gd name="T65" fmla="*/ 578 h 1732"/>
                <a:gd name="T66" fmla="*/ 5909 w 6264"/>
                <a:gd name="T67" fmla="*/ 618 h 1732"/>
                <a:gd name="T68" fmla="*/ 6143 w 6264"/>
                <a:gd name="T69" fmla="*/ 799 h 1732"/>
                <a:gd name="T70" fmla="*/ 6259 w 6264"/>
                <a:gd name="T71" fmla="*/ 1074 h 1732"/>
                <a:gd name="T72" fmla="*/ 6219 w 6264"/>
                <a:gd name="T73" fmla="*/ 1379 h 1732"/>
                <a:gd name="T74" fmla="*/ 6036 w 6264"/>
                <a:gd name="T75" fmla="*/ 1611 h 1732"/>
                <a:gd name="T76" fmla="*/ 5761 w 6264"/>
                <a:gd name="T77" fmla="*/ 1726 h 1732"/>
                <a:gd name="T78" fmla="*/ 5456 w 6264"/>
                <a:gd name="T79" fmla="*/ 1687 h 1732"/>
                <a:gd name="T80" fmla="*/ 5224 w 6264"/>
                <a:gd name="T81" fmla="*/ 1508 h 1732"/>
                <a:gd name="T82" fmla="*/ 3688 w 6264"/>
                <a:gd name="T83" fmla="*/ 1308 h 1732"/>
                <a:gd name="T84" fmla="*/ 3537 w 6264"/>
                <a:gd name="T85" fmla="*/ 1563 h 1732"/>
                <a:gd name="T86" fmla="*/ 3282 w 6264"/>
                <a:gd name="T87" fmla="*/ 1711 h 1732"/>
                <a:gd name="T88" fmla="*/ 2976 w 6264"/>
                <a:gd name="T89" fmla="*/ 1711 h 1732"/>
                <a:gd name="T90" fmla="*/ 2721 w 6264"/>
                <a:gd name="T91" fmla="*/ 1563 h 1732"/>
                <a:gd name="T92" fmla="*/ 2571 w 6264"/>
                <a:gd name="T93" fmla="*/ 1308 h 1732"/>
                <a:gd name="T94" fmla="*/ 1061 w 6264"/>
                <a:gd name="T95" fmla="*/ 1474 h 1732"/>
                <a:gd name="T96" fmla="*/ 858 w 6264"/>
                <a:gd name="T97" fmla="*/ 1660 h 1732"/>
                <a:gd name="T98" fmla="*/ 578 w 6264"/>
                <a:gd name="T99" fmla="*/ 1732 h 1732"/>
                <a:gd name="T100" fmla="*/ 321 w 6264"/>
                <a:gd name="T101" fmla="*/ 1673 h 1732"/>
                <a:gd name="T102" fmla="*/ 95 w 6264"/>
                <a:gd name="T103" fmla="*/ 1476 h 1732"/>
                <a:gd name="T104" fmla="*/ 0 w 6264"/>
                <a:gd name="T105" fmla="*/ 1190 h 1732"/>
                <a:gd name="T106" fmla="*/ 53 w 6264"/>
                <a:gd name="T107" fmla="*/ 905 h 1732"/>
                <a:gd name="T108" fmla="*/ 232 w 6264"/>
                <a:gd name="T109" fmla="*/ 687 h 1732"/>
                <a:gd name="T110" fmla="*/ 483 w 6264"/>
                <a:gd name="T111" fmla="*/ 580 h 1732"/>
                <a:gd name="T112" fmla="*/ 761 w 6264"/>
                <a:gd name="T113" fmla="*/ 601 h 1732"/>
                <a:gd name="T114" fmla="*/ 998 w 6264"/>
                <a:gd name="T115" fmla="*/ 749 h 1732"/>
                <a:gd name="T116" fmla="*/ 1137 w 6264"/>
                <a:gd name="T117" fmla="*/ 995 h 1732"/>
                <a:gd name="T118" fmla="*/ 2672 w 6264"/>
                <a:gd name="T119" fmla="*/ 797 h 1732"/>
                <a:gd name="T120" fmla="*/ 2904 w 6264"/>
                <a:gd name="T121" fmla="*/ 618 h 1732"/>
                <a:gd name="T122" fmla="*/ 2995 w 6264"/>
                <a:gd name="T123" fmla="*/ 78 h 1732"/>
                <a:gd name="T124" fmla="*/ 3132 w 6264"/>
                <a:gd name="T125" fmla="*/ 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264" h="1732">
                  <a:moveTo>
                    <a:pt x="5683" y="886"/>
                  </a:moveTo>
                  <a:lnTo>
                    <a:pt x="5631" y="890"/>
                  </a:lnTo>
                  <a:lnTo>
                    <a:pt x="5582" y="905"/>
                  </a:lnTo>
                  <a:lnTo>
                    <a:pt x="5538" y="928"/>
                  </a:lnTo>
                  <a:lnTo>
                    <a:pt x="5500" y="958"/>
                  </a:lnTo>
                  <a:lnTo>
                    <a:pt x="5468" y="995"/>
                  </a:lnTo>
                  <a:lnTo>
                    <a:pt x="5443" y="1036"/>
                  </a:lnTo>
                  <a:lnTo>
                    <a:pt x="5426" y="1084"/>
                  </a:lnTo>
                  <a:lnTo>
                    <a:pt x="5416" y="1133"/>
                  </a:lnTo>
                  <a:lnTo>
                    <a:pt x="5418" y="1143"/>
                  </a:lnTo>
                  <a:lnTo>
                    <a:pt x="5418" y="1152"/>
                  </a:lnTo>
                  <a:lnTo>
                    <a:pt x="5418" y="1162"/>
                  </a:lnTo>
                  <a:lnTo>
                    <a:pt x="5416" y="1169"/>
                  </a:lnTo>
                  <a:lnTo>
                    <a:pt x="5426" y="1221"/>
                  </a:lnTo>
                  <a:lnTo>
                    <a:pt x="5443" y="1266"/>
                  </a:lnTo>
                  <a:lnTo>
                    <a:pt x="5468" y="1310"/>
                  </a:lnTo>
                  <a:lnTo>
                    <a:pt x="5500" y="1346"/>
                  </a:lnTo>
                  <a:lnTo>
                    <a:pt x="5540" y="1377"/>
                  </a:lnTo>
                  <a:lnTo>
                    <a:pt x="5584" y="1399"/>
                  </a:lnTo>
                  <a:lnTo>
                    <a:pt x="5631" y="1413"/>
                  </a:lnTo>
                  <a:lnTo>
                    <a:pt x="5683" y="1418"/>
                  </a:lnTo>
                  <a:lnTo>
                    <a:pt x="5736" y="1413"/>
                  </a:lnTo>
                  <a:lnTo>
                    <a:pt x="5785" y="1398"/>
                  </a:lnTo>
                  <a:lnTo>
                    <a:pt x="5831" y="1373"/>
                  </a:lnTo>
                  <a:lnTo>
                    <a:pt x="5871" y="1341"/>
                  </a:lnTo>
                  <a:lnTo>
                    <a:pt x="5903" y="1301"/>
                  </a:lnTo>
                  <a:lnTo>
                    <a:pt x="5928" y="1255"/>
                  </a:lnTo>
                  <a:lnTo>
                    <a:pt x="5943" y="1206"/>
                  </a:lnTo>
                  <a:lnTo>
                    <a:pt x="5949" y="1152"/>
                  </a:lnTo>
                  <a:lnTo>
                    <a:pt x="5943" y="1099"/>
                  </a:lnTo>
                  <a:lnTo>
                    <a:pt x="5928" y="1048"/>
                  </a:lnTo>
                  <a:lnTo>
                    <a:pt x="5903" y="1004"/>
                  </a:lnTo>
                  <a:lnTo>
                    <a:pt x="5871" y="964"/>
                  </a:lnTo>
                  <a:lnTo>
                    <a:pt x="5831" y="932"/>
                  </a:lnTo>
                  <a:lnTo>
                    <a:pt x="5785" y="907"/>
                  </a:lnTo>
                  <a:lnTo>
                    <a:pt x="5736" y="892"/>
                  </a:lnTo>
                  <a:lnTo>
                    <a:pt x="5683" y="886"/>
                  </a:lnTo>
                  <a:close/>
                  <a:moveTo>
                    <a:pt x="3130" y="886"/>
                  </a:moveTo>
                  <a:lnTo>
                    <a:pt x="3077" y="892"/>
                  </a:lnTo>
                  <a:lnTo>
                    <a:pt x="3028" y="907"/>
                  </a:lnTo>
                  <a:lnTo>
                    <a:pt x="2982" y="932"/>
                  </a:lnTo>
                  <a:lnTo>
                    <a:pt x="2942" y="964"/>
                  </a:lnTo>
                  <a:lnTo>
                    <a:pt x="2910" y="1004"/>
                  </a:lnTo>
                  <a:lnTo>
                    <a:pt x="2885" y="1048"/>
                  </a:lnTo>
                  <a:lnTo>
                    <a:pt x="2870" y="1099"/>
                  </a:lnTo>
                  <a:lnTo>
                    <a:pt x="2864" y="1152"/>
                  </a:lnTo>
                  <a:lnTo>
                    <a:pt x="2870" y="1206"/>
                  </a:lnTo>
                  <a:lnTo>
                    <a:pt x="2885" y="1255"/>
                  </a:lnTo>
                  <a:lnTo>
                    <a:pt x="2910" y="1301"/>
                  </a:lnTo>
                  <a:lnTo>
                    <a:pt x="2942" y="1341"/>
                  </a:lnTo>
                  <a:lnTo>
                    <a:pt x="2982" y="1373"/>
                  </a:lnTo>
                  <a:lnTo>
                    <a:pt x="3028" y="1398"/>
                  </a:lnTo>
                  <a:lnTo>
                    <a:pt x="3077" y="1413"/>
                  </a:lnTo>
                  <a:lnTo>
                    <a:pt x="3130" y="1418"/>
                  </a:lnTo>
                  <a:lnTo>
                    <a:pt x="3185" y="1413"/>
                  </a:lnTo>
                  <a:lnTo>
                    <a:pt x="3235" y="1398"/>
                  </a:lnTo>
                  <a:lnTo>
                    <a:pt x="3281" y="1373"/>
                  </a:lnTo>
                  <a:lnTo>
                    <a:pt x="3319" y="1341"/>
                  </a:lnTo>
                  <a:lnTo>
                    <a:pt x="3353" y="1301"/>
                  </a:lnTo>
                  <a:lnTo>
                    <a:pt x="3376" y="1255"/>
                  </a:lnTo>
                  <a:lnTo>
                    <a:pt x="3393" y="1206"/>
                  </a:lnTo>
                  <a:lnTo>
                    <a:pt x="3397" y="1152"/>
                  </a:lnTo>
                  <a:lnTo>
                    <a:pt x="3393" y="1099"/>
                  </a:lnTo>
                  <a:lnTo>
                    <a:pt x="3376" y="1048"/>
                  </a:lnTo>
                  <a:lnTo>
                    <a:pt x="3353" y="1004"/>
                  </a:lnTo>
                  <a:lnTo>
                    <a:pt x="3319" y="964"/>
                  </a:lnTo>
                  <a:lnTo>
                    <a:pt x="3281" y="932"/>
                  </a:lnTo>
                  <a:lnTo>
                    <a:pt x="3235" y="907"/>
                  </a:lnTo>
                  <a:lnTo>
                    <a:pt x="3185" y="892"/>
                  </a:lnTo>
                  <a:lnTo>
                    <a:pt x="3130" y="886"/>
                  </a:lnTo>
                  <a:close/>
                  <a:moveTo>
                    <a:pt x="580" y="886"/>
                  </a:moveTo>
                  <a:lnTo>
                    <a:pt x="532" y="890"/>
                  </a:lnTo>
                  <a:lnTo>
                    <a:pt x="489" y="903"/>
                  </a:lnTo>
                  <a:lnTo>
                    <a:pt x="447" y="922"/>
                  </a:lnTo>
                  <a:lnTo>
                    <a:pt x="409" y="949"/>
                  </a:lnTo>
                  <a:lnTo>
                    <a:pt x="375" y="983"/>
                  </a:lnTo>
                  <a:lnTo>
                    <a:pt x="348" y="1023"/>
                  </a:lnTo>
                  <a:lnTo>
                    <a:pt x="327" y="1065"/>
                  </a:lnTo>
                  <a:lnTo>
                    <a:pt x="316" y="1111"/>
                  </a:lnTo>
                  <a:lnTo>
                    <a:pt x="314" y="1158"/>
                  </a:lnTo>
                  <a:lnTo>
                    <a:pt x="318" y="1207"/>
                  </a:lnTo>
                  <a:lnTo>
                    <a:pt x="333" y="1257"/>
                  </a:lnTo>
                  <a:lnTo>
                    <a:pt x="357" y="1303"/>
                  </a:lnTo>
                  <a:lnTo>
                    <a:pt x="392" y="1342"/>
                  </a:lnTo>
                  <a:lnTo>
                    <a:pt x="430" y="1375"/>
                  </a:lnTo>
                  <a:lnTo>
                    <a:pt x="475" y="1399"/>
                  </a:lnTo>
                  <a:lnTo>
                    <a:pt x="525" y="1415"/>
                  </a:lnTo>
                  <a:lnTo>
                    <a:pt x="574" y="1418"/>
                  </a:lnTo>
                  <a:lnTo>
                    <a:pt x="622" y="1415"/>
                  </a:lnTo>
                  <a:lnTo>
                    <a:pt x="669" y="1403"/>
                  </a:lnTo>
                  <a:lnTo>
                    <a:pt x="711" y="1384"/>
                  </a:lnTo>
                  <a:lnTo>
                    <a:pt x="751" y="1358"/>
                  </a:lnTo>
                  <a:lnTo>
                    <a:pt x="785" y="1322"/>
                  </a:lnTo>
                  <a:lnTo>
                    <a:pt x="812" y="1284"/>
                  </a:lnTo>
                  <a:lnTo>
                    <a:pt x="831" y="1240"/>
                  </a:lnTo>
                  <a:lnTo>
                    <a:pt x="842" y="1194"/>
                  </a:lnTo>
                  <a:lnTo>
                    <a:pt x="846" y="1147"/>
                  </a:lnTo>
                  <a:lnTo>
                    <a:pt x="842" y="1099"/>
                  </a:lnTo>
                  <a:lnTo>
                    <a:pt x="827" y="1050"/>
                  </a:lnTo>
                  <a:lnTo>
                    <a:pt x="802" y="1004"/>
                  </a:lnTo>
                  <a:lnTo>
                    <a:pt x="770" y="964"/>
                  </a:lnTo>
                  <a:lnTo>
                    <a:pt x="730" y="930"/>
                  </a:lnTo>
                  <a:lnTo>
                    <a:pt x="685" y="905"/>
                  </a:lnTo>
                  <a:lnTo>
                    <a:pt x="635" y="892"/>
                  </a:lnTo>
                  <a:lnTo>
                    <a:pt x="608" y="886"/>
                  </a:lnTo>
                  <a:lnTo>
                    <a:pt x="580" y="886"/>
                  </a:lnTo>
                  <a:close/>
                  <a:moveTo>
                    <a:pt x="3132" y="0"/>
                  </a:moveTo>
                  <a:lnTo>
                    <a:pt x="3174" y="6"/>
                  </a:lnTo>
                  <a:lnTo>
                    <a:pt x="3212" y="21"/>
                  </a:lnTo>
                  <a:lnTo>
                    <a:pt x="3244" y="46"/>
                  </a:lnTo>
                  <a:lnTo>
                    <a:pt x="3269" y="78"/>
                  </a:lnTo>
                  <a:lnTo>
                    <a:pt x="3284" y="116"/>
                  </a:lnTo>
                  <a:lnTo>
                    <a:pt x="3290" y="158"/>
                  </a:lnTo>
                  <a:lnTo>
                    <a:pt x="3290" y="595"/>
                  </a:lnTo>
                  <a:lnTo>
                    <a:pt x="3360" y="620"/>
                  </a:lnTo>
                  <a:lnTo>
                    <a:pt x="3427" y="654"/>
                  </a:lnTo>
                  <a:lnTo>
                    <a:pt x="3488" y="694"/>
                  </a:lnTo>
                  <a:lnTo>
                    <a:pt x="3543" y="744"/>
                  </a:lnTo>
                  <a:lnTo>
                    <a:pt x="3591" y="799"/>
                  </a:lnTo>
                  <a:lnTo>
                    <a:pt x="3632" y="860"/>
                  </a:lnTo>
                  <a:lnTo>
                    <a:pt x="3665" y="926"/>
                  </a:lnTo>
                  <a:lnTo>
                    <a:pt x="3691" y="996"/>
                  </a:lnTo>
                  <a:lnTo>
                    <a:pt x="5125" y="996"/>
                  </a:lnTo>
                  <a:lnTo>
                    <a:pt x="5150" y="924"/>
                  </a:lnTo>
                  <a:lnTo>
                    <a:pt x="5184" y="858"/>
                  </a:lnTo>
                  <a:lnTo>
                    <a:pt x="5226" y="797"/>
                  </a:lnTo>
                  <a:lnTo>
                    <a:pt x="5276" y="742"/>
                  </a:lnTo>
                  <a:lnTo>
                    <a:pt x="5331" y="692"/>
                  </a:lnTo>
                  <a:lnTo>
                    <a:pt x="5392" y="650"/>
                  </a:lnTo>
                  <a:lnTo>
                    <a:pt x="5460" y="618"/>
                  </a:lnTo>
                  <a:lnTo>
                    <a:pt x="5530" y="593"/>
                  </a:lnTo>
                  <a:lnTo>
                    <a:pt x="5605" y="578"/>
                  </a:lnTo>
                  <a:lnTo>
                    <a:pt x="5684" y="572"/>
                  </a:lnTo>
                  <a:lnTo>
                    <a:pt x="5762" y="578"/>
                  </a:lnTo>
                  <a:lnTo>
                    <a:pt x="5838" y="593"/>
                  </a:lnTo>
                  <a:lnTo>
                    <a:pt x="5909" y="618"/>
                  </a:lnTo>
                  <a:lnTo>
                    <a:pt x="5975" y="652"/>
                  </a:lnTo>
                  <a:lnTo>
                    <a:pt x="6038" y="692"/>
                  </a:lnTo>
                  <a:lnTo>
                    <a:pt x="6093" y="742"/>
                  </a:lnTo>
                  <a:lnTo>
                    <a:pt x="6143" y="799"/>
                  </a:lnTo>
                  <a:lnTo>
                    <a:pt x="6185" y="860"/>
                  </a:lnTo>
                  <a:lnTo>
                    <a:pt x="6219" y="926"/>
                  </a:lnTo>
                  <a:lnTo>
                    <a:pt x="6244" y="998"/>
                  </a:lnTo>
                  <a:lnTo>
                    <a:pt x="6259" y="1074"/>
                  </a:lnTo>
                  <a:lnTo>
                    <a:pt x="6264" y="1152"/>
                  </a:lnTo>
                  <a:lnTo>
                    <a:pt x="6259" y="1230"/>
                  </a:lnTo>
                  <a:lnTo>
                    <a:pt x="6244" y="1306"/>
                  </a:lnTo>
                  <a:lnTo>
                    <a:pt x="6219" y="1379"/>
                  </a:lnTo>
                  <a:lnTo>
                    <a:pt x="6185" y="1445"/>
                  </a:lnTo>
                  <a:lnTo>
                    <a:pt x="6143" y="1506"/>
                  </a:lnTo>
                  <a:lnTo>
                    <a:pt x="6093" y="1563"/>
                  </a:lnTo>
                  <a:lnTo>
                    <a:pt x="6036" y="1611"/>
                  </a:lnTo>
                  <a:lnTo>
                    <a:pt x="5975" y="1652"/>
                  </a:lnTo>
                  <a:lnTo>
                    <a:pt x="5907" y="1687"/>
                  </a:lnTo>
                  <a:lnTo>
                    <a:pt x="5837" y="1711"/>
                  </a:lnTo>
                  <a:lnTo>
                    <a:pt x="5761" y="1726"/>
                  </a:lnTo>
                  <a:lnTo>
                    <a:pt x="5681" y="1732"/>
                  </a:lnTo>
                  <a:lnTo>
                    <a:pt x="5603" y="1726"/>
                  </a:lnTo>
                  <a:lnTo>
                    <a:pt x="5528" y="1711"/>
                  </a:lnTo>
                  <a:lnTo>
                    <a:pt x="5456" y="1687"/>
                  </a:lnTo>
                  <a:lnTo>
                    <a:pt x="5390" y="1654"/>
                  </a:lnTo>
                  <a:lnTo>
                    <a:pt x="5329" y="1612"/>
                  </a:lnTo>
                  <a:lnTo>
                    <a:pt x="5272" y="1563"/>
                  </a:lnTo>
                  <a:lnTo>
                    <a:pt x="5224" y="1508"/>
                  </a:lnTo>
                  <a:lnTo>
                    <a:pt x="5182" y="1447"/>
                  </a:lnTo>
                  <a:lnTo>
                    <a:pt x="5148" y="1380"/>
                  </a:lnTo>
                  <a:lnTo>
                    <a:pt x="5123" y="1308"/>
                  </a:lnTo>
                  <a:lnTo>
                    <a:pt x="3688" y="1308"/>
                  </a:lnTo>
                  <a:lnTo>
                    <a:pt x="3663" y="1380"/>
                  </a:lnTo>
                  <a:lnTo>
                    <a:pt x="3629" y="1447"/>
                  </a:lnTo>
                  <a:lnTo>
                    <a:pt x="3587" y="1508"/>
                  </a:lnTo>
                  <a:lnTo>
                    <a:pt x="3537" y="1563"/>
                  </a:lnTo>
                  <a:lnTo>
                    <a:pt x="3482" y="1612"/>
                  </a:lnTo>
                  <a:lnTo>
                    <a:pt x="3421" y="1654"/>
                  </a:lnTo>
                  <a:lnTo>
                    <a:pt x="3355" y="1687"/>
                  </a:lnTo>
                  <a:lnTo>
                    <a:pt x="3282" y="1711"/>
                  </a:lnTo>
                  <a:lnTo>
                    <a:pt x="3208" y="1726"/>
                  </a:lnTo>
                  <a:lnTo>
                    <a:pt x="3130" y="1732"/>
                  </a:lnTo>
                  <a:lnTo>
                    <a:pt x="3052" y="1726"/>
                  </a:lnTo>
                  <a:lnTo>
                    <a:pt x="2976" y="1711"/>
                  </a:lnTo>
                  <a:lnTo>
                    <a:pt x="2906" y="1687"/>
                  </a:lnTo>
                  <a:lnTo>
                    <a:pt x="2839" y="1654"/>
                  </a:lnTo>
                  <a:lnTo>
                    <a:pt x="2777" y="1612"/>
                  </a:lnTo>
                  <a:lnTo>
                    <a:pt x="2721" y="1563"/>
                  </a:lnTo>
                  <a:lnTo>
                    <a:pt x="2672" y="1508"/>
                  </a:lnTo>
                  <a:lnTo>
                    <a:pt x="2630" y="1447"/>
                  </a:lnTo>
                  <a:lnTo>
                    <a:pt x="2596" y="1380"/>
                  </a:lnTo>
                  <a:lnTo>
                    <a:pt x="2571" y="1308"/>
                  </a:lnTo>
                  <a:lnTo>
                    <a:pt x="1137" y="1308"/>
                  </a:lnTo>
                  <a:lnTo>
                    <a:pt x="1118" y="1365"/>
                  </a:lnTo>
                  <a:lnTo>
                    <a:pt x="1092" y="1420"/>
                  </a:lnTo>
                  <a:lnTo>
                    <a:pt x="1061" y="1474"/>
                  </a:lnTo>
                  <a:lnTo>
                    <a:pt x="1025" y="1523"/>
                  </a:lnTo>
                  <a:lnTo>
                    <a:pt x="976" y="1576"/>
                  </a:lnTo>
                  <a:lnTo>
                    <a:pt x="918" y="1622"/>
                  </a:lnTo>
                  <a:lnTo>
                    <a:pt x="858" y="1660"/>
                  </a:lnTo>
                  <a:lnTo>
                    <a:pt x="793" y="1692"/>
                  </a:lnTo>
                  <a:lnTo>
                    <a:pt x="723" y="1713"/>
                  </a:lnTo>
                  <a:lnTo>
                    <a:pt x="652" y="1728"/>
                  </a:lnTo>
                  <a:lnTo>
                    <a:pt x="578" y="1732"/>
                  </a:lnTo>
                  <a:lnTo>
                    <a:pt x="521" y="1730"/>
                  </a:lnTo>
                  <a:lnTo>
                    <a:pt x="466" y="1723"/>
                  </a:lnTo>
                  <a:lnTo>
                    <a:pt x="392" y="1702"/>
                  </a:lnTo>
                  <a:lnTo>
                    <a:pt x="321" y="1673"/>
                  </a:lnTo>
                  <a:lnTo>
                    <a:pt x="255" y="1635"/>
                  </a:lnTo>
                  <a:lnTo>
                    <a:pt x="194" y="1590"/>
                  </a:lnTo>
                  <a:lnTo>
                    <a:pt x="141" y="1536"/>
                  </a:lnTo>
                  <a:lnTo>
                    <a:pt x="95" y="1476"/>
                  </a:lnTo>
                  <a:lnTo>
                    <a:pt x="57" y="1411"/>
                  </a:lnTo>
                  <a:lnTo>
                    <a:pt x="28" y="1341"/>
                  </a:lnTo>
                  <a:lnTo>
                    <a:pt x="8" y="1265"/>
                  </a:lnTo>
                  <a:lnTo>
                    <a:pt x="0" y="1190"/>
                  </a:lnTo>
                  <a:lnTo>
                    <a:pt x="0" y="1116"/>
                  </a:lnTo>
                  <a:lnTo>
                    <a:pt x="9" y="1044"/>
                  </a:lnTo>
                  <a:lnTo>
                    <a:pt x="27" y="974"/>
                  </a:lnTo>
                  <a:lnTo>
                    <a:pt x="53" y="905"/>
                  </a:lnTo>
                  <a:lnTo>
                    <a:pt x="87" y="842"/>
                  </a:lnTo>
                  <a:lnTo>
                    <a:pt x="131" y="782"/>
                  </a:lnTo>
                  <a:lnTo>
                    <a:pt x="179" y="730"/>
                  </a:lnTo>
                  <a:lnTo>
                    <a:pt x="232" y="687"/>
                  </a:lnTo>
                  <a:lnTo>
                    <a:pt x="289" y="649"/>
                  </a:lnTo>
                  <a:lnTo>
                    <a:pt x="352" y="618"/>
                  </a:lnTo>
                  <a:lnTo>
                    <a:pt x="414" y="595"/>
                  </a:lnTo>
                  <a:lnTo>
                    <a:pt x="483" y="580"/>
                  </a:lnTo>
                  <a:lnTo>
                    <a:pt x="551" y="572"/>
                  </a:lnTo>
                  <a:lnTo>
                    <a:pt x="620" y="574"/>
                  </a:lnTo>
                  <a:lnTo>
                    <a:pt x="690" y="582"/>
                  </a:lnTo>
                  <a:lnTo>
                    <a:pt x="761" y="601"/>
                  </a:lnTo>
                  <a:lnTo>
                    <a:pt x="827" y="626"/>
                  </a:lnTo>
                  <a:lnTo>
                    <a:pt x="890" y="660"/>
                  </a:lnTo>
                  <a:lnTo>
                    <a:pt x="947" y="702"/>
                  </a:lnTo>
                  <a:lnTo>
                    <a:pt x="998" y="749"/>
                  </a:lnTo>
                  <a:lnTo>
                    <a:pt x="1044" y="804"/>
                  </a:lnTo>
                  <a:lnTo>
                    <a:pt x="1082" y="863"/>
                  </a:lnTo>
                  <a:lnTo>
                    <a:pt x="1112" y="926"/>
                  </a:lnTo>
                  <a:lnTo>
                    <a:pt x="1137" y="995"/>
                  </a:lnTo>
                  <a:lnTo>
                    <a:pt x="2573" y="995"/>
                  </a:lnTo>
                  <a:lnTo>
                    <a:pt x="2598" y="924"/>
                  </a:lnTo>
                  <a:lnTo>
                    <a:pt x="2632" y="858"/>
                  </a:lnTo>
                  <a:lnTo>
                    <a:pt x="2672" y="797"/>
                  </a:lnTo>
                  <a:lnTo>
                    <a:pt x="2721" y="742"/>
                  </a:lnTo>
                  <a:lnTo>
                    <a:pt x="2777" y="694"/>
                  </a:lnTo>
                  <a:lnTo>
                    <a:pt x="2837" y="652"/>
                  </a:lnTo>
                  <a:lnTo>
                    <a:pt x="2904" y="618"/>
                  </a:lnTo>
                  <a:lnTo>
                    <a:pt x="2974" y="593"/>
                  </a:lnTo>
                  <a:lnTo>
                    <a:pt x="2974" y="158"/>
                  </a:lnTo>
                  <a:lnTo>
                    <a:pt x="2980" y="116"/>
                  </a:lnTo>
                  <a:lnTo>
                    <a:pt x="2995" y="78"/>
                  </a:lnTo>
                  <a:lnTo>
                    <a:pt x="3020" y="46"/>
                  </a:lnTo>
                  <a:lnTo>
                    <a:pt x="3052" y="21"/>
                  </a:lnTo>
                  <a:lnTo>
                    <a:pt x="3090" y="6"/>
                  </a:lnTo>
                  <a:lnTo>
                    <a:pt x="31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582443" y="1582442"/>
            <a:ext cx="6858002" cy="369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885</TotalTime>
  <Words>262</Words>
  <Application>Microsoft Office PowerPoint</Application>
  <PresentationFormat>Widescreen</PresentationFormat>
  <Paragraphs>59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Arial</vt:lpstr>
      <vt:lpstr>Arial Black</vt:lpstr>
      <vt:lpstr>Arial Rounded MT Bold</vt:lpstr>
      <vt:lpstr>Calibri</vt:lpstr>
      <vt:lpstr>Calibri Light</vt:lpstr>
      <vt:lpstr>Courier New</vt:lpstr>
      <vt:lpstr>Modern No. 20</vt:lpstr>
      <vt:lpstr>Open Sans</vt:lpstr>
      <vt:lpstr>Times New Roman</vt:lpstr>
      <vt:lpstr>Trebuchet MS</vt:lpstr>
      <vt:lpstr>Office Theme</vt:lpstr>
      <vt:lpstr>2_Office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Problem Statement: </vt:lpstr>
      <vt:lpstr> Basic Advantages: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chahat tandon</cp:lastModifiedBy>
  <cp:revision>182</cp:revision>
  <dcterms:created xsi:type="dcterms:W3CDTF">2020-12-20T15:51:00Z</dcterms:created>
  <dcterms:modified xsi:type="dcterms:W3CDTF">2021-05-25T07:50:04Z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1033-11.2.0.9906</vt:lpwstr>
  </property>
</Properties>
</file>