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00" y="3415951"/>
            <a:ext cx="10573816" cy="1711037"/>
          </a:xfrm>
        </p:spPr>
        <p:txBody>
          <a:bodyPr>
            <a:noAutofit/>
          </a:bodyPr>
          <a:lstStyle/>
          <a:p>
            <a:r>
              <a:rPr lang="en-IN" sz="4400" b="0" i="0" dirty="0">
                <a:effectLst/>
                <a:latin typeface="Algerian" panose="04020705040A02060702" pitchFamily="82" charset="0"/>
              </a:rPr>
              <a:t>University Admit Eligibility Predictor using Machine Learning</a:t>
            </a:r>
            <a:endParaRPr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IN" dirty="0"/>
              <a:t>Content: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  <a:p>
            <a:r>
              <a:rPr lang="en-US" sz="3200" dirty="0"/>
              <a:t>Solution</a:t>
            </a:r>
          </a:p>
          <a:p>
            <a:r>
              <a:rPr lang="en-US" sz="3200" dirty="0"/>
              <a:t>Technology used</a:t>
            </a:r>
          </a:p>
          <a:p>
            <a:r>
              <a:rPr lang="en-US" sz="3200" dirty="0"/>
              <a:t>Block diagram </a:t>
            </a:r>
            <a:r>
              <a:rPr lang="en-US" sz="3200"/>
              <a:t>&amp; Flow Chart</a:t>
            </a:r>
            <a:endParaRPr lang="en-US" sz="3200" dirty="0"/>
          </a:p>
          <a:p>
            <a:r>
              <a:rPr lang="en-US" sz="3200" dirty="0"/>
              <a:t>Result with 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ED54E-6AD8-43EC-B194-9E42E4B1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5626"/>
            <a:ext cx="5099992" cy="3145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0CC15-4DD3-4638-9BE5-68E24BA7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800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tudents don’t have much idea whether they are eligible by  the scores obtained, that is GRE score, TOEFL score, SOP, LOR, CGPA.</a:t>
            </a:r>
          </a:p>
          <a:p>
            <a:r>
              <a:rPr lang="en-IN" sz="2800" dirty="0">
                <a:solidFill>
                  <a:schemeClr val="tx1"/>
                </a:solidFill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Most of the students don’t take r</a:t>
            </a:r>
            <a:r>
              <a:rPr lang="en-IN" sz="2800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isk of evaluating the colleges by themselves.</a:t>
            </a:r>
          </a:p>
          <a:p>
            <a:r>
              <a:rPr lang="en-IN" sz="2800" dirty="0">
                <a:solidFill>
                  <a:schemeClr val="tx1"/>
                </a:solidFill>
                <a:latin typeface="Liberation Serif"/>
                <a:cs typeface="Times New Roman" panose="02020603050405020304" pitchFamily="18" charset="0"/>
              </a:rPr>
              <a:t>They invest large sum in consultancies even though they are unreliable.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800" spc="-5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The aim of this application is to help students in shortlisting universities with their profiles</a:t>
            </a:r>
            <a:endParaRPr dirty="0">
              <a:solidFill>
                <a:schemeClr val="tx1"/>
              </a:solidFill>
            </a:endParaRPr>
          </a:p>
          <a:p>
            <a:r>
              <a:rPr lang="en-IN" sz="2800" spc="-5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The predicted output gives them a fair idea about their admission chances in a particular university. 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C0397F-40F5-4521-B7AF-FC5FEC024D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112" y="1825625"/>
            <a:ext cx="4270375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8B154-5F0A-4133-BD20-90E768DA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4067944" cy="4267200"/>
          </a:xfrm>
        </p:spPr>
        <p:txBody>
          <a:bodyPr/>
          <a:lstStyle/>
          <a:p>
            <a:endParaRPr lang="en-IN" sz="3600" dirty="0"/>
          </a:p>
          <a:p>
            <a:r>
              <a:rPr lang="en-IN" sz="3600" dirty="0"/>
              <a:t>Software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Python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Anaconda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 err="1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Jupyter</a:t>
            </a: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Notebook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Windows 7 or higher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XAMP Server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3B99467-BB11-4CC5-ABAE-6C44519335D0}"/>
              </a:ext>
            </a:extLst>
          </p:cNvPr>
          <p:cNvSpPr txBox="1">
            <a:spLocks/>
          </p:cNvSpPr>
          <p:nvPr/>
        </p:nvSpPr>
        <p:spPr>
          <a:xfrm>
            <a:off x="6240016" y="1828800"/>
            <a:ext cx="406794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600" dirty="0"/>
          </a:p>
          <a:p>
            <a:r>
              <a:rPr lang="en-IN" sz="3600" dirty="0"/>
              <a:t>Hardware</a:t>
            </a:r>
          </a:p>
          <a:p>
            <a:pPr lvl="1"/>
            <a:r>
              <a:rPr lang="en-IN" sz="2400" dirty="0">
                <a:latin typeface="Baskerville Old Face" panose="02020602080505020303" pitchFamily="18" charset="0"/>
              </a:rPr>
              <a:t>Processor – Dual Core or higher</a:t>
            </a:r>
          </a:p>
          <a:p>
            <a:pPr lvl="1"/>
            <a:r>
              <a:rPr lang="en-IN" sz="2400" dirty="0">
                <a:latin typeface="Baskerville Old Face" panose="02020602080505020303" pitchFamily="18" charset="0"/>
              </a:rPr>
              <a:t>Hard Disk – 50 GB</a:t>
            </a:r>
          </a:p>
          <a:p>
            <a:pPr lvl="1"/>
            <a:r>
              <a:rPr lang="en-IN" sz="2400" dirty="0">
                <a:latin typeface="Baskerville Old Face" panose="02020602080505020303" pitchFamily="18" charset="0"/>
              </a:rPr>
              <a:t>Memory – 1GB RAM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IN"/>
              <a:t>Block Diagram: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C8A36-EA24-4D53-A4E5-E6B8FF4E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28800"/>
            <a:ext cx="10297143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63FDF-6B8E-4729-9C92-168B6E37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988840"/>
            <a:ext cx="9505056" cy="44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 and Conclusion: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6A9DA4-2CDD-4291-8467-974F5EDB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 this proposed machine learning model with an emphasis on the score obtained by the students it will decide whether the student can get admission or not.</a:t>
            </a:r>
          </a:p>
          <a:p>
            <a:r>
              <a:rPr lang="en-US">
                <a:solidFill>
                  <a:schemeClr val="tx1"/>
                </a:solidFill>
              </a:rPr>
              <a:t>If the chances of admission are more than 50% then it will declare as admitted else not admitted </a:t>
            </a:r>
          </a:p>
          <a:p>
            <a:r>
              <a:rPr lang="en-IN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achieved 91.25% accuracy in the regression model.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CDA378F-AA16-42A2-9F76-E63F08696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757572"/>
            <a:ext cx="5316016" cy="31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anchor="b">
            <a:normAutofit/>
          </a:bodyPr>
          <a:lstStyle/>
          <a:p>
            <a:r>
              <a:rPr lang="en-US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Baskerville Old Face</vt:lpstr>
      <vt:lpstr>Candara</vt:lpstr>
      <vt:lpstr>Consolas</vt:lpstr>
      <vt:lpstr>Liberation Serif</vt:lpstr>
      <vt:lpstr>Symbol</vt:lpstr>
      <vt:lpstr>Tech Computer 16x9</vt:lpstr>
      <vt:lpstr>University Admit Eligibility Predictor using Machine Learning</vt:lpstr>
      <vt:lpstr>Content:</vt:lpstr>
      <vt:lpstr>Problem:</vt:lpstr>
      <vt:lpstr>Solution</vt:lpstr>
      <vt:lpstr>Technology Used:</vt:lpstr>
      <vt:lpstr>Block Diagram:</vt:lpstr>
      <vt:lpstr>Flow Chart:</vt:lpstr>
      <vt:lpstr>Result and Conclusion: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Admit Eligibility Predictor using Machine Learning</dc:title>
  <dc:creator>KOUDI</dc:creator>
  <cp:lastModifiedBy>KOUDI</cp:lastModifiedBy>
  <cp:revision>6</cp:revision>
  <dcterms:created xsi:type="dcterms:W3CDTF">2020-12-27T10:30:20Z</dcterms:created>
  <dcterms:modified xsi:type="dcterms:W3CDTF">2020-12-27T12:29:36Z</dcterms:modified>
</cp:coreProperties>
</file>