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67E1326-1F16-470A-BB48-360C73F8AC64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D6EAACD-19C3-49CE-BC19-D78D6533B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44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1326-1F16-470A-BB48-360C73F8AC64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AACD-19C3-49CE-BC19-D78D6533B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36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67E1326-1F16-470A-BB48-360C73F8AC64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6EAACD-19C3-49CE-BC19-D78D6533B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265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67E1326-1F16-470A-BB48-360C73F8AC64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6EAACD-19C3-49CE-BC19-D78D6533BF3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1852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67E1326-1F16-470A-BB48-360C73F8AC64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6EAACD-19C3-49CE-BC19-D78D6533B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644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1326-1F16-470A-BB48-360C73F8AC64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AACD-19C3-49CE-BC19-D78D6533B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808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1326-1F16-470A-BB48-360C73F8AC64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AACD-19C3-49CE-BC19-D78D6533B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625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1326-1F16-470A-BB48-360C73F8AC64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AACD-19C3-49CE-BC19-D78D6533B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126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67E1326-1F16-470A-BB48-360C73F8AC64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6EAACD-19C3-49CE-BC19-D78D6533B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93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1326-1F16-470A-BB48-360C73F8AC64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AACD-19C3-49CE-BC19-D78D6533B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32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67E1326-1F16-470A-BB48-360C73F8AC64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6EAACD-19C3-49CE-BC19-D78D6533B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10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1326-1F16-470A-BB48-360C73F8AC64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AACD-19C3-49CE-BC19-D78D6533B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60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1326-1F16-470A-BB48-360C73F8AC64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AACD-19C3-49CE-BC19-D78D6533B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1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1326-1F16-470A-BB48-360C73F8AC64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AACD-19C3-49CE-BC19-D78D6533B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15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1326-1F16-470A-BB48-360C73F8AC64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AACD-19C3-49CE-BC19-D78D6533B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14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1326-1F16-470A-BB48-360C73F8AC64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AACD-19C3-49CE-BC19-D78D6533B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36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1326-1F16-470A-BB48-360C73F8AC64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AACD-19C3-49CE-BC19-D78D6533B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17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E1326-1F16-470A-BB48-360C73F8AC64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EAACD-19C3-49CE-BC19-D78D6533B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56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011F2-7216-48FE-A063-46BD1C93AE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Bhargavi Allam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E5BF7-C1E7-48C1-BF6A-7415B6568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726735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en-IN" dirty="0"/>
              <a:t>Student, </a:t>
            </a:r>
            <a:r>
              <a:rPr lang="en-IN" dirty="0" err="1"/>
              <a:t>Gitam</a:t>
            </a:r>
            <a:r>
              <a:rPr lang="en-IN" dirty="0"/>
              <a:t>-Visakhapatnam</a:t>
            </a:r>
          </a:p>
          <a:p>
            <a:pPr algn="r"/>
            <a:r>
              <a:rPr lang="en-IN" dirty="0"/>
              <a:t>Machine learning Intern, </a:t>
            </a:r>
            <a:r>
              <a:rPr lang="en-IN" dirty="0" err="1"/>
              <a:t>TheSmartBridge</a:t>
            </a:r>
            <a:endParaRPr lang="en-IN" dirty="0"/>
          </a:p>
          <a:p>
            <a:pPr algn="r"/>
            <a:r>
              <a:rPr lang="en-IN" dirty="0"/>
              <a:t>LinkedIn-</a:t>
            </a:r>
            <a:r>
              <a:rPr lang="en-IN" b="0" i="0" dirty="0">
                <a:effectLst/>
                <a:latin typeface="-apple-system"/>
              </a:rPr>
              <a:t>www.linkedin.com/in/</a:t>
            </a:r>
            <a:r>
              <a:rPr lang="en-IN" b="0" i="0" dirty="0" err="1">
                <a:effectLst/>
                <a:latin typeface="-apple-system"/>
              </a:rPr>
              <a:t>bhargavi-allam</a:t>
            </a:r>
            <a:endParaRPr lang="en-IN" dirty="0"/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09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F3BF-4523-47E7-940A-737ACE7E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</a:t>
            </a:r>
          </a:p>
        </p:txBody>
      </p:sp>
      <p:pic>
        <p:nvPicPr>
          <p:cNvPr id="1026" name="Picture 2" descr="What is Unsupervised Learning?">
            <a:extLst>
              <a:ext uri="{FF2B5EF4-FFF2-40B4-BE49-F238E27FC236}">
                <a16:creationId xmlns:a16="http://schemas.microsoft.com/office/drawing/2014/main" id="{09CE94D6-87BE-4A64-925F-8ABCC6E634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17" b="6641"/>
          <a:stretch/>
        </p:blipFill>
        <p:spPr bwMode="auto">
          <a:xfrm>
            <a:off x="1961966" y="2276507"/>
            <a:ext cx="8724160" cy="381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64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7D06-2432-4C94-A5BC-9351921C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HEART FAILURE PREDICTION USING AUTO AI EXPERIMENT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489890-762F-4D4B-B518-75F1DCB28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297" y="2704811"/>
            <a:ext cx="3528508" cy="3983474"/>
          </a:xfrm>
        </p:spPr>
      </p:pic>
    </p:spTree>
    <p:extLst>
      <p:ext uri="{BB962C8B-B14F-4D97-AF65-F5344CB8AC3E}">
        <p14:creationId xmlns:p14="http://schemas.microsoft.com/office/powerpoint/2010/main" val="12969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eart failure - BJC Learning programme">
            <a:extLst>
              <a:ext uri="{FF2B5EF4-FFF2-40B4-BE49-F238E27FC236}">
                <a16:creationId xmlns:a16="http://schemas.microsoft.com/office/drawing/2014/main" id="{9E169611-6B3B-40DA-8B68-18982DE4F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823" y="1571347"/>
            <a:ext cx="7017076" cy="411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34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F2AA-1D6D-4D32-B5EC-29EB4F62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Risk factors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CB12E-C36E-4FC3-84C0-F473C4A9E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Risks which can be altered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011BC-EC0C-4B87-8D39-E8F89B75BA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Smoking</a:t>
            </a:r>
          </a:p>
          <a:p>
            <a:r>
              <a:rPr lang="en-IN" dirty="0"/>
              <a:t>Physical exercise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6A9AFC-4A80-41E4-8F27-EB9E9F399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Risks which cant be altered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A0DAEB-37FC-4612-B525-8351544AA5B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Gender</a:t>
            </a:r>
          </a:p>
          <a:p>
            <a:r>
              <a:rPr lang="en-IN" dirty="0"/>
              <a:t>Age</a:t>
            </a:r>
          </a:p>
          <a:p>
            <a:r>
              <a:rPr lang="en-IN" dirty="0"/>
              <a:t>Patient’s family history</a:t>
            </a:r>
          </a:p>
        </p:txBody>
      </p:sp>
    </p:spTree>
    <p:extLst>
      <p:ext uri="{BB962C8B-B14F-4D97-AF65-F5344CB8AC3E}">
        <p14:creationId xmlns:p14="http://schemas.microsoft.com/office/powerpoint/2010/main" val="142584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FE328A-F60C-4CA2-8B5F-3129FEF9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solution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A15EAF-A280-44A3-88E2-B7FC3D2A95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n-IN" sz="2800" dirty="0">
              <a:solidFill>
                <a:srgbClr val="FF0000"/>
              </a:solidFill>
            </a:endParaRPr>
          </a:p>
          <a:p>
            <a:endParaRPr lang="en-IN" sz="2800" dirty="0">
              <a:solidFill>
                <a:srgbClr val="FF0000"/>
              </a:solidFill>
            </a:endParaRPr>
          </a:p>
          <a:p>
            <a:r>
              <a:rPr lang="en-IN" sz="11200" dirty="0">
                <a:solidFill>
                  <a:srgbClr val="FF0000"/>
                </a:solidFill>
              </a:rPr>
              <a:t>Factors</a:t>
            </a:r>
          </a:p>
          <a:p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2FC51C-AE3D-4053-9373-8797B26BB4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Age</a:t>
            </a:r>
          </a:p>
          <a:p>
            <a:r>
              <a:rPr lang="en-IN" dirty="0"/>
              <a:t>Smoking</a:t>
            </a:r>
          </a:p>
          <a:p>
            <a:r>
              <a:rPr lang="en-IN" dirty="0"/>
              <a:t>BMI</a:t>
            </a:r>
          </a:p>
          <a:p>
            <a:r>
              <a:rPr lang="en-IN" dirty="0"/>
              <a:t>Gender</a:t>
            </a:r>
          </a:p>
          <a:p>
            <a:r>
              <a:rPr lang="en-IN" dirty="0"/>
              <a:t>Family history</a:t>
            </a:r>
          </a:p>
          <a:p>
            <a:r>
              <a:rPr lang="en-IN" dirty="0"/>
              <a:t>Cholesterol</a:t>
            </a:r>
          </a:p>
          <a:p>
            <a:r>
              <a:rPr lang="en-IN" dirty="0"/>
              <a:t>Physical exercise</a:t>
            </a:r>
          </a:p>
          <a:p>
            <a:r>
              <a:rPr lang="en-IN" dirty="0"/>
              <a:t>Palpitations per day</a:t>
            </a:r>
          </a:p>
          <a:p>
            <a:r>
              <a:rPr lang="en-IN" dirty="0"/>
              <a:t>Heartbeat per minute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3E922B1-141F-4EDD-9C1F-E46A8B831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IBM services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164913-C4A3-4436-BFFB-D20FA968731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IBM Watson studio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IBM Machine Learning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Node-Red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IBM cloud object storage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IBM Cloud Object Storage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343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C07057F-4E64-4197-9328-B79E2C15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FB0AE8-625A-4A82-A8CD-87951A8A6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21110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140</TotalTime>
  <Words>83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Century Gothic</vt:lpstr>
      <vt:lpstr>Symbol</vt:lpstr>
      <vt:lpstr>Vapor Trail</vt:lpstr>
      <vt:lpstr>Bhargavi Allam</vt:lpstr>
      <vt:lpstr>Machine learning</vt:lpstr>
      <vt:lpstr>HEART FAILURE PREDICTION USING AUTO AI EXPERIMENT</vt:lpstr>
      <vt:lpstr>PowerPoint Presentation</vt:lpstr>
      <vt:lpstr>Risk factors</vt:lpstr>
      <vt:lpstr>Proposed 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Bhargavi Allam</dc:title>
  <dc:creator>BHARGAVI ALLAM</dc:creator>
  <cp:lastModifiedBy>BHARGAVI ALLAM</cp:lastModifiedBy>
  <cp:revision>1</cp:revision>
  <dcterms:created xsi:type="dcterms:W3CDTF">2021-07-19T13:41:22Z</dcterms:created>
  <dcterms:modified xsi:type="dcterms:W3CDTF">2021-07-19T16:02:18Z</dcterms:modified>
</cp:coreProperties>
</file>