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5B3696-0F20-421F-8397-5DE28E7190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F9E1D2-58E1-4BFD-AA70-92DD1A5CD4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28-05-2023 09:14:04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10" name="slide10">
            <a:extLst>
              <a:ext uri="{FF2B5EF4-FFF2-40B4-BE49-F238E27FC236}">
                <a16:creationId xmlns:a16="http://schemas.microsoft.com/office/drawing/2014/main" id="{AF33240E-E246-48D2-8377-1F64F9D3B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23850"/>
            <a:ext cx="1078992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BB9A9968-2531-46EF-98CF-EA0FF5B05F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46" y="0"/>
            <a:ext cx="1176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1EC16109-EC11-4712-AF12-41E1D89CE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270760"/>
            <a:ext cx="1088136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3" name="slide3">
            <a:extLst>
              <a:ext uri="{FF2B5EF4-FFF2-40B4-BE49-F238E27FC236}">
                <a16:creationId xmlns:a16="http://schemas.microsoft.com/office/drawing/2014/main" id="{B36862DC-9911-4880-B5D2-BA2F5C932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413510"/>
            <a:ext cx="1078230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4" name="slide4">
            <a:extLst>
              <a:ext uri="{FF2B5EF4-FFF2-40B4-BE49-F238E27FC236}">
                <a16:creationId xmlns:a16="http://schemas.microsoft.com/office/drawing/2014/main" id="{02385670-8FB0-4905-82C5-98F70A7B6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0" y="1493520"/>
            <a:ext cx="2118360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5" name="slide5">
            <a:extLst>
              <a:ext uri="{FF2B5EF4-FFF2-40B4-BE49-F238E27FC236}">
                <a16:creationId xmlns:a16="http://schemas.microsoft.com/office/drawing/2014/main" id="{9657F86A-05B1-4547-80B2-70660E80E8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377190"/>
            <a:ext cx="116281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6" name="slide6">
            <a:extLst>
              <a:ext uri="{FF2B5EF4-FFF2-40B4-BE49-F238E27FC236}">
                <a16:creationId xmlns:a16="http://schemas.microsoft.com/office/drawing/2014/main" id="{F5B51860-60F5-4FB8-9F85-B5592E799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407670"/>
            <a:ext cx="10142220" cy="6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7" name="slide7">
            <a:extLst>
              <a:ext uri="{FF2B5EF4-FFF2-40B4-BE49-F238E27FC236}">
                <a16:creationId xmlns:a16="http://schemas.microsoft.com/office/drawing/2014/main" id="{B2313BA3-08C5-4350-AF5E-F2CBF4701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131570"/>
            <a:ext cx="449580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8" name="slide8">
            <a:extLst>
              <a:ext uri="{FF2B5EF4-FFF2-40B4-BE49-F238E27FC236}">
                <a16:creationId xmlns:a16="http://schemas.microsoft.com/office/drawing/2014/main" id="{90CB31AB-AAAE-4AAB-B537-393E21AA66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982"/>
            <a:ext cx="12192000" cy="50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9" name="slide9">
            <a:extLst>
              <a:ext uri="{FF2B5EF4-FFF2-40B4-BE49-F238E27FC236}">
                <a16:creationId xmlns:a16="http://schemas.microsoft.com/office/drawing/2014/main" id="{F7F4D138-A8D5-4A7F-A304-5EEFF15B1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03860"/>
            <a:ext cx="108813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2023-05-28T15:44:06Z</dcterms:created>
  <dcterms:modified xsi:type="dcterms:W3CDTF">2023-05-28T15:44:06Z</dcterms:modified>
</cp:coreProperties>
</file>