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移动终端界面示意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5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视频源选择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38400" y="1447800"/>
            <a:ext cx="3810000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0" y="18404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视频文件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96910" y="38920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摄像头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92397" y="220980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文件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20998" y="271986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文件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77314" y="441960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摄像头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20998" y="4941332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摄像头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48200" y="2231164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36093" y="279023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36093" y="4489966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48200" y="5106057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419600" y="6019800"/>
            <a:ext cx="133882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源分析数据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42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源分析数据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38400" y="1447800"/>
            <a:ext cx="3810000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90800" y="1752600"/>
            <a:ext cx="914400" cy="4572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个体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05200" y="1752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群</a:t>
            </a:r>
            <a:r>
              <a:rPr lang="zh-CN" altLang="en-US" dirty="0" smtClean="0"/>
              <a:t>体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90800" y="2438400"/>
            <a:ext cx="35052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43200" y="2590800"/>
            <a:ext cx="1600200" cy="12192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个体 </a:t>
            </a:r>
            <a:r>
              <a:rPr lang="en-US" altLang="zh-CN" dirty="0" smtClean="0"/>
              <a:t>1</a:t>
            </a:r>
            <a:r>
              <a:rPr lang="zh-CN" altLang="en-US" dirty="0" smtClean="0"/>
              <a:t>照片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783080" y="4191000"/>
            <a:ext cx="1600200" cy="12192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个体 </a:t>
            </a:r>
            <a:r>
              <a:rPr lang="en-US" altLang="zh-CN" dirty="0"/>
              <a:t>2</a:t>
            </a:r>
            <a:r>
              <a:rPr lang="zh-CN" altLang="en-US" dirty="0" smtClean="0"/>
              <a:t>照片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4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源分析数据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38400" y="1447800"/>
            <a:ext cx="3810000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90800" y="1752600"/>
            <a:ext cx="914400" cy="457200"/>
          </a:xfrm>
          <a:prstGeom prst="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个体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05200" y="1752600"/>
            <a:ext cx="914400" cy="4572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群</a:t>
            </a:r>
            <a:r>
              <a:rPr lang="zh-CN" altLang="en-US" dirty="0" smtClean="0"/>
              <a:t>体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90800" y="2438400"/>
            <a:ext cx="35052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27120" y="259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年龄分布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90800" y="3581400"/>
            <a:ext cx="35052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033757" y="3982083"/>
            <a:ext cx="3008120" cy="980644"/>
          </a:xfrm>
          <a:custGeom>
            <a:avLst/>
            <a:gdLst>
              <a:gd name="connsiteX0" fmla="*/ 0 w 3008120"/>
              <a:gd name="connsiteY0" fmla="*/ 726650 h 980644"/>
              <a:gd name="connsiteX1" fmla="*/ 307649 w 3008120"/>
              <a:gd name="connsiteY1" fmla="*/ 350635 h 980644"/>
              <a:gd name="connsiteX2" fmla="*/ 1153682 w 3008120"/>
              <a:gd name="connsiteY2" fmla="*/ 34440 h 980644"/>
              <a:gd name="connsiteX3" fmla="*/ 1803163 w 3008120"/>
              <a:gd name="connsiteY3" fmla="*/ 102807 h 980644"/>
              <a:gd name="connsiteX4" fmla="*/ 2563738 w 3008120"/>
              <a:gd name="connsiteY4" fmla="*/ 871928 h 980644"/>
              <a:gd name="connsiteX5" fmla="*/ 3008120 w 3008120"/>
              <a:gd name="connsiteY5" fmla="*/ 957386 h 98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08120" h="980644">
                <a:moveTo>
                  <a:pt x="0" y="726650"/>
                </a:moveTo>
                <a:cubicBezTo>
                  <a:pt x="57684" y="596326"/>
                  <a:pt x="115369" y="466003"/>
                  <a:pt x="307649" y="350635"/>
                </a:cubicBezTo>
                <a:cubicBezTo>
                  <a:pt x="499929" y="235267"/>
                  <a:pt x="904430" y="75745"/>
                  <a:pt x="1153682" y="34440"/>
                </a:cubicBezTo>
                <a:cubicBezTo>
                  <a:pt x="1402934" y="-6865"/>
                  <a:pt x="1568154" y="-36774"/>
                  <a:pt x="1803163" y="102807"/>
                </a:cubicBezTo>
                <a:cubicBezTo>
                  <a:pt x="2038172" y="242388"/>
                  <a:pt x="2362912" y="729498"/>
                  <a:pt x="2563738" y="871928"/>
                </a:cubicBezTo>
                <a:cubicBezTo>
                  <a:pt x="2764564" y="1014358"/>
                  <a:pt x="2886342" y="985872"/>
                  <a:pt x="3008120" y="9573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35116" y="259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性别分布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62340" y="25929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族裔分布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2589376" y="4683095"/>
            <a:ext cx="461473" cy="162755"/>
          </a:xfrm>
          <a:custGeom>
            <a:avLst/>
            <a:gdLst>
              <a:gd name="connsiteX0" fmla="*/ 0 w 461473"/>
              <a:gd name="connsiteY0" fmla="*/ 51275 h 162755"/>
              <a:gd name="connsiteX1" fmla="*/ 239282 w 461473"/>
              <a:gd name="connsiteY1" fmla="*/ 162370 h 162755"/>
              <a:gd name="connsiteX2" fmla="*/ 461473 w 461473"/>
              <a:gd name="connsiteY2" fmla="*/ 17092 h 162755"/>
              <a:gd name="connsiteX3" fmla="*/ 461473 w 461473"/>
              <a:gd name="connsiteY3" fmla="*/ 17092 h 162755"/>
              <a:gd name="connsiteX4" fmla="*/ 461473 w 461473"/>
              <a:gd name="connsiteY4" fmla="*/ 0 h 162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473" h="162755">
                <a:moveTo>
                  <a:pt x="0" y="51275"/>
                </a:moveTo>
                <a:cubicBezTo>
                  <a:pt x="81185" y="109671"/>
                  <a:pt x="162370" y="168067"/>
                  <a:pt x="239282" y="162370"/>
                </a:cubicBezTo>
                <a:cubicBezTo>
                  <a:pt x="316194" y="156673"/>
                  <a:pt x="461473" y="17092"/>
                  <a:pt x="461473" y="17092"/>
                </a:cubicBezTo>
                <a:lnTo>
                  <a:pt x="461473" y="17092"/>
                </a:lnTo>
                <a:lnTo>
                  <a:pt x="461473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96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79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移动终端界面示意</vt:lpstr>
      <vt:lpstr>视频源选择</vt:lpstr>
      <vt:lpstr>源分析数据</vt:lpstr>
      <vt:lpstr>源分析数据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移动终端界面示意</dc:title>
  <dc:creator>Wu, Peng</dc:creator>
  <cp:lastModifiedBy>Peng Wu</cp:lastModifiedBy>
  <cp:revision>2</cp:revision>
  <dcterms:created xsi:type="dcterms:W3CDTF">2006-08-16T00:00:00Z</dcterms:created>
  <dcterms:modified xsi:type="dcterms:W3CDTF">2014-11-08T06:49:55Z</dcterms:modified>
</cp:coreProperties>
</file>