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移动终端界面示意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流程示意图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53" y="1342286"/>
            <a:ext cx="1263041" cy="120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4" y="6042800"/>
            <a:ext cx="596419" cy="59641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18231" y="1075742"/>
            <a:ext cx="2307965" cy="1889518"/>
            <a:chOff x="305747" y="1664805"/>
            <a:chExt cx="2307965" cy="18895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7" y="1857290"/>
              <a:ext cx="2307965" cy="16970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54" y="1664805"/>
              <a:ext cx="236929" cy="2665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777" y="1857290"/>
              <a:ext cx="136624" cy="15370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23" y="6042800"/>
            <a:ext cx="717851" cy="59364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12" y="3417987"/>
            <a:ext cx="855622" cy="390506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云形 25"/>
          <p:cNvSpPr/>
          <p:nvPr/>
        </p:nvSpPr>
        <p:spPr>
          <a:xfrm>
            <a:off x="2582804" y="3222735"/>
            <a:ext cx="3786618" cy="1974372"/>
          </a:xfrm>
          <a:prstGeom prst="cloud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48" y="3769506"/>
            <a:ext cx="201132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智慧视频云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数据存储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大数据分析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buFont typeface="Wingdings" pitchFamily="2" charset="2"/>
              <a:buChar char="Ø"/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/>
                <a:ea typeface="微软雅黑"/>
              </a:rPr>
              <a:t>顾客年龄、性别等属性分析</a:t>
            </a:r>
            <a:endParaRPr lang="en-US" altLang="zh-CN" sz="11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0" lvl="1">
              <a:buFont typeface="Wingdings" pitchFamily="2" charset="2"/>
              <a:buChar char="Ø"/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/>
                <a:ea typeface="微软雅黑"/>
              </a:rPr>
              <a:t>顾客人数和停留时间分析</a:t>
            </a:r>
            <a:endParaRPr lang="en-US" altLang="zh-CN" sz="11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0" lvl="1">
              <a:buFont typeface="Wingdings" pitchFamily="2" charset="2"/>
              <a:buChar char="Ø"/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/>
                <a:ea typeface="微软雅黑"/>
              </a:rPr>
              <a:t>顾客货品关联</a:t>
            </a:r>
            <a:endParaRPr lang="en-US" altLang="zh-CN" sz="11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>
              <a:buFont typeface="Wingdings" pitchFamily="2" charset="2"/>
              <a:buChar char="Ø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403933" y="2465891"/>
            <a:ext cx="130750" cy="4993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25"/>
          <p:cNvSpPr/>
          <p:nvPr/>
        </p:nvSpPr>
        <p:spPr>
          <a:xfrm>
            <a:off x="5620304" y="6042800"/>
            <a:ext cx="21288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/>
                <a:ea typeface="微软雅黑"/>
              </a:rPr>
              <a:t>智慧导购移动终端</a:t>
            </a:r>
            <a:endParaRPr lang="en-US" altLang="zh-CN" sz="1200" b="1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0" lvl="1" indent="0" defTabSz="9144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</a:rPr>
              <a:t>客户及货品信息推送</a:t>
            </a:r>
            <a:endParaRPr lang="en-US" altLang="zh-CN" sz="11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0" lvl="1" indent="0" defTabSz="9144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/>
                <a:ea typeface="微软雅黑"/>
              </a:rPr>
              <a:t>定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/>
                <a:ea typeface="微软雅黑"/>
              </a:rPr>
              <a:t>制化客服信息推送</a:t>
            </a:r>
            <a:endParaRPr lang="en-US" altLang="zh-CN" sz="1100" dirty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403933" y="5323778"/>
            <a:ext cx="130750" cy="5445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6200000">
            <a:off x="5120790" y="3819474"/>
            <a:ext cx="3162206" cy="324289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智慧导购登录界面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447800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90800"/>
            <a:ext cx="1143000" cy="457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导购员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3429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4191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服务请求界面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408358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1840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服务请求列表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2009" y="2873005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（服务区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2008" y="236220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/>
              <a:t>1</a:t>
            </a:r>
            <a:r>
              <a:rPr lang="zh-CN" altLang="en-US" dirty="0" smtClean="0"/>
              <a:t>（服务区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请求数</a:t>
            </a:r>
            <a:r>
              <a:rPr lang="zh-CN" altLang="en-US" dirty="0" smtClean="0"/>
              <a:t>据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1752600"/>
            <a:ext cx="914400" cy="457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</a:t>
            </a:r>
            <a:r>
              <a:rPr lang="en-US" altLang="zh-CN" dirty="0" smtClean="0"/>
              <a:t>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24384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3200" y="2590800"/>
            <a:ext cx="1143000" cy="685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r>
              <a:rPr lang="en-US" altLang="zh-CN" dirty="0" smtClean="0"/>
              <a:t>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91000" y="2551632"/>
            <a:ext cx="1600200" cy="1219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客户照</a:t>
            </a:r>
            <a:r>
              <a:rPr lang="zh-CN" altLang="en-US" dirty="0" smtClean="0"/>
              <a:t>片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94831" y="3962400"/>
            <a:ext cx="2971800" cy="76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服务区商品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资料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4831" y="4960834"/>
            <a:ext cx="2971800" cy="76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服务区商品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资料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5801" y="6019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服务推送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38100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9824" y="1482695"/>
            <a:ext cx="3476714" cy="304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服务请求推送提醒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移动终端界面示意</vt:lpstr>
      <vt:lpstr>流程示意图</vt:lpstr>
      <vt:lpstr>智慧导购登录界面</vt:lpstr>
      <vt:lpstr>服务请求界面</vt:lpstr>
      <vt:lpstr>请求数据</vt:lpstr>
      <vt:lpstr>服务推送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移动终端界面示意</dc:title>
  <dc:creator>Wu, Peng</dc:creator>
  <cp:lastModifiedBy>Peng Wu</cp:lastModifiedBy>
  <cp:revision>5</cp:revision>
  <dcterms:created xsi:type="dcterms:W3CDTF">2006-08-16T00:00:00Z</dcterms:created>
  <dcterms:modified xsi:type="dcterms:W3CDTF">2014-12-02T08:01:38Z</dcterms:modified>
</cp:coreProperties>
</file>