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7" r:id="rId3"/>
    <p:sldId id="259" r:id="rId4"/>
    <p:sldId id="275" r:id="rId5"/>
    <p:sldId id="260" r:id="rId6"/>
    <p:sldId id="273" r:id="rId7"/>
    <p:sldId id="263" r:id="rId8"/>
    <p:sldId id="271" r:id="rId9"/>
    <p:sldId id="264" r:id="rId10"/>
    <p:sldId id="272" r:id="rId11"/>
    <p:sldId id="265" r:id="rId12"/>
    <p:sldId id="266" r:id="rId13"/>
    <p:sldId id="270" r:id="rId14"/>
    <p:sldId id="268" r:id="rId15"/>
    <p:sldId id="274" r:id="rId16"/>
    <p:sldId id="261" r:id="rId17"/>
    <p:sldId id="267" r:id="rId18"/>
    <p:sldId id="26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45E25-BAE2-2D9E-9AE4-99928B17AF31}" v="317" dt="2023-03-16T18:39:03.748"/>
    <p1510:client id="{40E4C4BB-32A6-27C3-ED06-C711D529E94C}" v="6" dt="2023-03-16T17:26:30.716"/>
    <p1510:client id="{82BFD779-D944-4A90-B741-071E94FE03AB}" v="2594" dt="2023-03-16T02:58:40.950"/>
    <p1510:client id="{86F23D61-E68F-AF35-9754-152D08D38288}" v="443" dt="2023-03-16T08:46:32.842"/>
    <p1510:client id="{9761C400-9BD1-2548-B220-1A2ACA69753B}" v="932" dt="2023-03-16T19:21:28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af BABOORALLY" userId="S::ashraf.baboorally@hec.edu::e4cb432f-017d-4671-b10e-7abb7b956fc8" providerId="AD" clId="Web-{82BFD779-D944-4A90-B741-071E94FE03AB}"/>
    <pc:docChg chg="addSld delSld modSld sldOrd addMainMaster delMainMaster">
      <pc:chgData name="Ashraf BABOORALLY" userId="S::ashraf.baboorally@hec.edu::e4cb432f-017d-4671-b10e-7abb7b956fc8" providerId="AD" clId="Web-{82BFD779-D944-4A90-B741-071E94FE03AB}" dt="2023-03-16T02:58:40.950" v="1862" actId="1076"/>
      <pc:docMkLst>
        <pc:docMk/>
      </pc:docMkLst>
      <pc:sldChg chg="addSp delSp modSp mod setBg modClrScheme addAnim delAnim modAnim chgLayout">
        <pc:chgData name="Ashraf BABOORALLY" userId="S::ashraf.baboorally@hec.edu::e4cb432f-017d-4671-b10e-7abb7b956fc8" providerId="AD" clId="Web-{82BFD779-D944-4A90-B741-071E94FE03AB}" dt="2023-03-16T01:44:48.928" v="984"/>
        <pc:sldMkLst>
          <pc:docMk/>
          <pc:sldMk cId="3784089036" sldId="256"/>
        </pc:sldMkLst>
        <pc:spChg chg="mod ord">
          <ac:chgData name="Ashraf BABOORALLY" userId="S::ashraf.baboorally@hec.edu::e4cb432f-017d-4671-b10e-7abb7b956fc8" providerId="AD" clId="Web-{82BFD779-D944-4A90-B741-071E94FE03AB}" dt="2023-03-16T00:29:23.564" v="403" actId="20577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Ashraf BABOORALLY" userId="S::ashraf.baboorally@hec.edu::e4cb432f-017d-4671-b10e-7abb7b956fc8" providerId="AD" clId="Web-{82BFD779-D944-4A90-B741-071E94FE03AB}" dt="2023-03-16T00:29:13.735" v="401" actId="14100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Ashraf BABOORALLY" userId="S::ashraf.baboorally@hec.edu::e4cb432f-017d-4671-b10e-7abb7b956fc8" providerId="AD" clId="Web-{82BFD779-D944-4A90-B741-071E94FE03AB}" dt="2023-03-15T22:36:00.833" v="4"/>
          <ac:spMkLst>
            <pc:docMk/>
            <pc:sldMk cId="3784089036" sldId="256"/>
            <ac:spMk id="4" creationId="{ADD28919-1FAC-8823-2943-587636945CA2}"/>
          </ac:spMkLst>
        </pc:spChg>
        <pc:spChg chg="add mod ord">
          <ac:chgData name="Ashraf BABOORALLY" userId="S::ashraf.baboorally@hec.edu::e4cb432f-017d-4671-b10e-7abb7b956fc8" providerId="AD" clId="Web-{82BFD779-D944-4A90-B741-071E94FE03AB}" dt="2023-03-16T01:39:31.462" v="950"/>
          <ac:spMkLst>
            <pc:docMk/>
            <pc:sldMk cId="3784089036" sldId="256"/>
            <ac:spMk id="26" creationId="{5440E4B6-DEDF-273E-AD5C-70097A333AC1}"/>
          </ac:spMkLst>
        </pc:spChg>
        <pc:spChg chg="add mod ord">
          <ac:chgData name="Ashraf BABOORALLY" userId="S::ashraf.baboorally@hec.edu::e4cb432f-017d-4671-b10e-7abb7b956fc8" providerId="AD" clId="Web-{82BFD779-D944-4A90-B741-071E94FE03AB}" dt="2023-03-16T01:39:59.947" v="955" actId="1076"/>
          <ac:spMkLst>
            <pc:docMk/>
            <pc:sldMk cId="3784089036" sldId="256"/>
            <ac:spMk id="27" creationId="{5864CE88-ADD5-6455-4E97-628AB42C0112}"/>
          </ac:spMkLst>
        </pc:spChg>
        <pc:spChg chg="add mod ord">
          <ac:chgData name="Ashraf BABOORALLY" userId="S::ashraf.baboorally@hec.edu::e4cb432f-017d-4671-b10e-7abb7b956fc8" providerId="AD" clId="Web-{82BFD779-D944-4A90-B741-071E94FE03AB}" dt="2023-03-16T01:40:10.010" v="958"/>
          <ac:spMkLst>
            <pc:docMk/>
            <pc:sldMk cId="3784089036" sldId="256"/>
            <ac:spMk id="28" creationId="{0C78815A-C926-C28A-DDC5-414753AA202B}"/>
          </ac:spMkLst>
        </pc:spChg>
        <pc:spChg chg="add mod ord">
          <ac:chgData name="Ashraf BABOORALLY" userId="S::ashraf.baboorally@hec.edu::e4cb432f-017d-4671-b10e-7abb7b956fc8" providerId="AD" clId="Web-{82BFD779-D944-4A90-B741-071E94FE03AB}" dt="2023-03-16T01:44:48.928" v="984"/>
          <ac:spMkLst>
            <pc:docMk/>
            <pc:sldMk cId="3784089036" sldId="256"/>
            <ac:spMk id="33" creationId="{14D0B856-9DB3-674C-6F96-650F649C0B51}"/>
          </ac:spMkLst>
        </pc:spChg>
        <pc:grpChg chg="add mod">
          <ac:chgData name="Ashraf BABOORALLY" userId="S::ashraf.baboorally@hec.edu::e4cb432f-017d-4671-b10e-7abb7b956fc8" providerId="AD" clId="Web-{82BFD779-D944-4A90-B741-071E94FE03AB}" dt="2023-03-16T01:41:35.623" v="966" actId="14100"/>
          <ac:grpSpMkLst>
            <pc:docMk/>
            <pc:sldMk cId="3784089036" sldId="256"/>
            <ac:grpSpMk id="29" creationId="{9A79226F-792A-10E6-6D13-CCD538380DFC}"/>
          </ac:grpSpMkLst>
        </pc:grpChg>
        <pc:grpChg chg="add mod">
          <ac:chgData name="Ashraf BABOORALLY" userId="S::ashraf.baboorally@hec.edu::e4cb432f-017d-4671-b10e-7abb7b956fc8" providerId="AD" clId="Web-{82BFD779-D944-4A90-B741-071E94FE03AB}" dt="2023-03-16T01:41:44.248" v="968" actId="1076"/>
          <ac:grpSpMkLst>
            <pc:docMk/>
            <pc:sldMk cId="3784089036" sldId="256"/>
            <ac:grpSpMk id="30" creationId="{C917F7E0-D793-D18F-FA4F-845DCA9F611F}"/>
          </ac:grpSpMkLst>
        </pc:grpChg>
        <pc:grpChg chg="add mod">
          <ac:chgData name="Ashraf BABOORALLY" userId="S::ashraf.baboorally@hec.edu::e4cb432f-017d-4671-b10e-7abb7b956fc8" providerId="AD" clId="Web-{82BFD779-D944-4A90-B741-071E94FE03AB}" dt="2023-03-16T01:41:40.592" v="967" actId="1076"/>
          <ac:grpSpMkLst>
            <pc:docMk/>
            <pc:sldMk cId="3784089036" sldId="256"/>
            <ac:grpSpMk id="31" creationId="{9496EAC5-E65D-C154-9858-86F89A45F4F1}"/>
          </ac:grpSpMkLst>
        </pc:grpChg>
        <pc:graphicFrameChg chg="add del mod modGraphic">
          <ac:chgData name="Ashraf BABOORALLY" userId="S::ashraf.baboorally@hec.edu::e4cb432f-017d-4671-b10e-7abb7b956fc8" providerId="AD" clId="Web-{82BFD779-D944-4A90-B741-071E94FE03AB}" dt="2023-03-16T01:38:25.100" v="940"/>
          <ac:graphicFrameMkLst>
            <pc:docMk/>
            <pc:sldMk cId="3784089036" sldId="256"/>
            <ac:graphicFrameMk id="17" creationId="{FD055064-0AAF-F12B-33E5-B0288DB74CC3}"/>
          </ac:graphicFrameMkLst>
        </pc:graphicFrameChg>
        <pc:picChg chg="add del mod">
          <ac:chgData name="Ashraf BABOORALLY" userId="S::ashraf.baboorally@hec.edu::e4cb432f-017d-4671-b10e-7abb7b956fc8" providerId="AD" clId="Web-{82BFD779-D944-4A90-B741-071E94FE03AB}" dt="2023-03-16T00:54:59.142" v="577"/>
          <ac:picMkLst>
            <pc:docMk/>
            <pc:sldMk cId="3784089036" sldId="256"/>
            <ac:picMk id="4" creationId="{681E6ED8-7499-9B83-8C9D-E91850F8A4CA}"/>
          </ac:picMkLst>
        </pc:picChg>
        <pc:picChg chg="add mod">
          <ac:chgData name="Ashraf BABOORALLY" userId="S::ashraf.baboorally@hec.edu::e4cb432f-017d-4671-b10e-7abb7b956fc8" providerId="AD" clId="Web-{82BFD779-D944-4A90-B741-071E94FE03AB}" dt="2023-03-16T01:39:49.166" v="954" actId="1076"/>
          <ac:picMkLst>
            <pc:docMk/>
            <pc:sldMk cId="3784089036" sldId="256"/>
            <ac:picMk id="5" creationId="{F45BC426-EC1D-02DE-B6BE-FE7FFFBCA30D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5:52.657" v="915"/>
          <ac:picMkLst>
            <pc:docMk/>
            <pc:sldMk cId="3784089036" sldId="256"/>
            <ac:picMk id="6" creationId="{6EE0FBB4-3B8F-F280-4702-67546A345DC4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5:50.016" v="914"/>
          <ac:picMkLst>
            <pc:docMk/>
            <pc:sldMk cId="3784089036" sldId="256"/>
            <ac:picMk id="7" creationId="{ED6D3974-4E84-34C6-89BF-9781E2A4F55C}"/>
          </ac:picMkLst>
        </pc:picChg>
        <pc:picChg chg="add mod">
          <ac:chgData name="Ashraf BABOORALLY" userId="S::ashraf.baboorally@hec.edu::e4cb432f-017d-4671-b10e-7abb7b956fc8" providerId="AD" clId="Web-{82BFD779-D944-4A90-B741-071E94FE03AB}" dt="2023-03-16T01:39:12.305" v="948" actId="1076"/>
          <ac:picMkLst>
            <pc:docMk/>
            <pc:sldMk cId="3784089036" sldId="256"/>
            <ac:picMk id="8" creationId="{B2FFE686-124F-5F6E-4CF5-A59F4050D35A}"/>
          </ac:picMkLst>
        </pc:picChg>
        <pc:picChg chg="add">
          <ac:chgData name="Ashraf BABOORALLY" userId="S::ashraf.baboorally@hec.edu::e4cb432f-017d-4671-b10e-7abb7b956fc8" providerId="AD" clId="Web-{82BFD779-D944-4A90-B741-071E94FE03AB}" dt="2023-03-16T00:13:54.404" v="176"/>
          <ac:picMkLst>
            <pc:docMk/>
            <pc:sldMk cId="3784089036" sldId="256"/>
            <ac:picMk id="9" creationId="{C2D75EE2-CF15-45F1-A961-37B449E21483}"/>
          </ac:picMkLst>
        </pc:picChg>
        <pc:picChg chg="add mod ord">
          <ac:chgData name="Ashraf BABOORALLY" userId="S::ashraf.baboorally@hec.edu::e4cb432f-017d-4671-b10e-7abb7b956fc8" providerId="AD" clId="Web-{82BFD779-D944-4A90-B741-071E94FE03AB}" dt="2023-03-16T01:40:19.620" v="959" actId="1076"/>
          <ac:picMkLst>
            <pc:docMk/>
            <pc:sldMk cId="3784089036" sldId="256"/>
            <ac:picMk id="10" creationId="{F0DB5814-233D-4658-CCAB-C3C205CEA944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6:00.798" v="919"/>
          <ac:picMkLst>
            <pc:docMk/>
            <pc:sldMk cId="3784089036" sldId="256"/>
            <ac:picMk id="11" creationId="{641D9503-DFE5-A716-6AB6-B872C25B55B8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6:04.860" v="921"/>
          <ac:picMkLst>
            <pc:docMk/>
            <pc:sldMk cId="3784089036" sldId="256"/>
            <ac:picMk id="12" creationId="{0BC78DF7-1171-589C-39FB-267F85BC43B7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6:03.064" v="920"/>
          <ac:picMkLst>
            <pc:docMk/>
            <pc:sldMk cId="3784089036" sldId="256"/>
            <ac:picMk id="13" creationId="{35813BE3-D713-BAC1-CEED-D32DCF1CB349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5:30.344" v="912"/>
          <ac:picMkLst>
            <pc:docMk/>
            <pc:sldMk cId="3784089036" sldId="256"/>
            <ac:picMk id="14" creationId="{7634ADC1-801B-187E-9486-D0C92217DB21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5:23.578" v="910"/>
          <ac:picMkLst>
            <pc:docMk/>
            <pc:sldMk cId="3784089036" sldId="256"/>
            <ac:picMk id="15" creationId="{85A90703-CA54-6CCE-6338-D6FB1270A8BE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1:35:36.578" v="913"/>
          <ac:picMkLst>
            <pc:docMk/>
            <pc:sldMk cId="3784089036" sldId="256"/>
            <ac:picMk id="16" creationId="{0347C7FC-E422-FFD3-42A2-F6FCD6CCF062}"/>
          </ac:picMkLst>
        </pc:picChg>
        <pc:cxnChg chg="add mod ord">
          <ac:chgData name="Ashraf BABOORALLY" userId="S::ashraf.baboorally@hec.edu::e4cb432f-017d-4671-b10e-7abb7b956fc8" providerId="AD" clId="Web-{82BFD779-D944-4A90-B741-071E94FE03AB}" dt="2023-03-16T01:43:10.564" v="977"/>
          <ac:cxnSpMkLst>
            <pc:docMk/>
            <pc:sldMk cId="3784089036" sldId="256"/>
            <ac:cxnSpMk id="32" creationId="{80684211-BF8A-DA50-E04F-95D32303277A}"/>
          </ac:cxnSpMkLst>
        </pc:cxnChg>
      </pc:sldChg>
      <pc:sldChg chg="addSp delSp modSp new mod modClrScheme chgLayout">
        <pc:chgData name="Ashraf BABOORALLY" userId="S::ashraf.baboorally@hec.edu::e4cb432f-017d-4671-b10e-7abb7b956fc8" providerId="AD" clId="Web-{82BFD779-D944-4A90-B741-071E94FE03AB}" dt="2023-03-16T00:27:50.748" v="375" actId="1076"/>
        <pc:sldMkLst>
          <pc:docMk/>
          <pc:sldMk cId="3261150651" sldId="257"/>
        </pc:sldMkLst>
        <pc:spChg chg="mod ord">
          <ac:chgData name="Ashraf BABOORALLY" userId="S::ashraf.baboorally@hec.edu::e4cb432f-017d-4671-b10e-7abb7b956fc8" providerId="AD" clId="Web-{82BFD779-D944-4A90-B741-071E94FE03AB}" dt="2023-03-16T00:23:39.197" v="334" actId="20577"/>
          <ac:spMkLst>
            <pc:docMk/>
            <pc:sldMk cId="3261150651" sldId="257"/>
            <ac:spMk id="2" creationId="{FEB81950-462E-4744-7E0F-A1605D1AA07A}"/>
          </ac:spMkLst>
        </pc:spChg>
        <pc:spChg chg="add del mod ord">
          <ac:chgData name="Ashraf BABOORALLY" userId="S::ashraf.baboorally@hec.edu::e4cb432f-017d-4671-b10e-7abb7b956fc8" providerId="AD" clId="Web-{82BFD779-D944-4A90-B741-071E94FE03AB}" dt="2023-03-16T00:15:40.002" v="180"/>
          <ac:spMkLst>
            <pc:docMk/>
            <pc:sldMk cId="3261150651" sldId="257"/>
            <ac:spMk id="3" creationId="{66DDAF6B-AC98-795E-6F76-AD1E616AC167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0:27:50.748" v="375" actId="1076"/>
          <ac:spMkLst>
            <pc:docMk/>
            <pc:sldMk cId="3261150651" sldId="257"/>
            <ac:spMk id="1662" creationId="{48835900-A4CA-08A4-5EA9-BDD42F79B482}"/>
          </ac:spMkLst>
        </pc:spChg>
        <pc:graphicFrameChg chg="add del mod ord modGraphic">
          <ac:chgData name="Ashraf BABOORALLY" userId="S::ashraf.baboorally@hec.edu::e4cb432f-017d-4671-b10e-7abb7b956fc8" providerId="AD" clId="Web-{82BFD779-D944-4A90-B741-071E94FE03AB}" dt="2023-03-16T00:15:11.813" v="179"/>
          <ac:graphicFrameMkLst>
            <pc:docMk/>
            <pc:sldMk cId="3261150651" sldId="257"/>
            <ac:graphicFrameMk id="4" creationId="{A53221A5-FFC8-9A01-CDCD-209C10D29BA9}"/>
          </ac:graphicFrameMkLst>
        </pc:graphicFrameChg>
        <pc:graphicFrameChg chg="add mod ord modGraphic">
          <ac:chgData name="Ashraf BABOORALLY" userId="S::ashraf.baboorally@hec.edu::e4cb432f-017d-4671-b10e-7abb7b956fc8" providerId="AD" clId="Web-{82BFD779-D944-4A90-B741-071E94FE03AB}" dt="2023-03-16T00:26:24.537" v="344" actId="1076"/>
          <ac:graphicFrameMkLst>
            <pc:docMk/>
            <pc:sldMk cId="3261150651" sldId="257"/>
            <ac:graphicFrameMk id="11" creationId="{7AAE64EA-E08A-36C3-8C17-D6DB405883FC}"/>
          </ac:graphicFrameMkLst>
        </pc:graphicFrameChg>
      </pc:sldChg>
      <pc:sldChg chg="new del">
        <pc:chgData name="Ashraf BABOORALLY" userId="S::ashraf.baboorally@hec.edu::e4cb432f-017d-4671-b10e-7abb7b956fc8" providerId="AD" clId="Web-{82BFD779-D944-4A90-B741-071E94FE03AB}" dt="2023-03-15T22:41:18.311" v="13"/>
        <pc:sldMkLst>
          <pc:docMk/>
          <pc:sldMk cId="3120864004" sldId="258"/>
        </pc:sldMkLst>
      </pc:sldChg>
      <pc:sldChg chg="modSp new mod modClrScheme chgLayout">
        <pc:chgData name="Ashraf BABOORALLY" userId="S::ashraf.baboorally@hec.edu::e4cb432f-017d-4671-b10e-7abb7b956fc8" providerId="AD" clId="Web-{82BFD779-D944-4A90-B741-071E94FE03AB}" dt="2023-03-16T00:10:35.225" v="166"/>
        <pc:sldMkLst>
          <pc:docMk/>
          <pc:sldMk cId="4290867373" sldId="259"/>
        </pc:sldMkLst>
        <pc:spChg chg="mod ord">
          <ac:chgData name="Ashraf BABOORALLY" userId="S::ashraf.baboorally@hec.edu::e4cb432f-017d-4671-b10e-7abb7b956fc8" providerId="AD" clId="Web-{82BFD779-D944-4A90-B741-071E94FE03AB}" dt="2023-03-16T00:10:35.225" v="166"/>
          <ac:spMkLst>
            <pc:docMk/>
            <pc:sldMk cId="4290867373" sldId="259"/>
            <ac:spMk id="2" creationId="{7A5426CF-20EB-37E5-AB95-82D59192DE31}"/>
          </ac:spMkLst>
        </pc:spChg>
        <pc:spChg chg="mod ord">
          <ac:chgData name="Ashraf BABOORALLY" userId="S::ashraf.baboorally@hec.edu::e4cb432f-017d-4671-b10e-7abb7b956fc8" providerId="AD" clId="Web-{82BFD779-D944-4A90-B741-071E94FE03AB}" dt="2023-03-16T00:10:35.225" v="166"/>
          <ac:spMkLst>
            <pc:docMk/>
            <pc:sldMk cId="4290867373" sldId="259"/>
            <ac:spMk id="3" creationId="{A49071BB-A6EE-82D1-20FB-BBEA8E98E68A}"/>
          </ac:spMkLst>
        </pc:spChg>
      </pc:sldChg>
      <pc:sldChg chg="addSp delSp modSp new mod modClrScheme chgLayout">
        <pc:chgData name="Ashraf BABOORALLY" userId="S::ashraf.baboorally@hec.edu::e4cb432f-017d-4671-b10e-7abb7b956fc8" providerId="AD" clId="Web-{82BFD779-D944-4A90-B741-071E94FE03AB}" dt="2023-03-16T02:26:47.065" v="1502" actId="20577"/>
        <pc:sldMkLst>
          <pc:docMk/>
          <pc:sldMk cId="4178765915" sldId="260"/>
        </pc:sldMkLst>
        <pc:spChg chg="mod ord">
          <ac:chgData name="Ashraf BABOORALLY" userId="S::ashraf.baboorally@hec.edu::e4cb432f-017d-4671-b10e-7abb7b956fc8" providerId="AD" clId="Web-{82BFD779-D944-4A90-B741-071E94FE03AB}" dt="2023-03-16T02:26:47.065" v="1502" actId="20577"/>
          <ac:spMkLst>
            <pc:docMk/>
            <pc:sldMk cId="4178765915" sldId="260"/>
            <ac:spMk id="2" creationId="{83F24DC5-4BB6-3909-D8C3-355524AB3388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5T23:45:59.485" v="100"/>
          <ac:spMkLst>
            <pc:docMk/>
            <pc:sldMk cId="4178765915" sldId="260"/>
            <ac:spMk id="3" creationId="{AA9591C3-9137-EBA1-142E-18001AFCB255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5T23:50:03.369" v="123"/>
          <ac:spMkLst>
            <pc:docMk/>
            <pc:sldMk cId="4178765915" sldId="260"/>
            <ac:spMk id="5" creationId="{92998620-D6B8-F0FE-A208-2E80CF7B0B6C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5T23:51:22.169" v="132"/>
          <ac:spMkLst>
            <pc:docMk/>
            <pc:sldMk cId="4178765915" sldId="260"/>
            <ac:spMk id="6" creationId="{0B94B0E5-8C51-12C2-3CB5-156F1BA8D6FB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5T23:54:49.225" v="136"/>
          <ac:spMkLst>
            <pc:docMk/>
            <pc:sldMk cId="4178765915" sldId="260"/>
            <ac:spMk id="7" creationId="{30CA8D2F-A77A-0756-3CB2-FCDD61863E06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5T23:59:05.344" v="143"/>
          <ac:spMkLst>
            <pc:docMk/>
            <pc:sldMk cId="4178765915" sldId="260"/>
            <ac:spMk id="8" creationId="{AE2E39EF-8E65-6D48-11AD-5A5516DB1BEA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0:41:00.059" v="476" actId="1076"/>
          <ac:spMkLst>
            <pc:docMk/>
            <pc:sldMk cId="4178765915" sldId="260"/>
            <ac:spMk id="9" creationId="{E7F8A5D4-E100-BC28-3951-204A2C5BC4F5}"/>
          </ac:spMkLst>
        </pc:spChg>
        <pc:spChg chg="add">
          <ac:chgData name="Ashraf BABOORALLY" userId="S::ashraf.baboorally@hec.edu::e4cb432f-017d-4671-b10e-7abb7b956fc8" providerId="AD" clId="Web-{82BFD779-D944-4A90-B741-071E94FE03AB}" dt="2023-03-16T00:41:40.420" v="478"/>
          <ac:spMkLst>
            <pc:docMk/>
            <pc:sldMk cId="4178765915" sldId="260"/>
            <ac:spMk id="12" creationId="{372AC4B4-C932-8E1C-6B99-D5824C3AC56E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0:49:49.987" v="553" actId="20577"/>
          <ac:spMkLst>
            <pc:docMk/>
            <pc:sldMk cId="4178765915" sldId="260"/>
            <ac:spMk id="13" creationId="{745C5F91-A63A-A9CB-BB99-07F4623F8B58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0:57:42.680" v="587" actId="20577"/>
          <ac:spMkLst>
            <pc:docMk/>
            <pc:sldMk cId="4178765915" sldId="260"/>
            <ac:spMk id="14" creationId="{F68D81D8-61DF-48D9-72E4-32DF6FBDE7D4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0:51:43.416" v="564" actId="1076"/>
          <ac:spMkLst>
            <pc:docMk/>
            <pc:sldMk cId="4178765915" sldId="260"/>
            <ac:spMk id="15" creationId="{17C46A23-EDEB-8113-A031-5B0910FB9AE9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0:53:45.389" v="569" actId="1076"/>
          <ac:spMkLst>
            <pc:docMk/>
            <pc:sldMk cId="4178765915" sldId="260"/>
            <ac:spMk id="16" creationId="{2944EE15-F47A-ED9F-00E6-E4A08937020E}"/>
          </ac:spMkLst>
        </pc:spChg>
        <pc:spChg chg="add">
          <ac:chgData name="Ashraf BABOORALLY" userId="S::ashraf.baboorally@hec.edu::e4cb432f-017d-4671-b10e-7abb7b956fc8" providerId="AD" clId="Web-{82BFD779-D944-4A90-B741-071E94FE03AB}" dt="2023-03-16T02:06:06.187" v="1146"/>
          <ac:spMkLst>
            <pc:docMk/>
            <pc:sldMk cId="4178765915" sldId="260"/>
            <ac:spMk id="17" creationId="{2EC14FDD-3EBC-34E5-75C5-06DE84593478}"/>
          </ac:spMkLst>
        </pc:spChg>
        <pc:picChg chg="add mod modCrop">
          <ac:chgData name="Ashraf BABOORALLY" userId="S::ashraf.baboorally@hec.edu::e4cb432f-017d-4671-b10e-7abb7b956fc8" providerId="AD" clId="Web-{82BFD779-D944-4A90-B741-071E94FE03AB}" dt="2023-03-16T00:41:04.700" v="477" actId="1076"/>
          <ac:picMkLst>
            <pc:docMk/>
            <pc:sldMk cId="4178765915" sldId="260"/>
            <ac:picMk id="4" creationId="{6311F4C7-83CD-50EE-1699-B7E0AB7CB9BC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0:37:30.988" v="462"/>
          <ac:picMkLst>
            <pc:docMk/>
            <pc:sldMk cId="4178765915" sldId="260"/>
            <ac:picMk id="10" creationId="{8CE2DF80-9BFA-706C-872B-2CE749DE839B}"/>
          </ac:picMkLst>
        </pc:picChg>
        <pc:picChg chg="add mod">
          <ac:chgData name="Ashraf BABOORALLY" userId="S::ashraf.baboorally@hec.edu::e4cb432f-017d-4671-b10e-7abb7b956fc8" providerId="AD" clId="Web-{82BFD779-D944-4A90-B741-071E94FE03AB}" dt="2023-03-16T00:49:53.627" v="554" actId="1076"/>
          <ac:picMkLst>
            <pc:docMk/>
            <pc:sldMk cId="4178765915" sldId="260"/>
            <ac:picMk id="11" creationId="{8F971CAE-BF9E-4657-431A-909E499993B8}"/>
          </ac:picMkLst>
        </pc:picChg>
      </pc:sldChg>
      <pc:sldChg chg="addSp delSp modSp new mod ord modClrScheme chgLayout">
        <pc:chgData name="Ashraf BABOORALLY" userId="S::ashraf.baboorally@hec.edu::e4cb432f-017d-4671-b10e-7abb7b956fc8" providerId="AD" clId="Web-{82BFD779-D944-4A90-B741-071E94FE03AB}" dt="2023-03-16T02:55:25.536" v="1841" actId="1076"/>
        <pc:sldMkLst>
          <pc:docMk/>
          <pc:sldMk cId="890462967" sldId="261"/>
        </pc:sldMkLst>
        <pc:spChg chg="mod ord">
          <ac:chgData name="Ashraf BABOORALLY" userId="S::ashraf.baboorally@hec.edu::e4cb432f-017d-4671-b10e-7abb7b956fc8" providerId="AD" clId="Web-{82BFD779-D944-4A90-B741-071E94FE03AB}" dt="2023-03-16T02:54:24.300" v="1835" actId="1076"/>
          <ac:spMkLst>
            <pc:docMk/>
            <pc:sldMk cId="890462967" sldId="261"/>
            <ac:spMk id="2" creationId="{E6D3726A-8138-17CE-FF8D-E1904C2FA8F5}"/>
          </ac:spMkLst>
        </pc:spChg>
        <pc:spChg chg="del mod ord">
          <ac:chgData name="Ashraf BABOORALLY" userId="S::ashraf.baboorally@hec.edu::e4cb432f-017d-4671-b10e-7abb7b956fc8" providerId="AD" clId="Web-{82BFD779-D944-4A90-B741-071E94FE03AB}" dt="2023-03-16T02:54:28.143" v="1836"/>
          <ac:spMkLst>
            <pc:docMk/>
            <pc:sldMk cId="890462967" sldId="261"/>
            <ac:spMk id="3" creationId="{56626F54-F2F0-127E-BC64-A1618A71B1DB}"/>
          </ac:spMkLst>
        </pc:spChg>
        <pc:picChg chg="add mod">
          <ac:chgData name="Ashraf BABOORALLY" userId="S::ashraf.baboorally@hec.edu::e4cb432f-017d-4671-b10e-7abb7b956fc8" providerId="AD" clId="Web-{82BFD779-D944-4A90-B741-071E94FE03AB}" dt="2023-03-16T02:55:25.536" v="1841" actId="1076"/>
          <ac:picMkLst>
            <pc:docMk/>
            <pc:sldMk cId="890462967" sldId="261"/>
            <ac:picMk id="4" creationId="{B9B7D954-B169-B9C1-1233-D83069549453}"/>
          </ac:picMkLst>
        </pc:picChg>
      </pc:sldChg>
      <pc:sldChg chg="modSp add del mod replId modClrScheme chgLayout">
        <pc:chgData name="Ashraf BABOORALLY" userId="S::ashraf.baboorally@hec.edu::e4cb432f-017d-4671-b10e-7abb7b956fc8" providerId="AD" clId="Web-{82BFD779-D944-4A90-B741-071E94FE03AB}" dt="2023-03-16T02:25:19.757" v="1453"/>
        <pc:sldMkLst>
          <pc:docMk/>
          <pc:sldMk cId="3330236255" sldId="262"/>
        </pc:sldMkLst>
        <pc:spChg chg="mod ord">
          <ac:chgData name="Ashraf BABOORALLY" userId="S::ashraf.baboorally@hec.edu::e4cb432f-017d-4671-b10e-7abb7b956fc8" providerId="AD" clId="Web-{82BFD779-D944-4A90-B741-071E94FE03AB}" dt="2023-03-16T00:10:35.225" v="166"/>
          <ac:spMkLst>
            <pc:docMk/>
            <pc:sldMk cId="3330236255" sldId="262"/>
            <ac:spMk id="2" creationId="{83F24DC5-4BB6-3909-D8C3-355524AB3388}"/>
          </ac:spMkLst>
        </pc:spChg>
        <pc:spChg chg="mod ord">
          <ac:chgData name="Ashraf BABOORALLY" userId="S::ashraf.baboorally@hec.edu::e4cb432f-017d-4671-b10e-7abb7b956fc8" providerId="AD" clId="Web-{82BFD779-D944-4A90-B741-071E94FE03AB}" dt="2023-03-16T00:10:35.225" v="166"/>
          <ac:spMkLst>
            <pc:docMk/>
            <pc:sldMk cId="3330236255" sldId="262"/>
            <ac:spMk id="3" creationId="{AA9591C3-9137-EBA1-142E-18001AFCB255}"/>
          </ac:spMkLst>
        </pc:spChg>
      </pc:sldChg>
      <pc:sldChg chg="addSp delSp modSp add replId">
        <pc:chgData name="Ashraf BABOORALLY" userId="S::ashraf.baboorally@hec.edu::e4cb432f-017d-4671-b10e-7abb7b956fc8" providerId="AD" clId="Web-{82BFD779-D944-4A90-B741-071E94FE03AB}" dt="2023-03-16T02:26:59.066" v="1504" actId="20577"/>
        <pc:sldMkLst>
          <pc:docMk/>
          <pc:sldMk cId="2681465552" sldId="263"/>
        </pc:sldMkLst>
        <pc:spChg chg="mod">
          <ac:chgData name="Ashraf BABOORALLY" userId="S::ashraf.baboorally@hec.edu::e4cb432f-017d-4671-b10e-7abb7b956fc8" providerId="AD" clId="Web-{82BFD779-D944-4A90-B741-071E94FE03AB}" dt="2023-03-16T02:26:59.066" v="1504" actId="20577"/>
          <ac:spMkLst>
            <pc:docMk/>
            <pc:sldMk cId="2681465552" sldId="263"/>
            <ac:spMk id="2" creationId="{83F24DC5-4BB6-3909-D8C3-355524AB3388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3:58.497" v="1057" actId="20577"/>
          <ac:spMkLst>
            <pc:docMk/>
            <pc:sldMk cId="2681465552" sldId="263"/>
            <ac:spMk id="3" creationId="{74513129-A748-78A7-7EA7-F973DF66D09A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02:57.414" v="1130" actId="1076"/>
          <ac:spMkLst>
            <pc:docMk/>
            <pc:sldMk cId="2681465552" sldId="263"/>
            <ac:spMk id="5" creationId="{CF6AE782-E5C0-44F5-BC58-AC399E7DDD41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01:19.254" v="1117" actId="1076"/>
          <ac:spMkLst>
            <pc:docMk/>
            <pc:sldMk cId="2681465552" sldId="263"/>
            <ac:spMk id="6" creationId="{386567FC-F06A-702D-8665-0EC9B3B56201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6T02:02:07.225" v="1123"/>
          <ac:spMkLst>
            <pc:docMk/>
            <pc:sldMk cId="2681465552" sldId="263"/>
            <ac:spMk id="7" creationId="{331F4137-9785-C308-34B3-E938042A452A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6T02:03:02.664" v="1131"/>
          <ac:spMkLst>
            <pc:docMk/>
            <pc:sldMk cId="2681465552" sldId="263"/>
            <ac:spMk id="8" creationId="{BA48E46E-0953-DE7E-1EFD-15669D0E8B5D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1:32:10.008" v="890"/>
          <ac:spMkLst>
            <pc:docMk/>
            <pc:sldMk cId="2681465552" sldId="263"/>
            <ac:spMk id="9" creationId="{E7F8A5D4-E100-BC28-3951-204A2C5BC4F5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04:16.683" v="1145"/>
          <ac:spMkLst>
            <pc:docMk/>
            <pc:sldMk cId="2681465552" sldId="263"/>
            <ac:spMk id="10" creationId="{552C43B1-D384-ADFE-B2CC-15F4F068BADA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1:32:03.711" v="888"/>
          <ac:spMkLst>
            <pc:docMk/>
            <pc:sldMk cId="2681465552" sldId="263"/>
            <ac:spMk id="13" creationId="{745C5F91-A63A-A9CB-BB99-07F4623F8B58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0:54:26.641" v="576"/>
          <ac:spMkLst>
            <pc:docMk/>
            <pc:sldMk cId="2681465552" sldId="263"/>
            <ac:spMk id="14" creationId="{F68D81D8-61DF-48D9-72E4-32DF6FBDE7D4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0:54:22.172" v="575"/>
          <ac:spMkLst>
            <pc:docMk/>
            <pc:sldMk cId="2681465552" sldId="263"/>
            <ac:spMk id="15" creationId="{17C46A23-EDEB-8113-A031-5B0910FB9AE9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1:32:07.508" v="889"/>
          <ac:spMkLst>
            <pc:docMk/>
            <pc:sldMk cId="2681465552" sldId="263"/>
            <ac:spMk id="16" creationId="{2944EE15-F47A-ED9F-00E6-E4A08937020E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03:34.947" v="1137" actId="1076"/>
          <ac:spMkLst>
            <pc:docMk/>
            <pc:sldMk cId="2681465552" sldId="263"/>
            <ac:spMk id="17" creationId="{BB58AC72-0730-95DA-3E87-8C07A7D57CB1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03:45.447" v="1140" actId="14100"/>
          <ac:spMkLst>
            <pc:docMk/>
            <pc:sldMk cId="2681465552" sldId="263"/>
            <ac:spMk id="18" creationId="{33DBA6E7-65B7-584E-2CA2-1E7D558C3299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04:07.401" v="1144"/>
          <ac:spMkLst>
            <pc:docMk/>
            <pc:sldMk cId="2681465552" sldId="263"/>
            <ac:spMk id="19" creationId="{D400DBFA-D7FB-6704-9977-B93C03312317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23:41.097" v="1449" actId="20577"/>
          <ac:spMkLst>
            <pc:docMk/>
            <pc:sldMk cId="2681465552" sldId="263"/>
            <ac:spMk id="21" creationId="{B52E3D40-5519-DFF5-A660-71B8D242FD6A}"/>
          </ac:spMkLst>
        </pc:spChg>
        <pc:spChg chg="add del">
          <ac:chgData name="Ashraf BABOORALLY" userId="S::ashraf.baboorally@hec.edu::e4cb432f-017d-4671-b10e-7abb7b956fc8" providerId="AD" clId="Web-{82BFD779-D944-4A90-B741-071E94FE03AB}" dt="2023-03-16T02:10:48.607" v="1249"/>
          <ac:spMkLst>
            <pc:docMk/>
            <pc:sldMk cId="2681465552" sldId="263"/>
            <ac:spMk id="23" creationId="{68EECC65-544C-9C23-F9B8-4B6449D9430C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18:43.285" v="1373" actId="1076"/>
          <ac:spMkLst>
            <pc:docMk/>
            <pc:sldMk cId="2681465552" sldId="263"/>
            <ac:spMk id="24" creationId="{BB2345AC-7C56-D336-914F-3535FC59477A}"/>
          </ac:spMkLst>
        </pc:spChg>
        <pc:picChg chg="del">
          <ac:chgData name="Ashraf BABOORALLY" userId="S::ashraf.baboorally@hec.edu::e4cb432f-017d-4671-b10e-7abb7b956fc8" providerId="AD" clId="Web-{82BFD779-D944-4A90-B741-071E94FE03AB}" dt="2023-03-16T00:54:15.109" v="573"/>
          <ac:picMkLst>
            <pc:docMk/>
            <pc:sldMk cId="2681465552" sldId="263"/>
            <ac:picMk id="4" creationId="{6311F4C7-83CD-50EE-1699-B7E0AB7CB9BC}"/>
          </ac:picMkLst>
        </pc:picChg>
        <pc:picChg chg="del">
          <ac:chgData name="Ashraf BABOORALLY" userId="S::ashraf.baboorally@hec.edu::e4cb432f-017d-4671-b10e-7abb7b956fc8" providerId="AD" clId="Web-{82BFD779-D944-4A90-B741-071E94FE03AB}" dt="2023-03-16T00:54:17.500" v="574"/>
          <ac:picMkLst>
            <pc:docMk/>
            <pc:sldMk cId="2681465552" sldId="263"/>
            <ac:picMk id="11" creationId="{8F971CAE-BF9E-4657-431A-909E499993B8}"/>
          </ac:picMkLst>
        </pc:picChg>
      </pc:sldChg>
      <pc:sldChg chg="new del">
        <pc:chgData name="Ashraf BABOORALLY" userId="S::ashraf.baboorally@hec.edu::e4cb432f-017d-4671-b10e-7abb7b956fc8" providerId="AD" clId="Web-{82BFD779-D944-4A90-B741-071E94FE03AB}" dt="2023-03-16T00:54:09.593" v="571"/>
        <pc:sldMkLst>
          <pc:docMk/>
          <pc:sldMk cId="3697215207" sldId="263"/>
        </pc:sldMkLst>
      </pc:sldChg>
      <pc:sldChg chg="addSp delSp modSp add replId">
        <pc:chgData name="Ashraf BABOORALLY" userId="S::ashraf.baboorally@hec.edu::e4cb432f-017d-4671-b10e-7abb7b956fc8" providerId="AD" clId="Web-{82BFD779-D944-4A90-B741-071E94FE03AB}" dt="2023-03-16T02:27:09.426" v="1505" actId="20577"/>
        <pc:sldMkLst>
          <pc:docMk/>
          <pc:sldMk cId="1784578864" sldId="264"/>
        </pc:sldMkLst>
        <pc:spChg chg="mod">
          <ac:chgData name="Ashraf BABOORALLY" userId="S::ashraf.baboorally@hec.edu::e4cb432f-017d-4671-b10e-7abb7b956fc8" providerId="AD" clId="Web-{82BFD779-D944-4A90-B741-071E94FE03AB}" dt="2023-03-16T02:27:09.426" v="1505" actId="20577"/>
          <ac:spMkLst>
            <pc:docMk/>
            <pc:sldMk cId="1784578864" sldId="264"/>
            <ac:spMk id="2" creationId="{83F24DC5-4BB6-3909-D8C3-355524AB3388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6:09.818" v="1084" actId="20577"/>
          <ac:spMkLst>
            <pc:docMk/>
            <pc:sldMk cId="1784578864" sldId="264"/>
            <ac:spMk id="4" creationId="{593D8BEB-49A2-1CBD-7C76-5D484180738A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547" v="1060" actId="1076"/>
          <ac:spMkLst>
            <pc:docMk/>
            <pc:sldMk cId="1784578864" sldId="264"/>
            <ac:spMk id="5" creationId="{E67EEA41-18E4-5CCA-11A5-D10A1ECCC5C5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563" v="1061" actId="1076"/>
          <ac:spMkLst>
            <pc:docMk/>
            <pc:sldMk cId="1784578864" sldId="264"/>
            <ac:spMk id="6" creationId="{A1CBFDBF-655C-8144-3A7B-D3DECC8FBF56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578" v="1062" actId="1076"/>
          <ac:spMkLst>
            <pc:docMk/>
            <pc:sldMk cId="1784578864" sldId="264"/>
            <ac:spMk id="7" creationId="{160428DA-BBF9-D72C-97AF-B75F7FB90896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609" v="1063" actId="1076"/>
          <ac:spMkLst>
            <pc:docMk/>
            <pc:sldMk cId="1784578864" sldId="264"/>
            <ac:spMk id="8" creationId="{D9973B21-0493-56BB-02E0-348022F053CF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1:01:55.270" v="591"/>
          <ac:spMkLst>
            <pc:docMk/>
            <pc:sldMk cId="1784578864" sldId="264"/>
            <ac:spMk id="9" creationId="{E7F8A5D4-E100-BC28-3951-204A2C5BC4F5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625" v="1064" actId="1076"/>
          <ac:spMkLst>
            <pc:docMk/>
            <pc:sldMk cId="1784578864" sldId="264"/>
            <ac:spMk id="10" creationId="{9F937525-CB2A-9717-908C-CF554A121A99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641" v="1065" actId="1076"/>
          <ac:spMkLst>
            <pc:docMk/>
            <pc:sldMk cId="1784578864" sldId="264"/>
            <ac:spMk id="11" creationId="{0ECD1BDC-279E-4C3B-C7B9-003F373A9D76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1:01:46.801" v="589"/>
          <ac:spMkLst>
            <pc:docMk/>
            <pc:sldMk cId="1784578864" sldId="264"/>
            <ac:spMk id="13" creationId="{745C5F91-A63A-A9CB-BB99-07F4623F8B58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6:29.287" v="1088" actId="20577"/>
          <ac:spMkLst>
            <pc:docMk/>
            <pc:sldMk cId="1784578864" sldId="264"/>
            <ac:spMk id="14" creationId="{C6FA150E-8C36-2E61-8119-BA864EA6677C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6T01:56:14.802" v="1085" actId="20577"/>
          <ac:spMkLst>
            <pc:docMk/>
            <pc:sldMk cId="1784578864" sldId="264"/>
            <ac:spMk id="15" creationId="{AECB0E34-FC44-67C6-36EC-93E631FA3512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1:01:50.067" v="590"/>
          <ac:spMkLst>
            <pc:docMk/>
            <pc:sldMk cId="1784578864" sldId="264"/>
            <ac:spMk id="16" creationId="{2944EE15-F47A-ED9F-00E6-E4A08937020E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6:18.849" v="1086" actId="20577"/>
          <ac:spMkLst>
            <pc:docMk/>
            <pc:sldMk cId="1784578864" sldId="264"/>
            <ac:spMk id="17" creationId="{213E0323-1FDA-44F5-BC81-175B929E965F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6:24.271" v="1087" actId="20577"/>
          <ac:spMkLst>
            <pc:docMk/>
            <pc:sldMk cId="1784578864" sldId="264"/>
            <ac:spMk id="18" creationId="{CA40C87F-BA54-5A78-5365-77DFFD4E1D8B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750" v="1070" actId="1076"/>
          <ac:spMkLst>
            <pc:docMk/>
            <pc:sldMk cId="1784578864" sldId="264"/>
            <ac:spMk id="19" creationId="{5328A59F-084F-6DB4-95E5-1C76322C20B8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766" v="1071" actId="1076"/>
          <ac:spMkLst>
            <pc:docMk/>
            <pc:sldMk cId="1784578864" sldId="264"/>
            <ac:spMk id="20" creationId="{DF8AD1AE-4BB8-FB20-FE91-EA5AA97906B2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781" v="1072" actId="1076"/>
          <ac:spMkLst>
            <pc:docMk/>
            <pc:sldMk cId="1784578864" sldId="264"/>
            <ac:spMk id="21" creationId="{ECBD57F8-A167-5534-4E6F-3473340DEDB0}"/>
          </ac:spMkLst>
        </pc:spChg>
        <pc:spChg chg="add del mod">
          <ac:chgData name="Ashraf BABOORALLY" userId="S::ashraf.baboorally@hec.edu::e4cb432f-017d-4671-b10e-7abb7b956fc8" providerId="AD" clId="Web-{82BFD779-D944-4A90-B741-071E94FE03AB}" dt="2023-03-16T01:23:21.518" v="804"/>
          <ac:spMkLst>
            <pc:docMk/>
            <pc:sldMk cId="1784578864" sldId="264"/>
            <ac:spMk id="22" creationId="{FBA59B4E-C714-BED9-D9D4-B37617A871A6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813" v="1073" actId="1076"/>
          <ac:spMkLst>
            <pc:docMk/>
            <pc:sldMk cId="1784578864" sldId="264"/>
            <ac:spMk id="23" creationId="{98907E72-8D8C-7AE9-D2F9-30FF7EFED2E0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828" v="1074" actId="1076"/>
          <ac:spMkLst>
            <pc:docMk/>
            <pc:sldMk cId="1784578864" sldId="264"/>
            <ac:spMk id="24" creationId="{8010AE39-CD64-ED97-920E-5CEF70F7A758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844" v="1075" actId="1076"/>
          <ac:spMkLst>
            <pc:docMk/>
            <pc:sldMk cId="1784578864" sldId="264"/>
            <ac:spMk id="25" creationId="{5BD87198-C972-4F2F-807D-D1E4E85D7065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875" v="1076" actId="1076"/>
          <ac:spMkLst>
            <pc:docMk/>
            <pc:sldMk cId="1784578864" sldId="264"/>
            <ac:spMk id="26" creationId="{2C04122B-3B95-200C-FCA7-EA57541DE3A9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891" v="1077" actId="1076"/>
          <ac:spMkLst>
            <pc:docMk/>
            <pc:sldMk cId="1784578864" sldId="264"/>
            <ac:spMk id="27" creationId="{F2C42958-ACBA-4840-FEE5-49A54FF1B0DA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32.906" v="1078" actId="1076"/>
          <ac:spMkLst>
            <pc:docMk/>
            <pc:sldMk cId="1784578864" sldId="264"/>
            <ac:spMk id="28" creationId="{1EBC2B2B-6474-DFCA-B612-618C2A30DD29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5:55.724" v="1083" actId="1076"/>
          <ac:spMkLst>
            <pc:docMk/>
            <pc:sldMk cId="1784578864" sldId="264"/>
            <ac:spMk id="30" creationId="{37819039-9A47-EE0F-0373-201B3585A6BC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1:57:10.023" v="1091" actId="1076"/>
          <ac:spMkLst>
            <pc:docMk/>
            <pc:sldMk cId="1784578864" sldId="264"/>
            <ac:spMk id="32" creationId="{83F059EF-4FE9-085A-D847-3863E90D8A1C}"/>
          </ac:spMkLst>
        </pc:spChg>
        <pc:graphicFrameChg chg="add mod modGraphic">
          <ac:chgData name="Ashraf BABOORALLY" userId="S::ashraf.baboorally@hec.edu::e4cb432f-017d-4671-b10e-7abb7b956fc8" providerId="AD" clId="Web-{82BFD779-D944-4A90-B741-071E94FE03AB}" dt="2023-03-16T01:55:32.500" v="1058" actId="1076"/>
          <ac:graphicFrameMkLst>
            <pc:docMk/>
            <pc:sldMk cId="1784578864" sldId="264"/>
            <ac:graphicFrameMk id="3" creationId="{98767439-F4EB-77B8-F159-7825E62BADB6}"/>
          </ac:graphicFrameMkLst>
        </pc:graphicFrameChg>
        <pc:picChg chg="add mod">
          <ac:chgData name="Ashraf BABOORALLY" userId="S::ashraf.baboorally@hec.edu::e4cb432f-017d-4671-b10e-7abb7b956fc8" providerId="AD" clId="Web-{82BFD779-D944-4A90-B741-071E94FE03AB}" dt="2023-03-16T01:55:45.954" v="1082" actId="14100"/>
          <ac:picMkLst>
            <pc:docMk/>
            <pc:sldMk cId="1784578864" sldId="264"/>
            <ac:picMk id="31" creationId="{28573AD9-76D1-208C-AAC6-2C2CA621C0E8}"/>
          </ac:picMkLst>
        </pc:picChg>
      </pc:sldChg>
      <pc:sldChg chg="add del replId">
        <pc:chgData name="Ashraf BABOORALLY" userId="S::ashraf.baboorally@hec.edu::e4cb432f-017d-4671-b10e-7abb7b956fc8" providerId="AD" clId="Web-{82BFD779-D944-4A90-B741-071E94FE03AB}" dt="2023-03-16T01:25:03.632" v="817"/>
        <pc:sldMkLst>
          <pc:docMk/>
          <pc:sldMk cId="190369689" sldId="265"/>
        </pc:sldMkLst>
      </pc:sldChg>
      <pc:sldChg chg="addSp delSp modSp add ord replId">
        <pc:chgData name="Ashraf BABOORALLY" userId="S::ashraf.baboorally@hec.edu::e4cb432f-017d-4671-b10e-7abb7b956fc8" providerId="AD" clId="Web-{82BFD779-D944-4A90-B741-071E94FE03AB}" dt="2023-03-16T02:48:54.561" v="1764" actId="1076"/>
        <pc:sldMkLst>
          <pc:docMk/>
          <pc:sldMk cId="1856930547" sldId="265"/>
        </pc:sldMkLst>
        <pc:spChg chg="mod">
          <ac:chgData name="Ashraf BABOORALLY" userId="S::ashraf.baboorally@hec.edu::e4cb432f-017d-4671-b10e-7abb7b956fc8" providerId="AD" clId="Web-{82BFD779-D944-4A90-B741-071E94FE03AB}" dt="2023-03-16T02:27:27.520" v="1506" actId="20577"/>
          <ac:spMkLst>
            <pc:docMk/>
            <pc:sldMk cId="1856930547" sldId="265"/>
            <ac:spMk id="2" creationId="{83F24DC5-4BB6-3909-D8C3-355524AB3388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7"/>
          <ac:spMkLst>
            <pc:docMk/>
            <pc:sldMk cId="1856930547" sldId="265"/>
            <ac:spMk id="4" creationId="{593D8BEB-49A2-1CBD-7C76-5D484180738A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6"/>
          <ac:spMkLst>
            <pc:docMk/>
            <pc:sldMk cId="1856930547" sldId="265"/>
            <ac:spMk id="5" creationId="{E67EEA41-18E4-5CCA-11A5-D10A1ECCC5C5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5"/>
          <ac:spMkLst>
            <pc:docMk/>
            <pc:sldMk cId="1856930547" sldId="265"/>
            <ac:spMk id="6" creationId="{A1CBFDBF-655C-8144-3A7B-D3DECC8FBF56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4"/>
          <ac:spMkLst>
            <pc:docMk/>
            <pc:sldMk cId="1856930547" sldId="265"/>
            <ac:spMk id="7" creationId="{160428DA-BBF9-D72C-97AF-B75F7FB90896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3"/>
          <ac:spMkLst>
            <pc:docMk/>
            <pc:sldMk cId="1856930547" sldId="265"/>
            <ac:spMk id="8" creationId="{D9973B21-0493-56BB-02E0-348022F053CF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2"/>
          <ac:spMkLst>
            <pc:docMk/>
            <pc:sldMk cId="1856930547" sldId="265"/>
            <ac:spMk id="10" creationId="{9F937525-CB2A-9717-908C-CF554A121A99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1"/>
          <ac:spMkLst>
            <pc:docMk/>
            <pc:sldMk cId="1856930547" sldId="265"/>
            <ac:spMk id="11" creationId="{0ECD1BDC-279E-4C3B-C7B9-003F373A9D76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33:08.759" v="1557"/>
          <ac:spMkLst>
            <pc:docMk/>
            <pc:sldMk cId="1856930547" sldId="265"/>
            <ac:spMk id="12" creationId="{372AC4B4-C932-8E1C-6B99-D5824C3AC56E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34:52.466" v="1569" actId="20577"/>
          <ac:spMkLst>
            <pc:docMk/>
            <pc:sldMk cId="1856930547" sldId="265"/>
            <ac:spMk id="13" creationId="{D1458391-95DA-CD95-0BEB-4C0243306AB7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70"/>
          <ac:spMkLst>
            <pc:docMk/>
            <pc:sldMk cId="1856930547" sldId="265"/>
            <ac:spMk id="14" creationId="{C6FA150E-8C36-2E61-8119-BA864EA6677C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69"/>
          <ac:spMkLst>
            <pc:docMk/>
            <pc:sldMk cId="1856930547" sldId="265"/>
            <ac:spMk id="15" creationId="{AECB0E34-FC44-67C6-36EC-93E631FA3512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68"/>
          <ac:spMkLst>
            <pc:docMk/>
            <pc:sldMk cId="1856930547" sldId="265"/>
            <ac:spMk id="17" creationId="{213E0323-1FDA-44F5-BC81-175B929E965F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67"/>
          <ac:spMkLst>
            <pc:docMk/>
            <pc:sldMk cId="1856930547" sldId="265"/>
            <ac:spMk id="18" creationId="{CA40C87F-BA54-5A78-5365-77DFFD4E1D8B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66"/>
          <ac:spMkLst>
            <pc:docMk/>
            <pc:sldMk cId="1856930547" sldId="265"/>
            <ac:spMk id="19" creationId="{5328A59F-084F-6DB4-95E5-1C76322C20B8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65"/>
          <ac:spMkLst>
            <pc:docMk/>
            <pc:sldMk cId="1856930547" sldId="265"/>
            <ac:spMk id="20" creationId="{DF8AD1AE-4BB8-FB20-FE91-EA5AA97906B2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102" v="1464"/>
          <ac:spMkLst>
            <pc:docMk/>
            <pc:sldMk cId="1856930547" sldId="265"/>
            <ac:spMk id="21" creationId="{ECBD57F8-A167-5534-4E6F-3473340DEDB0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086" v="1463"/>
          <ac:spMkLst>
            <pc:docMk/>
            <pc:sldMk cId="1856930547" sldId="265"/>
            <ac:spMk id="23" creationId="{98907E72-8D8C-7AE9-D2F9-30FF7EFED2E0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086" v="1462"/>
          <ac:spMkLst>
            <pc:docMk/>
            <pc:sldMk cId="1856930547" sldId="265"/>
            <ac:spMk id="24" creationId="{8010AE39-CD64-ED97-920E-5CEF70F7A758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086" v="1461"/>
          <ac:spMkLst>
            <pc:docMk/>
            <pc:sldMk cId="1856930547" sldId="265"/>
            <ac:spMk id="25" creationId="{5BD87198-C972-4F2F-807D-D1E4E85D7065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086" v="1460"/>
          <ac:spMkLst>
            <pc:docMk/>
            <pc:sldMk cId="1856930547" sldId="265"/>
            <ac:spMk id="26" creationId="{2C04122B-3B95-200C-FCA7-EA57541DE3A9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086" v="1459"/>
          <ac:spMkLst>
            <pc:docMk/>
            <pc:sldMk cId="1856930547" sldId="265"/>
            <ac:spMk id="27" creationId="{F2C42958-ACBA-4840-FEE5-49A54FF1B0DA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38.086" v="1458"/>
          <ac:spMkLst>
            <pc:docMk/>
            <pc:sldMk cId="1856930547" sldId="265"/>
            <ac:spMk id="28" creationId="{1EBC2B2B-6474-DFCA-B612-618C2A30DD29}"/>
          </ac:spMkLst>
        </pc:spChg>
        <pc:spChg chg="del mod">
          <ac:chgData name="Ashraf BABOORALLY" userId="S::ashraf.baboorally@hec.edu::e4cb432f-017d-4671-b10e-7abb7b956fc8" providerId="AD" clId="Web-{82BFD779-D944-4A90-B741-071E94FE03AB}" dt="2023-03-16T02:25:33.242" v="1457"/>
          <ac:spMkLst>
            <pc:docMk/>
            <pc:sldMk cId="1856930547" sldId="265"/>
            <ac:spMk id="30" creationId="{37819039-9A47-EE0F-0373-201B3585A6BC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25:28.867" v="1455"/>
          <ac:spMkLst>
            <pc:docMk/>
            <pc:sldMk cId="1856930547" sldId="265"/>
            <ac:spMk id="32" creationId="{83F059EF-4FE9-085A-D847-3863E90D8A1C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39:12.512" v="1671" actId="20577"/>
          <ac:spMkLst>
            <pc:docMk/>
            <pc:sldMk cId="1856930547" sldId="265"/>
            <ac:spMk id="34" creationId="{0C13DD3E-B703-A67B-485D-9CF090167060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47:10.972" v="1745" actId="1076"/>
          <ac:spMkLst>
            <pc:docMk/>
            <pc:sldMk cId="1856930547" sldId="265"/>
            <ac:spMk id="35" creationId="{495FFDE5-97B7-553A-A55C-B848316AA8AF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47:19.347" v="1747" actId="1076"/>
          <ac:spMkLst>
            <pc:docMk/>
            <pc:sldMk cId="1856930547" sldId="265"/>
            <ac:spMk id="36" creationId="{36125C4B-22E7-331A-F57F-280C1A94A3C3}"/>
          </ac:spMkLst>
        </pc:spChg>
        <pc:spChg chg="add mod">
          <ac:chgData name="Ashraf BABOORALLY" userId="S::ashraf.baboorally@hec.edu::e4cb432f-017d-4671-b10e-7abb7b956fc8" providerId="AD" clId="Web-{82BFD779-D944-4A90-B741-071E94FE03AB}" dt="2023-03-16T02:48:54.561" v="1764" actId="1076"/>
          <ac:spMkLst>
            <pc:docMk/>
            <pc:sldMk cId="1856930547" sldId="265"/>
            <ac:spMk id="39" creationId="{2A7544A3-7551-C509-336F-9852F5033CFA}"/>
          </ac:spMkLst>
        </pc:spChg>
        <pc:graphicFrameChg chg="del">
          <ac:chgData name="Ashraf BABOORALLY" userId="S::ashraf.baboorally@hec.edu::e4cb432f-017d-4671-b10e-7abb7b956fc8" providerId="AD" clId="Web-{82BFD779-D944-4A90-B741-071E94FE03AB}" dt="2023-03-16T02:25:38.102" v="1478"/>
          <ac:graphicFrameMkLst>
            <pc:docMk/>
            <pc:sldMk cId="1856930547" sldId="265"/>
            <ac:graphicFrameMk id="3" creationId="{98767439-F4EB-77B8-F159-7825E62BADB6}"/>
          </ac:graphicFrameMkLst>
        </pc:graphicFrameChg>
        <pc:picChg chg="add mod">
          <ac:chgData name="Ashraf BABOORALLY" userId="S::ashraf.baboorally@hec.edu::e4cb432f-017d-4671-b10e-7abb7b956fc8" providerId="AD" clId="Web-{82BFD779-D944-4A90-B741-071E94FE03AB}" dt="2023-03-16T02:37:24.055" v="1638" actId="14100"/>
          <ac:picMkLst>
            <pc:docMk/>
            <pc:sldMk cId="1856930547" sldId="265"/>
            <ac:picMk id="16" creationId="{E38E9D02-B606-4BBB-05BC-E1CA1F1BB343}"/>
          </ac:picMkLst>
        </pc:picChg>
        <pc:picChg chg="add mod">
          <ac:chgData name="Ashraf BABOORALLY" userId="S::ashraf.baboorally@hec.edu::e4cb432f-017d-4671-b10e-7abb7b956fc8" providerId="AD" clId="Web-{82BFD779-D944-4A90-B741-071E94FE03AB}" dt="2023-03-16T02:46:54.753" v="1743" actId="1076"/>
          <ac:picMkLst>
            <pc:docMk/>
            <pc:sldMk cId="1856930547" sldId="265"/>
            <ac:picMk id="22" creationId="{8BB6C5DC-6F4C-C2CA-6F88-131B4974082E}"/>
          </ac:picMkLst>
        </pc:picChg>
        <pc:picChg chg="add mod">
          <ac:chgData name="Ashraf BABOORALLY" userId="S::ashraf.baboorally@hec.edu::e4cb432f-017d-4671-b10e-7abb7b956fc8" providerId="AD" clId="Web-{82BFD779-D944-4A90-B741-071E94FE03AB}" dt="2023-03-16T02:47:14.206" v="1746" actId="1076"/>
          <ac:picMkLst>
            <pc:docMk/>
            <pc:sldMk cId="1856930547" sldId="265"/>
            <ac:picMk id="29" creationId="{F6947B7B-D662-008A-B899-4BCB7F68750A}"/>
          </ac:picMkLst>
        </pc:picChg>
        <pc:picChg chg="del">
          <ac:chgData name="Ashraf BABOORALLY" userId="S::ashraf.baboorally@hec.edu::e4cb432f-017d-4671-b10e-7abb7b956fc8" providerId="AD" clId="Web-{82BFD779-D944-4A90-B741-071E94FE03AB}" dt="2023-03-16T02:25:26.008" v="1454"/>
          <ac:picMkLst>
            <pc:docMk/>
            <pc:sldMk cId="1856930547" sldId="265"/>
            <ac:picMk id="31" creationId="{28573AD9-76D1-208C-AAC6-2C2CA621C0E8}"/>
          </ac:picMkLst>
        </pc:picChg>
        <pc:picChg chg="add del mod">
          <ac:chgData name="Ashraf BABOORALLY" userId="S::ashraf.baboorally@hec.edu::e4cb432f-017d-4671-b10e-7abb7b956fc8" providerId="AD" clId="Web-{82BFD779-D944-4A90-B741-071E94FE03AB}" dt="2023-03-16T02:48:11.980" v="1752"/>
          <ac:picMkLst>
            <pc:docMk/>
            <pc:sldMk cId="1856930547" sldId="265"/>
            <ac:picMk id="37" creationId="{B82FCD5D-32ED-22A1-BA78-6FC8060B612E}"/>
          </ac:picMkLst>
        </pc:picChg>
        <pc:picChg chg="add mod">
          <ac:chgData name="Ashraf BABOORALLY" userId="S::ashraf.baboorally@hec.edu::e4cb432f-017d-4671-b10e-7abb7b956fc8" providerId="AD" clId="Web-{82BFD779-D944-4A90-B741-071E94FE03AB}" dt="2023-03-16T02:48:27.247" v="1756" actId="1076"/>
          <ac:picMkLst>
            <pc:docMk/>
            <pc:sldMk cId="1856930547" sldId="265"/>
            <ac:picMk id="38" creationId="{3F0B7EA1-D9C4-912B-331E-2C2EC1D44854}"/>
          </ac:picMkLst>
        </pc:picChg>
      </pc:sldChg>
      <pc:sldChg chg="add del replId">
        <pc:chgData name="Ashraf BABOORALLY" userId="S::ashraf.baboorally@hec.edu::e4cb432f-017d-4671-b10e-7abb7b956fc8" providerId="AD" clId="Web-{82BFD779-D944-4A90-B741-071E94FE03AB}" dt="2023-03-16T01:14:21.027" v="728"/>
        <pc:sldMkLst>
          <pc:docMk/>
          <pc:sldMk cId="2170694703" sldId="265"/>
        </pc:sldMkLst>
      </pc:sldChg>
      <pc:sldChg chg="delSp modSp add replId">
        <pc:chgData name="Ashraf BABOORALLY" userId="S::ashraf.baboorally@hec.edu::e4cb432f-017d-4671-b10e-7abb7b956fc8" providerId="AD" clId="Web-{82BFD779-D944-4A90-B741-071E94FE03AB}" dt="2023-03-16T02:53:56.783" v="1832" actId="20577"/>
        <pc:sldMkLst>
          <pc:docMk/>
          <pc:sldMk cId="184164078" sldId="266"/>
        </pc:sldMkLst>
        <pc:spChg chg="mod">
          <ac:chgData name="Ashraf BABOORALLY" userId="S::ashraf.baboorally@hec.edu::e4cb432f-017d-4671-b10e-7abb7b956fc8" providerId="AD" clId="Web-{82BFD779-D944-4A90-B741-071E94FE03AB}" dt="2023-03-16T02:53:56.783" v="1832" actId="20577"/>
          <ac:spMkLst>
            <pc:docMk/>
            <pc:sldMk cId="184164078" sldId="266"/>
            <ac:spMk id="13" creationId="{D1458391-95DA-CD95-0BEB-4C0243306AB7}"/>
          </ac:spMkLst>
        </pc:spChg>
        <pc:spChg chg="del">
          <ac:chgData name="Ashraf BABOORALLY" userId="S::ashraf.baboorally@hec.edu::e4cb432f-017d-4671-b10e-7abb7b956fc8" providerId="AD" clId="Web-{82BFD779-D944-4A90-B741-071E94FE03AB}" dt="2023-03-16T02:39:34.763" v="1676"/>
          <ac:spMkLst>
            <pc:docMk/>
            <pc:sldMk cId="184164078" sldId="266"/>
            <ac:spMk id="34" creationId="{0C13DD3E-B703-A67B-485D-9CF090167060}"/>
          </ac:spMkLst>
        </pc:spChg>
        <pc:spChg chg="del mod">
          <ac:chgData name="Ashraf BABOORALLY" userId="S::ashraf.baboorally@hec.edu::e4cb432f-017d-4671-b10e-7abb7b956fc8" providerId="AD" clId="Web-{82BFD779-D944-4A90-B741-071E94FE03AB}" dt="2023-03-16T02:39:46.826" v="1683"/>
          <ac:spMkLst>
            <pc:docMk/>
            <pc:sldMk cId="184164078" sldId="266"/>
            <ac:spMk id="35" creationId="{495FFDE5-97B7-553A-A55C-B848316AA8AF}"/>
          </ac:spMkLst>
        </pc:spChg>
        <pc:spChg chg="del mod">
          <ac:chgData name="Ashraf BABOORALLY" userId="S::ashraf.baboorally@hec.edu::e4cb432f-017d-4671-b10e-7abb7b956fc8" providerId="AD" clId="Web-{82BFD779-D944-4A90-B741-071E94FE03AB}" dt="2023-03-16T02:39:44.670" v="1682"/>
          <ac:spMkLst>
            <pc:docMk/>
            <pc:sldMk cId="184164078" sldId="266"/>
            <ac:spMk id="36" creationId="{36125C4B-22E7-331A-F57F-280C1A94A3C3}"/>
          </ac:spMkLst>
        </pc:spChg>
        <pc:picChg chg="del">
          <ac:chgData name="Ashraf BABOORALLY" userId="S::ashraf.baboorally@hec.edu::e4cb432f-017d-4671-b10e-7abb7b956fc8" providerId="AD" clId="Web-{82BFD779-D944-4A90-B741-071E94FE03AB}" dt="2023-03-16T02:39:32.060" v="1675"/>
          <ac:picMkLst>
            <pc:docMk/>
            <pc:sldMk cId="184164078" sldId="266"/>
            <ac:picMk id="16" creationId="{E38E9D02-B606-4BBB-05BC-E1CA1F1BB343}"/>
          </ac:picMkLst>
        </pc:picChg>
        <pc:picChg chg="del">
          <ac:chgData name="Ashraf BABOORALLY" userId="S::ashraf.baboorally@hec.edu::e4cb432f-017d-4671-b10e-7abb7b956fc8" providerId="AD" clId="Web-{82BFD779-D944-4A90-B741-071E94FE03AB}" dt="2023-03-16T02:39:35.795" v="1677"/>
          <ac:picMkLst>
            <pc:docMk/>
            <pc:sldMk cId="184164078" sldId="266"/>
            <ac:picMk id="22" creationId="{8BB6C5DC-6F4C-C2CA-6F88-131B4974082E}"/>
          </ac:picMkLst>
        </pc:picChg>
        <pc:picChg chg="del">
          <ac:chgData name="Ashraf BABOORALLY" userId="S::ashraf.baboorally@hec.edu::e4cb432f-017d-4671-b10e-7abb7b956fc8" providerId="AD" clId="Web-{82BFD779-D944-4A90-B741-071E94FE03AB}" dt="2023-03-16T02:39:41.685" v="1681"/>
          <ac:picMkLst>
            <pc:docMk/>
            <pc:sldMk cId="184164078" sldId="266"/>
            <ac:picMk id="29" creationId="{F6947B7B-D662-008A-B899-4BCB7F68750A}"/>
          </ac:picMkLst>
        </pc:picChg>
      </pc:sldChg>
      <pc:sldChg chg="add del replId">
        <pc:chgData name="Ashraf BABOORALLY" userId="S::ashraf.baboorally@hec.edu::e4cb432f-017d-4671-b10e-7abb7b956fc8" providerId="AD" clId="Web-{82BFD779-D944-4A90-B741-071E94FE03AB}" dt="2023-03-16T02:35:44.486" v="1599"/>
        <pc:sldMkLst>
          <pc:docMk/>
          <pc:sldMk cId="367456756" sldId="266"/>
        </pc:sldMkLst>
      </pc:sldChg>
      <pc:sldChg chg="new del">
        <pc:chgData name="Ashraf BABOORALLY" userId="S::ashraf.baboorally@hec.edu::e4cb432f-017d-4671-b10e-7abb7b956fc8" providerId="AD" clId="Web-{82BFD779-D944-4A90-B741-071E94FE03AB}" dt="2023-03-16T02:39:23.685" v="1673"/>
        <pc:sldMkLst>
          <pc:docMk/>
          <pc:sldMk cId="1941190138" sldId="266"/>
        </pc:sldMkLst>
      </pc:sldChg>
      <pc:sldChg chg="add del replId">
        <pc:chgData name="Ashraf BABOORALLY" userId="S::ashraf.baboorally@hec.edu::e4cb432f-017d-4671-b10e-7abb7b956fc8" providerId="AD" clId="Web-{82BFD779-D944-4A90-B741-071E94FE03AB}" dt="2023-03-16T02:48:35.450" v="1758"/>
        <pc:sldMkLst>
          <pc:docMk/>
          <pc:sldMk cId="73181295" sldId="267"/>
        </pc:sldMkLst>
      </pc:sldChg>
      <pc:sldChg chg="new del">
        <pc:chgData name="Ashraf BABOORALLY" userId="S::ashraf.baboorally@hec.edu::e4cb432f-017d-4671-b10e-7abb7b956fc8" providerId="AD" clId="Web-{82BFD779-D944-4A90-B741-071E94FE03AB}" dt="2023-03-16T02:56:25.742" v="1843"/>
        <pc:sldMkLst>
          <pc:docMk/>
          <pc:sldMk cId="3512456486" sldId="267"/>
        </pc:sldMkLst>
      </pc:sldChg>
      <pc:sldChg chg="addSp delSp modSp add replId">
        <pc:chgData name="Ashraf BABOORALLY" userId="S::ashraf.baboorally@hec.edu::e4cb432f-017d-4671-b10e-7abb7b956fc8" providerId="AD" clId="Web-{82BFD779-D944-4A90-B741-071E94FE03AB}" dt="2023-03-16T02:57:09.962" v="1854" actId="1076"/>
        <pc:sldMkLst>
          <pc:docMk/>
          <pc:sldMk cId="4127447084" sldId="267"/>
        </pc:sldMkLst>
        <pc:picChg chg="add mod">
          <ac:chgData name="Ashraf BABOORALLY" userId="S::ashraf.baboorally@hec.edu::e4cb432f-017d-4671-b10e-7abb7b956fc8" providerId="AD" clId="Web-{82BFD779-D944-4A90-B741-071E94FE03AB}" dt="2023-03-16T02:57:09.962" v="1854" actId="1076"/>
          <ac:picMkLst>
            <pc:docMk/>
            <pc:sldMk cId="4127447084" sldId="267"/>
            <ac:picMk id="3" creationId="{3EB7B8AD-B489-4B5A-AA79-1414E8239F1B}"/>
          </ac:picMkLst>
        </pc:picChg>
        <pc:picChg chg="del">
          <ac:chgData name="Ashraf BABOORALLY" userId="S::ashraf.baboorally@hec.edu::e4cb432f-017d-4671-b10e-7abb7b956fc8" providerId="AD" clId="Web-{82BFD779-D944-4A90-B741-071E94FE03AB}" dt="2023-03-16T02:56:32.789" v="1846"/>
          <ac:picMkLst>
            <pc:docMk/>
            <pc:sldMk cId="4127447084" sldId="267"/>
            <ac:picMk id="4" creationId="{B9B7D954-B169-B9C1-1233-D83069549453}"/>
          </ac:picMkLst>
        </pc:picChg>
      </pc:sldChg>
      <pc:sldChg chg="addSp delSp modSp add replId">
        <pc:chgData name="Ashraf BABOORALLY" userId="S::ashraf.baboorally@hec.edu::e4cb432f-017d-4671-b10e-7abb7b956fc8" providerId="AD" clId="Web-{82BFD779-D944-4A90-B741-071E94FE03AB}" dt="2023-03-16T02:58:40.950" v="1862" actId="1076"/>
        <pc:sldMkLst>
          <pc:docMk/>
          <pc:sldMk cId="3713716803" sldId="268"/>
        </pc:sldMkLst>
        <pc:picChg chg="add mod">
          <ac:chgData name="Ashraf BABOORALLY" userId="S::ashraf.baboorally@hec.edu::e4cb432f-017d-4671-b10e-7abb7b956fc8" providerId="AD" clId="Web-{82BFD779-D944-4A90-B741-071E94FE03AB}" dt="2023-03-16T02:58:40.950" v="1862" actId="1076"/>
          <ac:picMkLst>
            <pc:docMk/>
            <pc:sldMk cId="3713716803" sldId="268"/>
            <ac:picMk id="3" creationId="{95D44870-9EF0-8892-78BB-8C8428346D47}"/>
          </ac:picMkLst>
        </pc:picChg>
        <pc:picChg chg="del">
          <ac:chgData name="Ashraf BABOORALLY" userId="S::ashraf.baboorally@hec.edu::e4cb432f-017d-4671-b10e-7abb7b956fc8" providerId="AD" clId="Web-{82BFD779-D944-4A90-B741-071E94FE03AB}" dt="2023-03-16T02:56:36.180" v="1847"/>
          <ac:picMkLst>
            <pc:docMk/>
            <pc:sldMk cId="3713716803" sldId="268"/>
            <ac:picMk id="4" creationId="{B9B7D954-B169-B9C1-1233-D83069549453}"/>
          </ac:picMkLst>
        </pc:picChg>
      </pc:sldChg>
      <pc:sldChg chg="addSp delSp modSp add replId">
        <pc:chgData name="Ashraf BABOORALLY" userId="S::ashraf.baboorally@hec.edu::e4cb432f-017d-4671-b10e-7abb7b956fc8" providerId="AD" clId="Web-{82BFD779-D944-4A90-B741-071E94FE03AB}" dt="2023-03-16T02:57:52.714" v="1858" actId="1076"/>
        <pc:sldMkLst>
          <pc:docMk/>
          <pc:sldMk cId="1188995212" sldId="269"/>
        </pc:sldMkLst>
        <pc:picChg chg="add mod">
          <ac:chgData name="Ashraf BABOORALLY" userId="S::ashraf.baboorally@hec.edu::e4cb432f-017d-4671-b10e-7abb7b956fc8" providerId="AD" clId="Web-{82BFD779-D944-4A90-B741-071E94FE03AB}" dt="2023-03-16T02:57:52.714" v="1858" actId="1076"/>
          <ac:picMkLst>
            <pc:docMk/>
            <pc:sldMk cId="1188995212" sldId="269"/>
            <ac:picMk id="3" creationId="{AC177E71-3BB3-AE7D-FE26-B841D88B2996}"/>
          </ac:picMkLst>
        </pc:picChg>
        <pc:picChg chg="del">
          <ac:chgData name="Ashraf BABOORALLY" userId="S::ashraf.baboorally@hec.edu::e4cb432f-017d-4671-b10e-7abb7b956fc8" providerId="AD" clId="Web-{82BFD779-D944-4A90-B741-071E94FE03AB}" dt="2023-03-16T02:56:47.024" v="1849"/>
          <ac:picMkLst>
            <pc:docMk/>
            <pc:sldMk cId="1188995212" sldId="269"/>
            <ac:picMk id="4" creationId="{B9B7D954-B169-B9C1-1233-D83069549453}"/>
          </ac:picMkLst>
        </pc:picChg>
      </pc:sldChg>
      <pc:sldMasterChg chg="del delSldLayout">
        <pc:chgData name="Ashraf BABOORALLY" userId="S::ashraf.baboorally@hec.edu::e4cb432f-017d-4671-b10e-7abb7b956fc8" providerId="AD" clId="Web-{82BFD779-D944-4A90-B741-071E94FE03AB}" dt="2023-03-16T00:01:54.132" v="145"/>
        <pc:sldMasterMkLst>
          <pc:docMk/>
          <pc:sldMasterMk cId="3071127875" sldId="2147483648"/>
        </pc:sldMasterMkLst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Ashraf BABOORALLY" userId="S::ashraf.baboorally@hec.edu::e4cb432f-017d-4671-b10e-7abb7b956fc8" providerId="AD" clId="Web-{82BFD779-D944-4A90-B741-071E94FE03AB}" dt="2023-03-16T00:01:54.132" v="145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7:30.790" v="146"/>
        <pc:sldMasterMkLst>
          <pc:docMk/>
          <pc:sldMasterMk cId="250826865" sldId="2147483660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782883031" sldId="214748366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1165728391" sldId="214748366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848118390" sldId="214748366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405827597" sldId="214748366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2388181745" sldId="214748366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1406100871" sldId="214748366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2883711419" sldId="214748366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3497090216" sldId="214748366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1776013074" sldId="214748366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3701667083" sldId="214748367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30.790" v="146"/>
          <pc:sldLayoutMkLst>
            <pc:docMk/>
            <pc:sldMasterMk cId="250826865" sldId="2147483660"/>
            <pc:sldLayoutMk cId="1708419894" sldId="2147483671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7:56.494" v="147"/>
        <pc:sldMasterMkLst>
          <pc:docMk/>
          <pc:sldMasterMk cId="962354197" sldId="2147483672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3763946920" sldId="214748367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1843848774" sldId="214748367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3789665596" sldId="214748367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2905146358" sldId="214748367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491282031" sldId="214748367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3826709325" sldId="214748367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3554228799" sldId="214748367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3852371887" sldId="214748368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1101511805" sldId="214748368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1558994953" sldId="214748368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4147149189" sldId="214748368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1096394089" sldId="214748368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2411068847" sldId="214748368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3651410767" sldId="214748368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1742485373" sldId="214748368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1280036586" sldId="214748368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7:56.494" v="147"/>
          <pc:sldLayoutMkLst>
            <pc:docMk/>
            <pc:sldMasterMk cId="962354197" sldId="2147483672"/>
            <pc:sldLayoutMk cId="3305395387" sldId="2147483689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8:12.354" v="148"/>
        <pc:sldMasterMkLst>
          <pc:docMk/>
          <pc:sldMasterMk cId="3049552728" sldId="2147483690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429261606" sldId="214748369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612501715" sldId="214748369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2026613835" sldId="214748369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3269108404" sldId="214748369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1695545489" sldId="214748369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3591869387" sldId="214748369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1072911643" sldId="214748369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1933493635" sldId="214748369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1411897564" sldId="214748369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3477315658" sldId="214748370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653044616" sldId="214748370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1428404905" sldId="214748370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2370771219" sldId="214748370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1949599048" sldId="214748370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1933427964" sldId="214748370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2557067960" sldId="214748370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2.354" v="148"/>
          <pc:sldLayoutMkLst>
            <pc:docMk/>
            <pc:sldMasterMk cId="3049552728" sldId="2147483690"/>
            <pc:sldLayoutMk cId="2505195574" sldId="2147483707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8:19.464" v="149"/>
        <pc:sldMasterMkLst>
          <pc:docMk/>
          <pc:sldMasterMk cId="3759217778" sldId="2147483708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1228649989" sldId="214748370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555590890" sldId="214748371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2665149089" sldId="214748371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934037293" sldId="214748371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2147049431" sldId="214748371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4067170492" sldId="214748371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1171445218" sldId="214748371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473402340" sldId="214748371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776711105" sldId="214748371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4223705025" sldId="214748371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4082956669" sldId="214748371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3878820936" sldId="214748372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456068128" sldId="214748372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1162974256" sldId="214748372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3550881570" sldId="214748372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3409726173" sldId="214748372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19.464" v="149"/>
          <pc:sldLayoutMkLst>
            <pc:docMk/>
            <pc:sldMasterMk cId="3759217778" sldId="2147483708"/>
            <pc:sldLayoutMk cId="1630589717" sldId="2147483725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8:27.965" v="150"/>
        <pc:sldMasterMkLst>
          <pc:docMk/>
          <pc:sldMasterMk cId="726671163" sldId="2147483726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1791274635" sldId="214748372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4237053648" sldId="214748372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2422510720" sldId="214748372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612349569" sldId="214748373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969836784" sldId="214748373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578917880" sldId="214748373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2150833656" sldId="214748373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371972292" sldId="214748373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1912950885" sldId="214748373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588348996" sldId="214748373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27.965" v="150"/>
          <pc:sldLayoutMkLst>
            <pc:docMk/>
            <pc:sldMasterMk cId="726671163" sldId="2147483726"/>
            <pc:sldLayoutMk cId="1341895730" sldId="2147483737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8:36.637" v="151"/>
        <pc:sldMasterMkLst>
          <pc:docMk/>
          <pc:sldMasterMk cId="3305284656" sldId="2147483738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376992880" sldId="214748373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2416162041" sldId="214748374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41280959" sldId="214748374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3848121079" sldId="214748374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3098446181" sldId="214748374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589803511" sldId="214748374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417475428" sldId="214748374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323897555" sldId="214748374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89122040" sldId="214748374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2601447889" sldId="214748374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88921533" sldId="214748374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684443316" sldId="214748375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3308618315" sldId="214748375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821048732" sldId="214748375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4225852971" sldId="214748375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45207880" sldId="214748375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36.637" v="151"/>
          <pc:sldLayoutMkLst>
            <pc:docMk/>
            <pc:sldMasterMk cId="3305284656" sldId="2147483738"/>
            <pc:sldLayoutMk cId="1715465503" sldId="2147483755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8:45.220" v="152"/>
        <pc:sldMasterMkLst>
          <pc:docMk/>
          <pc:sldMasterMk cId="2523977790" sldId="2147483756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3899740666" sldId="214748375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2175341901" sldId="214748375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633352778" sldId="214748375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149553985" sldId="214748376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167812405" sldId="214748376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40370809" sldId="214748376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2329637376" sldId="214748376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2425783379" sldId="214748376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3184171138" sldId="214748376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595138544" sldId="214748376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45.220" v="152"/>
          <pc:sldLayoutMkLst>
            <pc:docMk/>
            <pc:sldMasterMk cId="2523977790" sldId="2147483756"/>
            <pc:sldLayoutMk cId="2552727861" sldId="2147483767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8:51.424" v="153"/>
        <pc:sldMasterMkLst>
          <pc:docMk/>
          <pc:sldMasterMk cId="1926873186" sldId="2147483768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1507761706" sldId="214748376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2128489759" sldId="214748377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2623588692" sldId="214748377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838341670" sldId="214748377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1483920169" sldId="214748377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1782091553" sldId="214748377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4266734529" sldId="214748377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988331120" sldId="214748377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368383893" sldId="214748377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1361825801" sldId="214748377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1.424" v="153"/>
          <pc:sldLayoutMkLst>
            <pc:docMk/>
            <pc:sldMasterMk cId="1926873186" sldId="2147483768"/>
            <pc:sldLayoutMk cId="1391532454" sldId="2147483779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8:55.471" v="154"/>
        <pc:sldMasterMkLst>
          <pc:docMk/>
          <pc:sldMasterMk cId="870024596" sldId="2147483780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3376509532" sldId="214748378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2948384362" sldId="214748378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631661569" sldId="214748378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129840337" sldId="214748378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1821422862" sldId="214748378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2873514503" sldId="214748378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2520445454" sldId="214748378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2261781502" sldId="214748378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2541021859" sldId="214748378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3235972296" sldId="214748379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8:55.471" v="154"/>
          <pc:sldLayoutMkLst>
            <pc:docMk/>
            <pc:sldMasterMk cId="870024596" sldId="2147483780"/>
            <pc:sldLayoutMk cId="127772755" sldId="2147483791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9:04.471" v="155"/>
        <pc:sldMasterMkLst>
          <pc:docMk/>
          <pc:sldMasterMk cId="3677335420" sldId="2147483792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1179952011" sldId="214748379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1042255104" sldId="214748379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1807342379" sldId="214748379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377308972" sldId="214748379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2240622109" sldId="214748379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4018865924" sldId="214748379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987660918" sldId="214748379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2897631387" sldId="214748380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4152845800" sldId="214748380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2727905727" sldId="214748380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04.471" v="155"/>
          <pc:sldLayoutMkLst>
            <pc:docMk/>
            <pc:sldMasterMk cId="3677335420" sldId="2147483792"/>
            <pc:sldLayoutMk cId="3877177156" sldId="2147483803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9:14.018" v="156"/>
        <pc:sldMasterMkLst>
          <pc:docMk/>
          <pc:sldMasterMk cId="2141374721" sldId="2147483804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646360001" sldId="214748380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3033898434" sldId="214748380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3639884952" sldId="214748380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888036590" sldId="214748380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1997914461" sldId="214748380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635280269" sldId="214748381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2924211504" sldId="214748381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1150933533" sldId="214748381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3006997656" sldId="214748381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3473448182" sldId="214748381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4.018" v="156"/>
          <pc:sldLayoutMkLst>
            <pc:docMk/>
            <pc:sldMasterMk cId="2141374721" sldId="2147483804"/>
            <pc:sldLayoutMk cId="3026810307" sldId="2147483815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9:17.487" v="157"/>
        <pc:sldMasterMkLst>
          <pc:docMk/>
          <pc:sldMasterMk cId="4065413397" sldId="2147483816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3322232578" sldId="214748381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2552445434" sldId="214748381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2024930020" sldId="214748381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166234706" sldId="214748382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913692496" sldId="214748382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1006729316" sldId="214748382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2484048864" sldId="214748382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3688373293" sldId="214748382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2205391402" sldId="214748382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3021879893" sldId="214748382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1437263342" sldId="214748382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470383240" sldId="214748382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1595569226" sldId="214748382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3067269677" sldId="214748383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2599280560" sldId="214748383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7.487" v="157"/>
          <pc:sldLayoutMkLst>
            <pc:docMk/>
            <pc:sldMasterMk cId="4065413397" sldId="2147483816"/>
            <pc:sldLayoutMk cId="3930341853" sldId="2147483832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9:19.237" v="158"/>
        <pc:sldMasterMkLst>
          <pc:docMk/>
          <pc:sldMasterMk cId="1427448498" sldId="2147483833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1426001119" sldId="214748383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4226767304" sldId="214748383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3137612275" sldId="214748383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2019199281" sldId="214748383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528520708" sldId="214748383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3028918091" sldId="214748383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2526338479" sldId="214748384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3096713840" sldId="214748384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4279320087" sldId="214748384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2326410458" sldId="214748384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3161241124" sldId="214748384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476304654" sldId="214748384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2514353609" sldId="214748384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3732418342" sldId="214748384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3199493072" sldId="214748384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19.237" v="158"/>
          <pc:sldLayoutMkLst>
            <pc:docMk/>
            <pc:sldMasterMk cId="1427448498" sldId="2147483833"/>
            <pc:sldLayoutMk cId="1862792396" sldId="2147483849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9:24.441" v="159"/>
        <pc:sldMasterMkLst>
          <pc:docMk/>
          <pc:sldMasterMk cId="4182267819" sldId="2147483850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3317010794" sldId="214748385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1920349377" sldId="214748385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4061038055" sldId="214748385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2121234722" sldId="214748385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2847356449" sldId="214748385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2136992200" sldId="214748385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595925962" sldId="214748385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531446006" sldId="214748385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911993195" sldId="214748385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2031488231" sldId="214748386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459244229" sldId="214748386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2172628379" sldId="214748386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2757671862" sldId="214748386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1906886527" sldId="214748386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3034596616" sldId="214748386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24.441" v="159"/>
          <pc:sldLayoutMkLst>
            <pc:docMk/>
            <pc:sldMasterMk cId="4182267819" sldId="2147483850"/>
            <pc:sldLayoutMk cId="1529961965" sldId="2147483866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09:30.082" v="160"/>
        <pc:sldMasterMkLst>
          <pc:docMk/>
          <pc:sldMasterMk cId="3481067076" sldId="2147483867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3600805027" sldId="214748386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1052705385" sldId="214748386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205400541" sldId="214748387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3217881835" sldId="214748387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1372326745" sldId="214748387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652949809" sldId="214748387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871080455" sldId="214748387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789266596" sldId="214748387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783023574" sldId="214748387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3504184206" sldId="214748387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09:30.082" v="160"/>
          <pc:sldLayoutMkLst>
            <pc:docMk/>
            <pc:sldMasterMk cId="3481067076" sldId="2147483867"/>
            <pc:sldLayoutMk cId="2385009717" sldId="2147483878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10:02.848" v="163"/>
        <pc:sldMasterMkLst>
          <pc:docMk/>
          <pc:sldMasterMk cId="2021573753" sldId="2147483879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2274502372" sldId="214748388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1158092294" sldId="214748388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771781825" sldId="214748388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2843570678" sldId="214748388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559296687" sldId="214748388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1472535568" sldId="214748388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2076879418" sldId="214748388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2323905512" sldId="214748388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1062322623" sldId="214748388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2991936525" sldId="214748388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02.848" v="163"/>
          <pc:sldLayoutMkLst>
            <pc:docMk/>
            <pc:sldMasterMk cId="2021573753" sldId="2147483879"/>
            <pc:sldLayoutMk cId="3637241840" sldId="2147483890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10:11.864" v="164"/>
        <pc:sldMasterMkLst>
          <pc:docMk/>
          <pc:sldMasterMk cId="1582466498" sldId="2147483891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2570428917" sldId="214748389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2739405056" sldId="214748389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1956946484" sldId="214748389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2159730130" sldId="214748389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4169144651" sldId="214748389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2453880655" sldId="214748389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3005454288" sldId="214748389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1197502637" sldId="214748389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2218403342" sldId="214748390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986827819" sldId="214748390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3311410288" sldId="214748390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3078267473" sldId="214748390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3042396965" sldId="214748390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2566075574" sldId="214748390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1931930680" sldId="214748390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1211681263" sldId="214748390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1.864" v="164"/>
          <pc:sldLayoutMkLst>
            <pc:docMk/>
            <pc:sldMasterMk cId="1582466498" sldId="2147483891"/>
            <pc:sldLayoutMk cId="2189890101" sldId="2147483908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10:17.802" v="165"/>
        <pc:sldMasterMkLst>
          <pc:docMk/>
          <pc:sldMasterMk cId="2188648984" sldId="2147483909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513938773" sldId="214748391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739589502" sldId="214748391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298901396" sldId="214748391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392085015" sldId="214748391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54163783" sldId="214748391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4089478798" sldId="214748391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4043035256" sldId="214748391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284369943" sldId="214748391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1855939332" sldId="214748391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289273156" sldId="214748391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785505893" sldId="214748392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233274411" sldId="214748392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985107872" sldId="214748392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1432224058" sldId="214748392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667542656" sldId="214748392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3232176901" sldId="214748392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17.802" v="165"/>
          <pc:sldLayoutMkLst>
            <pc:docMk/>
            <pc:sldMasterMk cId="2188648984" sldId="2147483909"/>
            <pc:sldLayoutMk cId="2298237300" sldId="2147483926"/>
          </pc:sldLayoutMkLst>
        </pc:sldLayoutChg>
      </pc:sldMasterChg>
      <pc:sldMasterChg chg="add del addSldLayout delSldLayout modSldLayout">
        <pc:chgData name="Ashraf BABOORALLY" userId="S::ashraf.baboorally@hec.edu::e4cb432f-017d-4671-b10e-7abb7b956fc8" providerId="AD" clId="Web-{82BFD779-D944-4A90-B741-071E94FE03AB}" dt="2023-03-16T00:10:35.225" v="166"/>
        <pc:sldMasterMkLst>
          <pc:docMk/>
          <pc:sldMasterMk cId="2594793480" sldId="2147483927"/>
        </pc:sldMasterMkLst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571910357" sldId="214748392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3779397257" sldId="214748392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3585018743" sldId="214748393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560175048" sldId="214748393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3916518735" sldId="214748393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3122356129" sldId="214748393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641613085" sldId="2147483934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427973702" sldId="2147483935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4183906930" sldId="2147483936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1894247095" sldId="2147483937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1185186061" sldId="2147483938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2582429590" sldId="2147483939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3325433116" sldId="2147483940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3328723959" sldId="2147483941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129070337" sldId="2147483942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3876748014" sldId="2147483943"/>
          </pc:sldLayoutMkLst>
        </pc:sldLayoutChg>
        <pc:sldLayoutChg chg="add del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2594793480" sldId="2147483927"/>
            <pc:sldLayoutMk cId="2183652705" sldId="2147483944"/>
          </pc:sldLayoutMkLst>
        </pc:sldLayoutChg>
      </pc:sldMasterChg>
      <pc:sldMasterChg chg="add addSldLayout modSldLayout">
        <pc:chgData name="Ashraf BABOORALLY" userId="S::ashraf.baboorally@hec.edu::e4cb432f-017d-4671-b10e-7abb7b956fc8" providerId="AD" clId="Web-{82BFD779-D944-4A90-B741-071E94FE03AB}" dt="2023-03-16T00:10:35.225" v="166"/>
        <pc:sldMasterMkLst>
          <pc:docMk/>
          <pc:sldMasterMk cId="356973400" sldId="2147483945"/>
        </pc:sldMasterMkLst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581618892" sldId="2147483946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1770917589" sldId="2147483947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2409237755" sldId="2147483948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116789266" sldId="2147483949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2962329963" sldId="2147483950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476083051" sldId="2147483951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4212955389" sldId="2147483952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228396909" sldId="2147483953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1164020029" sldId="2147483954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783879937" sldId="2147483955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1430947000" sldId="2147483956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2857860439" sldId="2147483957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923275789" sldId="2147483958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652671610" sldId="2147483959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2093231381" sldId="2147483960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2160994843" sldId="2147483961"/>
          </pc:sldLayoutMkLst>
        </pc:sldLayoutChg>
        <pc:sldLayoutChg chg="add mod replId">
          <pc:chgData name="Ashraf BABOORALLY" userId="S::ashraf.baboorally@hec.edu::e4cb432f-017d-4671-b10e-7abb7b956fc8" providerId="AD" clId="Web-{82BFD779-D944-4A90-B741-071E94FE03AB}" dt="2023-03-16T00:10:35.225" v="166"/>
          <pc:sldLayoutMkLst>
            <pc:docMk/>
            <pc:sldMasterMk cId="356973400" sldId="2147483945"/>
            <pc:sldLayoutMk cId="231495353" sldId="2147483962"/>
          </pc:sldLayoutMkLst>
        </pc:sldLayoutChg>
      </pc:sldMasterChg>
    </pc:docChg>
  </pc:docChgLst>
  <pc:docChgLst>
    <pc:chgData name="Ashraf BABOORALLY" userId="S::ashraf.baboorally@hec.edu::e4cb432f-017d-4671-b10e-7abb7b956fc8" providerId="AD" clId="Web-{40E4C4BB-32A6-27C3-ED06-C711D529E94C}"/>
    <pc:docChg chg="modSld">
      <pc:chgData name="Ashraf BABOORALLY" userId="S::ashraf.baboorally@hec.edu::e4cb432f-017d-4671-b10e-7abb7b956fc8" providerId="AD" clId="Web-{40E4C4BB-32A6-27C3-ED06-C711D529E94C}" dt="2023-03-16T17:26:30.716" v="4" actId="20577"/>
      <pc:docMkLst>
        <pc:docMk/>
      </pc:docMkLst>
      <pc:sldChg chg="modSp">
        <pc:chgData name="Ashraf BABOORALLY" userId="S::ashraf.baboorally@hec.edu::e4cb432f-017d-4671-b10e-7abb7b956fc8" providerId="AD" clId="Web-{40E4C4BB-32A6-27C3-ED06-C711D529E94C}" dt="2023-03-16T17:26:30.716" v="4" actId="20577"/>
        <pc:sldMkLst>
          <pc:docMk/>
          <pc:sldMk cId="184164078" sldId="266"/>
        </pc:sldMkLst>
        <pc:spChg chg="mod">
          <ac:chgData name="Ashraf BABOORALLY" userId="S::ashraf.baboorally@hec.edu::e4cb432f-017d-4671-b10e-7abb7b956fc8" providerId="AD" clId="Web-{40E4C4BB-32A6-27C3-ED06-C711D529E94C}" dt="2023-03-16T17:26:30.716" v="4" actId="20577"/>
          <ac:spMkLst>
            <pc:docMk/>
            <pc:sldMk cId="184164078" sldId="266"/>
            <ac:spMk id="13" creationId="{D1458391-95DA-CD95-0BEB-4C0243306AB7}"/>
          </ac:spMkLst>
        </pc:spChg>
      </pc:sldChg>
    </pc:docChg>
  </pc:docChgLst>
  <pc:docChgLst>
    <pc:chgData name="Ashraf BABOORALLY" userId="S::ashraf.baboorally@hec.edu::e4cb432f-017d-4671-b10e-7abb7b956fc8" providerId="AD" clId="Web-{86F23D61-E68F-AF35-9754-152D08D38288}"/>
    <pc:docChg chg="addSld modSld">
      <pc:chgData name="Ashraf BABOORALLY" userId="S::ashraf.baboorally@hec.edu::e4cb432f-017d-4671-b10e-7abb7b956fc8" providerId="AD" clId="Web-{86F23D61-E68F-AF35-9754-152D08D38288}" dt="2023-03-16T08:46:32.842" v="233" actId="20577"/>
      <pc:docMkLst>
        <pc:docMk/>
      </pc:docMkLst>
      <pc:sldChg chg="addSp modSp">
        <pc:chgData name="Ashraf BABOORALLY" userId="S::ashraf.baboorally@hec.edu::e4cb432f-017d-4671-b10e-7abb7b956fc8" providerId="AD" clId="Web-{86F23D61-E68F-AF35-9754-152D08D38288}" dt="2023-03-16T08:26:04.780" v="61" actId="1076"/>
        <pc:sldMkLst>
          <pc:docMk/>
          <pc:sldMk cId="890462967" sldId="261"/>
        </pc:sldMkLst>
        <pc:spChg chg="add mod">
          <ac:chgData name="Ashraf BABOORALLY" userId="S::ashraf.baboorally@hec.edu::e4cb432f-017d-4671-b10e-7abb7b956fc8" providerId="AD" clId="Web-{86F23D61-E68F-AF35-9754-152D08D38288}" dt="2023-03-16T08:26:04.780" v="61" actId="1076"/>
          <ac:spMkLst>
            <pc:docMk/>
            <pc:sldMk cId="890462967" sldId="261"/>
            <ac:spMk id="5" creationId="{8123E3CF-DE0E-5BD2-0F4F-3B9453D3DF31}"/>
          </ac:spMkLst>
        </pc:spChg>
      </pc:sldChg>
      <pc:sldChg chg="modSp">
        <pc:chgData name="Ashraf BABOORALLY" userId="S::ashraf.baboorally@hec.edu::e4cb432f-017d-4671-b10e-7abb7b956fc8" providerId="AD" clId="Web-{86F23D61-E68F-AF35-9754-152D08D38288}" dt="2023-03-16T08:34:17.221" v="207" actId="20577"/>
        <pc:sldMkLst>
          <pc:docMk/>
          <pc:sldMk cId="2681465552" sldId="263"/>
        </pc:sldMkLst>
        <pc:spChg chg="mod">
          <ac:chgData name="Ashraf BABOORALLY" userId="S::ashraf.baboorally@hec.edu::e4cb432f-017d-4671-b10e-7abb7b956fc8" providerId="AD" clId="Web-{86F23D61-E68F-AF35-9754-152D08D38288}" dt="2023-03-16T08:34:17.221" v="207" actId="20577"/>
          <ac:spMkLst>
            <pc:docMk/>
            <pc:sldMk cId="2681465552" sldId="263"/>
            <ac:spMk id="21" creationId="{B52E3D40-5519-DFF5-A660-71B8D242FD6A}"/>
          </ac:spMkLst>
        </pc:spChg>
      </pc:sldChg>
      <pc:sldChg chg="modSp">
        <pc:chgData name="Ashraf BABOORALLY" userId="S::ashraf.baboorally@hec.edu::e4cb432f-017d-4671-b10e-7abb7b956fc8" providerId="AD" clId="Web-{86F23D61-E68F-AF35-9754-152D08D38288}" dt="2023-03-16T08:46:32.842" v="233" actId="20577"/>
        <pc:sldMkLst>
          <pc:docMk/>
          <pc:sldMk cId="184164078" sldId="266"/>
        </pc:sldMkLst>
        <pc:spChg chg="mod">
          <ac:chgData name="Ashraf BABOORALLY" userId="S::ashraf.baboorally@hec.edu::e4cb432f-017d-4671-b10e-7abb7b956fc8" providerId="AD" clId="Web-{86F23D61-E68F-AF35-9754-152D08D38288}" dt="2023-03-16T08:46:32.842" v="233" actId="20577"/>
          <ac:spMkLst>
            <pc:docMk/>
            <pc:sldMk cId="184164078" sldId="266"/>
            <ac:spMk id="13" creationId="{D1458391-95DA-CD95-0BEB-4C0243306AB7}"/>
          </ac:spMkLst>
        </pc:spChg>
      </pc:sldChg>
      <pc:sldChg chg="addSp modSp">
        <pc:chgData name="Ashraf BABOORALLY" userId="S::ashraf.baboorally@hec.edu::e4cb432f-017d-4671-b10e-7abb7b956fc8" providerId="AD" clId="Web-{86F23D61-E68F-AF35-9754-152D08D38288}" dt="2023-03-16T08:28:46.177" v="110" actId="1076"/>
        <pc:sldMkLst>
          <pc:docMk/>
          <pc:sldMk cId="4127447084" sldId="267"/>
        </pc:sldMkLst>
        <pc:spChg chg="add mod">
          <ac:chgData name="Ashraf BABOORALLY" userId="S::ashraf.baboorally@hec.edu::e4cb432f-017d-4671-b10e-7abb7b956fc8" providerId="AD" clId="Web-{86F23D61-E68F-AF35-9754-152D08D38288}" dt="2023-03-16T08:28:46.177" v="110" actId="1076"/>
          <ac:spMkLst>
            <pc:docMk/>
            <pc:sldMk cId="4127447084" sldId="267"/>
            <ac:spMk id="5" creationId="{7F1564D5-50CE-2F2E-D5C0-7219DE9AC517}"/>
          </ac:spMkLst>
        </pc:spChg>
      </pc:sldChg>
      <pc:sldChg chg="addSp modSp">
        <pc:chgData name="Ashraf BABOORALLY" userId="S::ashraf.baboorally@hec.edu::e4cb432f-017d-4671-b10e-7abb7b956fc8" providerId="AD" clId="Web-{86F23D61-E68F-AF35-9754-152D08D38288}" dt="2023-03-16T08:33:29.578" v="202" actId="20577"/>
        <pc:sldMkLst>
          <pc:docMk/>
          <pc:sldMk cId="3713716803" sldId="268"/>
        </pc:sldMkLst>
        <pc:spChg chg="add mod">
          <ac:chgData name="Ashraf BABOORALLY" userId="S::ashraf.baboorally@hec.edu::e4cb432f-017d-4671-b10e-7abb7b956fc8" providerId="AD" clId="Web-{86F23D61-E68F-AF35-9754-152D08D38288}" dt="2023-03-16T08:33:29.578" v="202" actId="20577"/>
          <ac:spMkLst>
            <pc:docMk/>
            <pc:sldMk cId="3713716803" sldId="268"/>
            <ac:spMk id="5" creationId="{A3C7071B-6238-EB30-23C9-D95C66BB5F3B}"/>
          </ac:spMkLst>
        </pc:spChg>
      </pc:sldChg>
      <pc:sldChg chg="addSp modSp">
        <pc:chgData name="Ashraf BABOORALLY" userId="S::ashraf.baboorally@hec.edu::e4cb432f-017d-4671-b10e-7abb7b956fc8" providerId="AD" clId="Web-{86F23D61-E68F-AF35-9754-152D08D38288}" dt="2023-03-16T08:31:00.557" v="130" actId="20577"/>
        <pc:sldMkLst>
          <pc:docMk/>
          <pc:sldMk cId="1188995212" sldId="269"/>
        </pc:sldMkLst>
        <pc:spChg chg="add mod">
          <ac:chgData name="Ashraf BABOORALLY" userId="S::ashraf.baboorally@hec.edu::e4cb432f-017d-4671-b10e-7abb7b956fc8" providerId="AD" clId="Web-{86F23D61-E68F-AF35-9754-152D08D38288}" dt="2023-03-16T08:31:00.557" v="130" actId="20577"/>
          <ac:spMkLst>
            <pc:docMk/>
            <pc:sldMk cId="1188995212" sldId="269"/>
            <ac:spMk id="5" creationId="{7218C389-3140-FD14-4B39-E904CDE4C924}"/>
          </ac:spMkLst>
        </pc:spChg>
      </pc:sldChg>
      <pc:sldChg chg="modSp add replId">
        <pc:chgData name="Ashraf BABOORALLY" userId="S::ashraf.baboorally@hec.edu::e4cb432f-017d-4671-b10e-7abb7b956fc8" providerId="AD" clId="Web-{86F23D61-E68F-AF35-9754-152D08D38288}" dt="2023-03-16T08:43:41.101" v="210" actId="20577"/>
        <pc:sldMkLst>
          <pc:docMk/>
          <pc:sldMk cId="4247655082" sldId="270"/>
        </pc:sldMkLst>
        <pc:spChg chg="mod">
          <ac:chgData name="Ashraf BABOORALLY" userId="S::ashraf.baboorally@hec.edu::e4cb432f-017d-4671-b10e-7abb7b956fc8" providerId="AD" clId="Web-{86F23D61-E68F-AF35-9754-152D08D38288}" dt="2023-03-16T08:43:41.101" v="210" actId="20577"/>
          <ac:spMkLst>
            <pc:docMk/>
            <pc:sldMk cId="4247655082" sldId="270"/>
            <ac:spMk id="13" creationId="{D1458391-95DA-CD95-0BEB-4C0243306AB7}"/>
          </ac:spMkLst>
        </pc:spChg>
      </pc:sldChg>
    </pc:docChg>
  </pc:docChgLst>
  <pc:docChgLst>
    <pc:chgData name="Camille MATTLINGER" userId="S::camille.mattlinger@hec.edu::99870dc2-b59f-4184-a071-71c6c063a92f" providerId="AD" clId="Web-{32A45E25-BAE2-2D9E-9AE4-99928B17AF31}"/>
    <pc:docChg chg="modSld">
      <pc:chgData name="Camille MATTLINGER" userId="S::camille.mattlinger@hec.edu::99870dc2-b59f-4184-a071-71c6c063a92f" providerId="AD" clId="Web-{32A45E25-BAE2-2D9E-9AE4-99928B17AF31}" dt="2023-03-16T18:39:03.748" v="299" actId="20577"/>
      <pc:docMkLst>
        <pc:docMk/>
      </pc:docMkLst>
      <pc:sldChg chg="modSp">
        <pc:chgData name="Camille MATTLINGER" userId="S::camille.mattlinger@hec.edu::99870dc2-b59f-4184-a071-71c6c063a92f" providerId="AD" clId="Web-{32A45E25-BAE2-2D9E-9AE4-99928B17AF31}" dt="2023-03-16T18:39:03.748" v="299" actId="20577"/>
        <pc:sldMkLst>
          <pc:docMk/>
          <pc:sldMk cId="4290867373" sldId="259"/>
        </pc:sldMkLst>
        <pc:spChg chg="mod">
          <ac:chgData name="Camille MATTLINGER" userId="S::camille.mattlinger@hec.edu::99870dc2-b59f-4184-a071-71c6c063a92f" providerId="AD" clId="Web-{32A45E25-BAE2-2D9E-9AE4-99928B17AF31}" dt="2023-03-16T18:39:03.748" v="299" actId="20577"/>
          <ac:spMkLst>
            <pc:docMk/>
            <pc:sldMk cId="4290867373" sldId="259"/>
            <ac:spMk id="3" creationId="{A49071BB-A6EE-82D1-20FB-BBEA8E98E68A}"/>
          </ac:spMkLst>
        </pc:spChg>
      </pc:sldChg>
      <pc:sldChg chg="delSp modSp">
        <pc:chgData name="Camille MATTLINGER" userId="S::camille.mattlinger@hec.edu::99870dc2-b59f-4184-a071-71c6c063a92f" providerId="AD" clId="Web-{32A45E25-BAE2-2D9E-9AE4-99928B17AF31}" dt="2023-03-16T18:22:27.798" v="3"/>
        <pc:sldMkLst>
          <pc:docMk/>
          <pc:sldMk cId="4178765915" sldId="260"/>
        </pc:sldMkLst>
        <pc:spChg chg="del mod">
          <ac:chgData name="Camille MATTLINGER" userId="S::camille.mattlinger@hec.edu::99870dc2-b59f-4184-a071-71c6c063a92f" providerId="AD" clId="Web-{32A45E25-BAE2-2D9E-9AE4-99928B17AF31}" dt="2023-03-16T18:22:27.798" v="3"/>
          <ac:spMkLst>
            <pc:docMk/>
            <pc:sldMk cId="4178765915" sldId="260"/>
            <ac:spMk id="17" creationId="{2EC14FDD-3EBC-34E5-75C5-06DE84593478}"/>
          </ac:spMkLst>
        </pc:spChg>
      </pc:sldChg>
      <pc:sldChg chg="modSp">
        <pc:chgData name="Camille MATTLINGER" userId="S::camille.mattlinger@hec.edu::99870dc2-b59f-4184-a071-71c6c063a92f" providerId="AD" clId="Web-{32A45E25-BAE2-2D9E-9AE4-99928B17AF31}" dt="2023-03-16T18:34:29.272" v="292" actId="20577"/>
        <pc:sldMkLst>
          <pc:docMk/>
          <pc:sldMk cId="4127447084" sldId="267"/>
        </pc:sldMkLst>
        <pc:spChg chg="mod">
          <ac:chgData name="Camille MATTLINGER" userId="S::camille.mattlinger@hec.edu::99870dc2-b59f-4184-a071-71c6c063a92f" providerId="AD" clId="Web-{32A45E25-BAE2-2D9E-9AE4-99928B17AF31}" dt="2023-03-16T18:34:29.272" v="292" actId="20577"/>
          <ac:spMkLst>
            <pc:docMk/>
            <pc:sldMk cId="4127447084" sldId="267"/>
            <ac:spMk id="5" creationId="{7F1564D5-50CE-2F2E-D5C0-7219DE9AC517}"/>
          </ac:spMkLst>
        </pc:spChg>
      </pc:sldChg>
    </pc:docChg>
  </pc:docChgLst>
  <pc:docChgLst>
    <pc:chgData name="Ashraf BABOORALLY" userId="S::ashraf.baboorally@hec.edu::e4cb432f-017d-4671-b10e-7abb7b956fc8" providerId="AD" clId="Web-{9761C400-9BD1-2548-B220-1A2ACA69753B}"/>
    <pc:docChg chg="addSld delSld modSld sldOrd">
      <pc:chgData name="Ashraf BABOORALLY" userId="S::ashraf.baboorally@hec.edu::e4cb432f-017d-4671-b10e-7abb7b956fc8" providerId="AD" clId="Web-{9761C400-9BD1-2548-B220-1A2ACA69753B}" dt="2023-03-16T19:21:27.536" v="930" actId="20577"/>
      <pc:docMkLst>
        <pc:docMk/>
      </pc:docMkLst>
      <pc:sldChg chg="addSp delSp modSp">
        <pc:chgData name="Ashraf BABOORALLY" userId="S::ashraf.baboorally@hec.edu::e4cb432f-017d-4671-b10e-7abb7b956fc8" providerId="AD" clId="Web-{9761C400-9BD1-2548-B220-1A2ACA69753B}" dt="2023-03-16T19:21:27.536" v="930" actId="20577"/>
        <pc:sldMkLst>
          <pc:docMk/>
          <pc:sldMk cId="3784089036" sldId="256"/>
        </pc:sldMkLst>
        <pc:spChg chg="mod">
          <ac:chgData name="Ashraf BABOORALLY" userId="S::ashraf.baboorally@hec.edu::e4cb432f-017d-4671-b10e-7abb7b956fc8" providerId="AD" clId="Web-{9761C400-9BD1-2548-B220-1A2ACA69753B}" dt="2023-03-16T19:21:10.129" v="929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shraf BABOORALLY" userId="S::ashraf.baboorally@hec.edu::e4cb432f-017d-4671-b10e-7abb7b956fc8" providerId="AD" clId="Web-{9761C400-9BD1-2548-B220-1A2ACA69753B}" dt="2023-03-16T19:21:27.536" v="930" actId="20577"/>
          <ac:spMkLst>
            <pc:docMk/>
            <pc:sldMk cId="3784089036" sldId="256"/>
            <ac:spMk id="3" creationId="{00000000-0000-0000-0000-000000000000}"/>
          </ac:spMkLst>
        </pc:spChg>
        <pc:spChg chg="add del mod">
          <ac:chgData name="Ashraf BABOORALLY" userId="S::ashraf.baboorally@hec.edu::e4cb432f-017d-4671-b10e-7abb7b956fc8" providerId="AD" clId="Web-{9761C400-9BD1-2548-B220-1A2ACA69753B}" dt="2023-03-16T19:19:14.843" v="888"/>
          <ac:spMkLst>
            <pc:docMk/>
            <pc:sldMk cId="3784089036" sldId="256"/>
            <ac:spMk id="6" creationId="{27089F3B-5693-6C2C-F2D5-A99BA9D82D14}"/>
          </ac:spMkLst>
        </pc:spChg>
      </pc:sldChg>
      <pc:sldChg chg="modSp">
        <pc:chgData name="Ashraf BABOORALLY" userId="S::ashraf.baboorally@hec.edu::e4cb432f-017d-4671-b10e-7abb7b956fc8" providerId="AD" clId="Web-{9761C400-9BD1-2548-B220-1A2ACA69753B}" dt="2023-03-16T18:44:37.927" v="321" actId="20577"/>
        <pc:sldMkLst>
          <pc:docMk/>
          <pc:sldMk cId="4290867373" sldId="259"/>
        </pc:sldMkLst>
        <pc:spChg chg="mod">
          <ac:chgData name="Ashraf BABOORALLY" userId="S::ashraf.baboorally@hec.edu::e4cb432f-017d-4671-b10e-7abb7b956fc8" providerId="AD" clId="Web-{9761C400-9BD1-2548-B220-1A2ACA69753B}" dt="2023-03-16T18:44:37.927" v="321" actId="20577"/>
          <ac:spMkLst>
            <pc:docMk/>
            <pc:sldMk cId="4290867373" sldId="259"/>
            <ac:spMk id="2" creationId="{7A5426CF-20EB-37E5-AB95-82D59192DE31}"/>
          </ac:spMkLst>
        </pc:spChg>
        <pc:spChg chg="mod">
          <ac:chgData name="Ashraf BABOORALLY" userId="S::ashraf.baboorally@hec.edu::e4cb432f-017d-4671-b10e-7abb7b956fc8" providerId="AD" clId="Web-{9761C400-9BD1-2548-B220-1A2ACA69753B}" dt="2023-03-16T18:44:12.192" v="306" actId="20577"/>
          <ac:spMkLst>
            <pc:docMk/>
            <pc:sldMk cId="4290867373" sldId="259"/>
            <ac:spMk id="3" creationId="{A49071BB-A6EE-82D1-20FB-BBEA8E98E68A}"/>
          </ac:spMkLst>
        </pc:spChg>
      </pc:sldChg>
      <pc:sldChg chg="modSp">
        <pc:chgData name="Ashraf BABOORALLY" userId="S::ashraf.baboorally@hec.edu::e4cb432f-017d-4671-b10e-7abb7b956fc8" providerId="AD" clId="Web-{9761C400-9BD1-2548-B220-1A2ACA69753B}" dt="2023-03-16T18:43:04.049" v="290"/>
        <pc:sldMkLst>
          <pc:docMk/>
          <pc:sldMk cId="4178765915" sldId="260"/>
        </pc:sldMkLst>
        <pc:spChg chg="mod">
          <ac:chgData name="Ashraf BABOORALLY" userId="S::ashraf.baboorally@hec.edu::e4cb432f-017d-4671-b10e-7abb7b956fc8" providerId="AD" clId="Web-{9761C400-9BD1-2548-B220-1A2ACA69753B}" dt="2023-03-16T18:43:04.049" v="290"/>
          <ac:spMkLst>
            <pc:docMk/>
            <pc:sldMk cId="4178765915" sldId="260"/>
            <ac:spMk id="2" creationId="{83F24DC5-4BB6-3909-D8C3-355524AB3388}"/>
          </ac:spMkLst>
        </pc:spChg>
      </pc:sldChg>
      <pc:sldChg chg="modSp">
        <pc:chgData name="Ashraf BABOORALLY" userId="S::ashraf.baboorally@hec.edu::e4cb432f-017d-4671-b10e-7abb7b956fc8" providerId="AD" clId="Web-{9761C400-9BD1-2548-B220-1A2ACA69753B}" dt="2023-03-16T18:53:09.515" v="569" actId="20577"/>
        <pc:sldMkLst>
          <pc:docMk/>
          <pc:sldMk cId="890462967" sldId="261"/>
        </pc:sldMkLst>
        <pc:spChg chg="mod">
          <ac:chgData name="Ashraf BABOORALLY" userId="S::ashraf.baboorally@hec.edu::e4cb432f-017d-4671-b10e-7abb7b956fc8" providerId="AD" clId="Web-{9761C400-9BD1-2548-B220-1A2ACA69753B}" dt="2023-03-16T18:53:09.515" v="569" actId="20577"/>
          <ac:spMkLst>
            <pc:docMk/>
            <pc:sldMk cId="890462967" sldId="261"/>
            <ac:spMk id="2" creationId="{E6D3726A-8138-17CE-FF8D-E1904C2FA8F5}"/>
          </ac:spMkLst>
        </pc:spChg>
      </pc:sldChg>
      <pc:sldChg chg="modSp">
        <pc:chgData name="Ashraf BABOORALLY" userId="S::ashraf.baboorally@hec.edu::e4cb432f-017d-4671-b10e-7abb7b956fc8" providerId="AD" clId="Web-{9761C400-9BD1-2548-B220-1A2ACA69753B}" dt="2023-03-16T18:22:16.641" v="67" actId="20577"/>
        <pc:sldMkLst>
          <pc:docMk/>
          <pc:sldMk cId="2681465552" sldId="263"/>
        </pc:sldMkLst>
        <pc:spChg chg="mod">
          <ac:chgData name="Ashraf BABOORALLY" userId="S::ashraf.baboorally@hec.edu::e4cb432f-017d-4671-b10e-7abb7b956fc8" providerId="AD" clId="Web-{9761C400-9BD1-2548-B220-1A2ACA69753B}" dt="2023-03-16T18:22:16.641" v="67" actId="20577"/>
          <ac:spMkLst>
            <pc:docMk/>
            <pc:sldMk cId="2681465552" sldId="263"/>
            <ac:spMk id="24" creationId="{BB2345AC-7C56-D336-914F-3535FC59477A}"/>
          </ac:spMkLst>
        </pc:spChg>
      </pc:sldChg>
      <pc:sldChg chg="modSp">
        <pc:chgData name="Ashraf BABOORALLY" userId="S::ashraf.baboorally@hec.edu::e4cb432f-017d-4671-b10e-7abb7b956fc8" providerId="AD" clId="Web-{9761C400-9BD1-2548-B220-1A2ACA69753B}" dt="2023-03-16T18:36:49.721" v="148" actId="20577"/>
        <pc:sldMkLst>
          <pc:docMk/>
          <pc:sldMk cId="184164078" sldId="266"/>
        </pc:sldMkLst>
        <pc:spChg chg="mod">
          <ac:chgData name="Ashraf BABOORALLY" userId="S::ashraf.baboorally@hec.edu::e4cb432f-017d-4671-b10e-7abb7b956fc8" providerId="AD" clId="Web-{9761C400-9BD1-2548-B220-1A2ACA69753B}" dt="2023-03-16T18:36:49.721" v="148" actId="20577"/>
          <ac:spMkLst>
            <pc:docMk/>
            <pc:sldMk cId="184164078" sldId="266"/>
            <ac:spMk id="13" creationId="{D1458391-95DA-CD95-0BEB-4C0243306AB7}"/>
          </ac:spMkLst>
        </pc:spChg>
      </pc:sldChg>
      <pc:sldChg chg="modSp">
        <pc:chgData name="Ashraf BABOORALLY" userId="S::ashraf.baboorally@hec.edu::e4cb432f-017d-4671-b10e-7abb7b956fc8" providerId="AD" clId="Web-{9761C400-9BD1-2548-B220-1A2ACA69753B}" dt="2023-03-16T18:59:13.966" v="682" actId="20577"/>
        <pc:sldMkLst>
          <pc:docMk/>
          <pc:sldMk cId="4127447084" sldId="267"/>
        </pc:sldMkLst>
        <pc:spChg chg="mod">
          <ac:chgData name="Ashraf BABOORALLY" userId="S::ashraf.baboorally@hec.edu::e4cb432f-017d-4671-b10e-7abb7b956fc8" providerId="AD" clId="Web-{9761C400-9BD1-2548-B220-1A2ACA69753B}" dt="2023-03-16T18:59:13.966" v="682" actId="20577"/>
          <ac:spMkLst>
            <pc:docMk/>
            <pc:sldMk cId="4127447084" sldId="267"/>
            <ac:spMk id="2" creationId="{E6D3726A-8138-17CE-FF8D-E1904C2FA8F5}"/>
          </ac:spMkLst>
        </pc:spChg>
      </pc:sldChg>
      <pc:sldChg chg="modSp ord">
        <pc:chgData name="Ashraf BABOORALLY" userId="S::ashraf.baboorally@hec.edu::e4cb432f-017d-4671-b10e-7abb7b956fc8" providerId="AD" clId="Web-{9761C400-9BD1-2548-B220-1A2ACA69753B}" dt="2023-03-16T18:52:35.623" v="561" actId="1076"/>
        <pc:sldMkLst>
          <pc:docMk/>
          <pc:sldMk cId="3713716803" sldId="268"/>
        </pc:sldMkLst>
        <pc:spChg chg="mod">
          <ac:chgData name="Ashraf BABOORALLY" userId="S::ashraf.baboorally@hec.edu::e4cb432f-017d-4671-b10e-7abb7b956fc8" providerId="AD" clId="Web-{9761C400-9BD1-2548-B220-1A2ACA69753B}" dt="2023-03-16T18:52:35.623" v="561" actId="1076"/>
          <ac:spMkLst>
            <pc:docMk/>
            <pc:sldMk cId="3713716803" sldId="268"/>
            <ac:spMk id="2" creationId="{E6D3726A-8138-17CE-FF8D-E1904C2FA8F5}"/>
          </ac:spMkLst>
        </pc:spChg>
      </pc:sldChg>
      <pc:sldChg chg="modSp">
        <pc:chgData name="Ashraf BABOORALLY" userId="S::ashraf.baboorally@hec.edu::e4cb432f-017d-4671-b10e-7abb7b956fc8" providerId="AD" clId="Web-{9761C400-9BD1-2548-B220-1A2ACA69753B}" dt="2023-03-16T18:59:19.263" v="684" actId="20577"/>
        <pc:sldMkLst>
          <pc:docMk/>
          <pc:sldMk cId="1188995212" sldId="269"/>
        </pc:sldMkLst>
        <pc:spChg chg="mod">
          <ac:chgData name="Ashraf BABOORALLY" userId="S::ashraf.baboorally@hec.edu::e4cb432f-017d-4671-b10e-7abb7b956fc8" providerId="AD" clId="Web-{9761C400-9BD1-2548-B220-1A2ACA69753B}" dt="2023-03-16T18:59:19.263" v="684" actId="20577"/>
          <ac:spMkLst>
            <pc:docMk/>
            <pc:sldMk cId="1188995212" sldId="269"/>
            <ac:spMk id="2" creationId="{E6D3726A-8138-17CE-FF8D-E1904C2FA8F5}"/>
          </ac:spMkLst>
        </pc:spChg>
      </pc:sldChg>
      <pc:sldChg chg="addSp delSp modSp">
        <pc:chgData name="Ashraf BABOORALLY" userId="S::ashraf.baboorally@hec.edu::e4cb432f-017d-4671-b10e-7abb7b956fc8" providerId="AD" clId="Web-{9761C400-9BD1-2548-B220-1A2ACA69753B}" dt="2023-03-16T19:03:55.134" v="688" actId="1076"/>
        <pc:sldMkLst>
          <pc:docMk/>
          <pc:sldMk cId="4247655082" sldId="270"/>
        </pc:sldMkLst>
        <pc:spChg chg="add del mod">
          <ac:chgData name="Ashraf BABOORALLY" userId="S::ashraf.baboorally@hec.edu::e4cb432f-017d-4671-b10e-7abb7b956fc8" providerId="AD" clId="Web-{9761C400-9BD1-2548-B220-1A2ACA69753B}" dt="2023-03-16T18:37:37.864" v="160"/>
          <ac:spMkLst>
            <pc:docMk/>
            <pc:sldMk cId="4247655082" sldId="270"/>
            <ac:spMk id="3" creationId="{622F32FC-BE89-5984-CA29-9055CC02E9AF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40:25.761" v="235" actId="1076"/>
          <ac:spMkLst>
            <pc:docMk/>
            <pc:sldMk cId="4247655082" sldId="270"/>
            <ac:spMk id="4" creationId="{41D50020-B6DD-7A40-43B8-283D0BEC5C3E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40:20.745" v="233" actId="1076"/>
          <ac:spMkLst>
            <pc:docMk/>
            <pc:sldMk cId="4247655082" sldId="270"/>
            <ac:spMk id="5" creationId="{0AAEB1F4-26A9-3DDF-BD98-EAA15AA5A991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9:03:55.118" v="686" actId="1076"/>
          <ac:spMkLst>
            <pc:docMk/>
            <pc:sldMk cId="4247655082" sldId="270"/>
            <ac:spMk id="6" creationId="{01B6F236-3644-382F-D922-54B35817538D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9:03:55.118" v="687" actId="1076"/>
          <ac:spMkLst>
            <pc:docMk/>
            <pc:sldMk cId="4247655082" sldId="270"/>
            <ac:spMk id="7" creationId="{F3E8414D-130D-69DD-8379-27024D0C6BCC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41:45.561" v="280" actId="14100"/>
          <ac:spMkLst>
            <pc:docMk/>
            <pc:sldMk cId="4247655082" sldId="270"/>
            <ac:spMk id="8" creationId="{4BC4C9FF-D637-C42B-EFAB-5C8B7ACD9EE6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9:03:55.134" v="688" actId="1076"/>
          <ac:spMkLst>
            <pc:docMk/>
            <pc:sldMk cId="4247655082" sldId="270"/>
            <ac:spMk id="9" creationId="{7001F562-D935-50D1-5BFE-48E2AD1B0920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36:59.550" v="150"/>
          <ac:spMkLst>
            <pc:docMk/>
            <pc:sldMk cId="4247655082" sldId="270"/>
            <ac:spMk id="13" creationId="{D1458391-95DA-CD95-0BEB-4C0243306AB7}"/>
          </ac:spMkLst>
        </pc:spChg>
      </pc:sldChg>
      <pc:sldChg chg="addSp delSp modSp add ord replId">
        <pc:chgData name="Ashraf BABOORALLY" userId="S::ashraf.baboorally@hec.edu::e4cb432f-017d-4671-b10e-7abb7b956fc8" providerId="AD" clId="Web-{9761C400-9BD1-2548-B220-1A2ACA69753B}" dt="2023-03-16T18:13:31.090" v="65"/>
        <pc:sldMkLst>
          <pc:docMk/>
          <pc:sldMk cId="637474583" sldId="271"/>
        </pc:sldMkLst>
        <pc:spChg chg="mod">
          <ac:chgData name="Ashraf BABOORALLY" userId="S::ashraf.baboorally@hec.edu::e4cb432f-017d-4671-b10e-7abb7b956fc8" providerId="AD" clId="Web-{9761C400-9BD1-2548-B220-1A2ACA69753B}" dt="2023-03-16T18:08:26.047" v="22" actId="20577"/>
          <ac:spMkLst>
            <pc:docMk/>
            <pc:sldMk cId="637474583" sldId="271"/>
            <ac:spMk id="2" creationId="{83F24DC5-4BB6-3909-D8C3-355524AB3388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10:04.941" v="41" actId="1076"/>
          <ac:spMkLst>
            <pc:docMk/>
            <pc:sldMk cId="637474583" sldId="271"/>
            <ac:spMk id="6" creationId="{5EFAFC8A-1E2A-E4DD-EAA7-19782FF5AAC1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08:11.671" v="19"/>
          <ac:spMkLst>
            <pc:docMk/>
            <pc:sldMk cId="637474583" sldId="271"/>
            <ac:spMk id="13" creationId="{D1458391-95DA-CD95-0BEB-4C0243306AB7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08:10.421" v="18"/>
          <ac:spMkLst>
            <pc:docMk/>
            <pc:sldMk cId="637474583" sldId="271"/>
            <ac:spMk id="34" creationId="{0C13DD3E-B703-A67B-485D-9CF090167060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08:08.202" v="16"/>
          <ac:spMkLst>
            <pc:docMk/>
            <pc:sldMk cId="637474583" sldId="271"/>
            <ac:spMk id="35" creationId="{495FFDE5-97B7-553A-A55C-B848316AA8AF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08:06.358" v="11"/>
          <ac:spMkLst>
            <pc:docMk/>
            <pc:sldMk cId="637474583" sldId="271"/>
            <ac:spMk id="36" creationId="{36125C4B-22E7-331A-F57F-280C1A94A3C3}"/>
          </ac:spMkLst>
        </pc:spChg>
        <pc:spChg chg="del mod">
          <ac:chgData name="Ashraf BABOORALLY" userId="S::ashraf.baboorally@hec.edu::e4cb432f-017d-4671-b10e-7abb7b956fc8" providerId="AD" clId="Web-{9761C400-9BD1-2548-B220-1A2ACA69753B}" dt="2023-03-16T18:08:09.749" v="17"/>
          <ac:spMkLst>
            <pc:docMk/>
            <pc:sldMk cId="637474583" sldId="271"/>
            <ac:spMk id="39" creationId="{2A7544A3-7551-C509-336F-9852F5033CFA}"/>
          </ac:spMkLst>
        </pc:spChg>
        <pc:picChg chg="add mod">
          <ac:chgData name="Ashraf BABOORALLY" userId="S::ashraf.baboorally@hec.edu::e4cb432f-017d-4671-b10e-7abb7b956fc8" providerId="AD" clId="Web-{9761C400-9BD1-2548-B220-1A2ACA69753B}" dt="2023-03-16T18:09:31.737" v="26" actId="1076"/>
          <ac:picMkLst>
            <pc:docMk/>
            <pc:sldMk cId="637474583" sldId="271"/>
            <ac:picMk id="3" creationId="{A093B3D9-A640-B92C-D1FB-4B5D75F26898}"/>
          </ac:picMkLst>
        </pc:picChg>
        <pc:picChg chg="add del mod">
          <ac:chgData name="Ashraf BABOORALLY" userId="S::ashraf.baboorally@hec.edu::e4cb432f-017d-4671-b10e-7abb7b956fc8" providerId="AD" clId="Web-{9761C400-9BD1-2548-B220-1A2ACA69753B}" dt="2023-03-16T18:09:40.096" v="28"/>
          <ac:picMkLst>
            <pc:docMk/>
            <pc:sldMk cId="637474583" sldId="271"/>
            <ac:picMk id="4" creationId="{978E52D0-C05C-BF3B-B071-3A1A2C882E77}"/>
          </ac:picMkLst>
        </pc:picChg>
        <pc:picChg chg="del">
          <ac:chgData name="Ashraf BABOORALLY" userId="S::ashraf.baboorally@hec.edu::e4cb432f-017d-4671-b10e-7abb7b956fc8" providerId="AD" clId="Web-{9761C400-9BD1-2548-B220-1A2ACA69753B}" dt="2023-03-16T18:08:05.421" v="9"/>
          <ac:picMkLst>
            <pc:docMk/>
            <pc:sldMk cId="637474583" sldId="271"/>
            <ac:picMk id="16" creationId="{E38E9D02-B606-4BBB-05BC-E1CA1F1BB343}"/>
          </ac:picMkLst>
        </pc:picChg>
        <pc:picChg chg="del">
          <ac:chgData name="Ashraf BABOORALLY" userId="S::ashraf.baboorally@hec.edu::e4cb432f-017d-4671-b10e-7abb7b956fc8" providerId="AD" clId="Web-{9761C400-9BD1-2548-B220-1A2ACA69753B}" dt="2023-03-16T18:08:05.858" v="10"/>
          <ac:picMkLst>
            <pc:docMk/>
            <pc:sldMk cId="637474583" sldId="271"/>
            <ac:picMk id="22" creationId="{8BB6C5DC-6F4C-C2CA-6F88-131B4974082E}"/>
          </ac:picMkLst>
        </pc:picChg>
        <pc:picChg chg="del mod">
          <ac:chgData name="Ashraf BABOORALLY" userId="S::ashraf.baboorally@hec.edu::e4cb432f-017d-4671-b10e-7abb7b956fc8" providerId="AD" clId="Web-{9761C400-9BD1-2548-B220-1A2ACA69753B}" dt="2023-03-16T18:08:07.015" v="14"/>
          <ac:picMkLst>
            <pc:docMk/>
            <pc:sldMk cId="637474583" sldId="271"/>
            <ac:picMk id="29" creationId="{F6947B7B-D662-008A-B899-4BCB7F68750A}"/>
          </ac:picMkLst>
        </pc:picChg>
        <pc:picChg chg="del">
          <ac:chgData name="Ashraf BABOORALLY" userId="S::ashraf.baboorally@hec.edu::e4cb432f-017d-4671-b10e-7abb7b956fc8" providerId="AD" clId="Web-{9761C400-9BD1-2548-B220-1A2ACA69753B}" dt="2023-03-16T18:08:06.608" v="12"/>
          <ac:picMkLst>
            <pc:docMk/>
            <pc:sldMk cId="637474583" sldId="271"/>
            <ac:picMk id="38" creationId="{3F0B7EA1-D9C4-912B-331E-2C2EC1D44854}"/>
          </ac:picMkLst>
        </pc:picChg>
      </pc:sldChg>
      <pc:sldChg chg="addSp modSp add replId">
        <pc:chgData name="Ashraf BABOORALLY" userId="S::ashraf.baboorally@hec.edu::e4cb432f-017d-4671-b10e-7abb7b956fc8" providerId="AD" clId="Web-{9761C400-9BD1-2548-B220-1A2ACA69753B}" dt="2023-03-16T18:20:02.589" v="66" actId="1076"/>
        <pc:sldMkLst>
          <pc:docMk/>
          <pc:sldMk cId="2388545757" sldId="272"/>
        </pc:sldMkLst>
        <pc:picChg chg="add mod">
          <ac:chgData name="Ashraf BABOORALLY" userId="S::ashraf.baboorally@hec.edu::e4cb432f-017d-4671-b10e-7abb7b956fc8" providerId="AD" clId="Web-{9761C400-9BD1-2548-B220-1A2ACA69753B}" dt="2023-03-16T18:20:02.589" v="66" actId="1076"/>
          <ac:picMkLst>
            <pc:docMk/>
            <pc:sldMk cId="2388545757" sldId="272"/>
            <ac:picMk id="9" creationId="{6C269FC4-2257-451F-F1E9-A4A3139B5F92}"/>
          </ac:picMkLst>
        </pc:picChg>
      </pc:sldChg>
      <pc:sldChg chg="add del replId">
        <pc:chgData name="Ashraf BABOORALLY" userId="S::ashraf.baboorally@hec.edu::e4cb432f-017d-4671-b10e-7abb7b956fc8" providerId="AD" clId="Web-{9761C400-9BD1-2548-B220-1A2ACA69753B}" dt="2023-03-16T18:12:58.729" v="61"/>
        <pc:sldMkLst>
          <pc:docMk/>
          <pc:sldMk cId="626861588" sldId="273"/>
        </pc:sldMkLst>
      </pc:sldChg>
      <pc:sldChg chg="addSp delSp modSp add replId">
        <pc:chgData name="Ashraf BABOORALLY" userId="S::ashraf.baboorally@hec.edu::e4cb432f-017d-4671-b10e-7abb7b956fc8" providerId="AD" clId="Web-{9761C400-9BD1-2548-B220-1A2ACA69753B}" dt="2023-03-16T18:48:19.920" v="477" actId="20577"/>
        <pc:sldMkLst>
          <pc:docMk/>
          <pc:sldMk cId="3186340471" sldId="273"/>
        </pc:sldMkLst>
        <pc:spChg chg="del mod">
          <ac:chgData name="Ashraf BABOORALLY" userId="S::ashraf.baboorally@hec.edu::e4cb432f-017d-4671-b10e-7abb7b956fc8" providerId="AD" clId="Web-{9761C400-9BD1-2548-B220-1A2ACA69753B}" dt="2023-03-16T18:24:41.334" v="77"/>
          <ac:spMkLst>
            <pc:docMk/>
            <pc:sldMk cId="3186340471" sldId="273"/>
            <ac:spMk id="9" creationId="{E7F8A5D4-E100-BC28-3951-204A2C5BC4F5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48:19.920" v="477" actId="20577"/>
          <ac:spMkLst>
            <pc:docMk/>
            <pc:sldMk cId="3186340471" sldId="273"/>
            <ac:spMk id="10" creationId="{35FC6DC2-86E0-1468-949A-C9129BA4CC18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24:42.834" v="79"/>
          <ac:spMkLst>
            <pc:docMk/>
            <pc:sldMk cId="3186340471" sldId="273"/>
            <ac:spMk id="12" creationId="{372AC4B4-C932-8E1C-6B99-D5824C3AC56E}"/>
          </ac:spMkLst>
        </pc:spChg>
        <pc:spChg chg="del mod">
          <ac:chgData name="Ashraf BABOORALLY" userId="S::ashraf.baboorally@hec.edu::e4cb432f-017d-4671-b10e-7abb7b956fc8" providerId="AD" clId="Web-{9761C400-9BD1-2548-B220-1A2ACA69753B}" dt="2023-03-16T18:24:36.709" v="74"/>
          <ac:spMkLst>
            <pc:docMk/>
            <pc:sldMk cId="3186340471" sldId="273"/>
            <ac:spMk id="13" creationId="{745C5F91-A63A-A9CB-BB99-07F4623F8B58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24:42.053" v="78"/>
          <ac:spMkLst>
            <pc:docMk/>
            <pc:sldMk cId="3186340471" sldId="273"/>
            <ac:spMk id="14" creationId="{F68D81D8-61DF-48D9-72E4-32DF6FBDE7D4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24:34.756" v="71"/>
          <ac:spMkLst>
            <pc:docMk/>
            <pc:sldMk cId="3186340471" sldId="273"/>
            <ac:spMk id="15" creationId="{17C46A23-EDEB-8113-A031-5B0910FB9AE9}"/>
          </ac:spMkLst>
        </pc:spChg>
        <pc:spChg chg="del mod">
          <ac:chgData name="Ashraf BABOORALLY" userId="S::ashraf.baboorally@hec.edu::e4cb432f-017d-4671-b10e-7abb7b956fc8" providerId="AD" clId="Web-{9761C400-9BD1-2548-B220-1A2ACA69753B}" dt="2023-03-16T18:24:35.443" v="72"/>
          <ac:spMkLst>
            <pc:docMk/>
            <pc:sldMk cId="3186340471" sldId="273"/>
            <ac:spMk id="16" creationId="{2944EE15-F47A-ED9F-00E6-E4A08937020E}"/>
          </ac:spMkLst>
        </pc:spChg>
        <pc:picChg chg="add mod">
          <ac:chgData name="Ashraf BABOORALLY" userId="S::ashraf.baboorally@hec.edu::e4cb432f-017d-4671-b10e-7abb7b956fc8" providerId="AD" clId="Web-{9761C400-9BD1-2548-B220-1A2ACA69753B}" dt="2023-03-16T18:24:55.272" v="82" actId="14100"/>
          <ac:picMkLst>
            <pc:docMk/>
            <pc:sldMk cId="3186340471" sldId="273"/>
            <ac:picMk id="3" creationId="{5C2A4FD8-44AC-5407-AC6A-D6135962327C}"/>
          </ac:picMkLst>
        </pc:picChg>
        <pc:picChg chg="del">
          <ac:chgData name="Ashraf BABOORALLY" userId="S::ashraf.baboorally@hec.edu::e4cb432f-017d-4671-b10e-7abb7b956fc8" providerId="AD" clId="Web-{9761C400-9BD1-2548-B220-1A2ACA69753B}" dt="2023-03-16T18:24:36.881" v="75"/>
          <ac:picMkLst>
            <pc:docMk/>
            <pc:sldMk cId="3186340471" sldId="273"/>
            <ac:picMk id="4" creationId="{6311F4C7-83CD-50EE-1699-B7E0AB7CB9BC}"/>
          </ac:picMkLst>
        </pc:picChg>
        <pc:picChg chg="add del mod">
          <ac:chgData name="Ashraf BABOORALLY" userId="S::ashraf.baboorally@hec.edu::e4cb432f-017d-4671-b10e-7abb7b956fc8" providerId="AD" clId="Web-{9761C400-9BD1-2548-B220-1A2ACA69753B}" dt="2023-03-16T18:25:04.429" v="84"/>
          <ac:picMkLst>
            <pc:docMk/>
            <pc:sldMk cId="3186340471" sldId="273"/>
            <ac:picMk id="5" creationId="{8345955A-E2CC-7813-9308-7804FFD403D4}"/>
          </ac:picMkLst>
        </pc:picChg>
        <pc:picChg chg="add del mod">
          <ac:chgData name="Ashraf BABOORALLY" userId="S::ashraf.baboorally@hec.edu::e4cb432f-017d-4671-b10e-7abb7b956fc8" providerId="AD" clId="Web-{9761C400-9BD1-2548-B220-1A2ACA69753B}" dt="2023-03-16T18:25:11.320" v="86"/>
          <ac:picMkLst>
            <pc:docMk/>
            <pc:sldMk cId="3186340471" sldId="273"/>
            <ac:picMk id="6" creationId="{2871B91A-3BCC-2350-86E0-9EB50ADB8519}"/>
          </ac:picMkLst>
        </pc:picChg>
        <pc:picChg chg="add del mod">
          <ac:chgData name="Ashraf BABOORALLY" userId="S::ashraf.baboorally@hec.edu::e4cb432f-017d-4671-b10e-7abb7b956fc8" providerId="AD" clId="Web-{9761C400-9BD1-2548-B220-1A2ACA69753B}" dt="2023-03-16T18:25:18.382" v="88"/>
          <ac:picMkLst>
            <pc:docMk/>
            <pc:sldMk cId="3186340471" sldId="273"/>
            <ac:picMk id="7" creationId="{8800008B-D48B-F92D-BA63-85A3160CCBE8}"/>
          </ac:picMkLst>
        </pc:picChg>
        <pc:picChg chg="del">
          <ac:chgData name="Ashraf BABOORALLY" userId="S::ashraf.baboorally@hec.edu::e4cb432f-017d-4671-b10e-7abb7b956fc8" providerId="AD" clId="Web-{9761C400-9BD1-2548-B220-1A2ACA69753B}" dt="2023-03-16T18:24:31.959" v="69"/>
          <ac:picMkLst>
            <pc:docMk/>
            <pc:sldMk cId="3186340471" sldId="273"/>
            <ac:picMk id="11" creationId="{8F971CAE-BF9E-4657-431A-909E499993B8}"/>
          </ac:picMkLst>
        </pc:picChg>
      </pc:sldChg>
      <pc:sldChg chg="addSp delSp modSp add replId">
        <pc:chgData name="Ashraf BABOORALLY" userId="S::ashraf.baboorally@hec.edu::e4cb432f-017d-4671-b10e-7abb7b956fc8" providerId="AD" clId="Web-{9761C400-9BD1-2548-B220-1A2ACA69753B}" dt="2023-03-16T18:58:24.745" v="659" actId="1076"/>
        <pc:sldMkLst>
          <pc:docMk/>
          <pc:sldMk cId="1906164425" sldId="274"/>
        </pc:sldMkLst>
        <pc:spChg chg="add del mod">
          <ac:chgData name="Ashraf BABOORALLY" userId="S::ashraf.baboorally@hec.edu::e4cb432f-017d-4671-b10e-7abb7b956fc8" providerId="AD" clId="Web-{9761C400-9BD1-2548-B220-1A2ACA69753B}" dt="2023-03-16T18:54:09.204" v="578"/>
          <ac:spMkLst>
            <pc:docMk/>
            <pc:sldMk cId="1906164425" sldId="274"/>
            <ac:spMk id="3" creationId="{58882E9E-80C9-6356-1B36-5C4D3B7B33FD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57:44.291" v="648" actId="20577"/>
          <ac:spMkLst>
            <pc:docMk/>
            <pc:sldMk cId="1906164425" sldId="274"/>
            <ac:spMk id="4" creationId="{0F59A9AD-F2D3-7E7B-C09F-DF075C58B314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55:36.364" v="617" actId="1076"/>
          <ac:spMkLst>
            <pc:docMk/>
            <pc:sldMk cId="1906164425" sldId="274"/>
            <ac:spMk id="5" creationId="{6B9BAB91-8D94-86EF-5A14-941546098CF8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55:50.286" v="622" actId="14100"/>
          <ac:spMkLst>
            <pc:docMk/>
            <pc:sldMk cId="1906164425" sldId="274"/>
            <ac:spMk id="6" creationId="{9CD61311-ADC0-BD7F-8F3B-1067CCC68BCA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56:34.585" v="637" actId="1076"/>
          <ac:spMkLst>
            <pc:docMk/>
            <pc:sldMk cId="1906164425" sldId="274"/>
            <ac:spMk id="7" creationId="{BA235D0E-760A-DAF9-694C-693A9F791BF3}"/>
          </ac:spMkLst>
        </pc:spChg>
        <pc:spChg chg="add mod">
          <ac:chgData name="Ashraf BABOORALLY" userId="S::ashraf.baboorally@hec.edu::e4cb432f-017d-4671-b10e-7abb7b956fc8" providerId="AD" clId="Web-{9761C400-9BD1-2548-B220-1A2ACA69753B}" dt="2023-03-16T18:58:24.745" v="659" actId="1076"/>
          <ac:spMkLst>
            <pc:docMk/>
            <pc:sldMk cId="1906164425" sldId="274"/>
            <ac:spMk id="9" creationId="{14E7230D-06E7-22E6-0B3E-8FE97A5B0636}"/>
          </ac:spMkLst>
        </pc:spChg>
        <pc:picChg chg="add mod">
          <ac:chgData name="Ashraf BABOORALLY" userId="S::ashraf.baboorally@hec.edu::e4cb432f-017d-4671-b10e-7abb7b956fc8" providerId="AD" clId="Web-{9761C400-9BD1-2548-B220-1A2ACA69753B}" dt="2023-03-16T18:57:53.135" v="653" actId="1076"/>
          <ac:picMkLst>
            <pc:docMk/>
            <pc:sldMk cId="1906164425" sldId="274"/>
            <ac:picMk id="8" creationId="{5AD9259A-225A-2E7C-BA2E-1753185164BF}"/>
          </ac:picMkLst>
        </pc:picChg>
      </pc:sldChg>
      <pc:sldChg chg="addSp delSp new del">
        <pc:chgData name="Ashraf BABOORALLY" userId="S::ashraf.baboorally@hec.edu::e4cb432f-017d-4671-b10e-7abb7b956fc8" providerId="AD" clId="Web-{9761C400-9BD1-2548-B220-1A2ACA69753B}" dt="2023-03-16T18:42:47.376" v="289"/>
        <pc:sldMkLst>
          <pc:docMk/>
          <pc:sldMk cId="1606375703" sldId="275"/>
        </pc:sldMkLst>
        <pc:spChg chg="del">
          <ac:chgData name="Ashraf BABOORALLY" userId="S::ashraf.baboorally@hec.edu::e4cb432f-017d-4671-b10e-7abb7b956fc8" providerId="AD" clId="Web-{9761C400-9BD1-2548-B220-1A2ACA69753B}" dt="2023-03-16T18:42:14.625" v="288"/>
          <ac:spMkLst>
            <pc:docMk/>
            <pc:sldMk cId="1606375703" sldId="275"/>
            <ac:spMk id="2" creationId="{DE973CB9-C6F6-5FDC-4A8A-9ACA0DEAADAC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42:13.750" v="287"/>
          <ac:spMkLst>
            <pc:docMk/>
            <pc:sldMk cId="1606375703" sldId="275"/>
            <ac:spMk id="3" creationId="{74857348-457D-F785-5FF1-4BF439BB59E9}"/>
          </ac:spMkLst>
        </pc:spChg>
        <pc:spChg chg="add">
          <ac:chgData name="Ashraf BABOORALLY" userId="S::ashraf.baboorally@hec.edu::e4cb432f-017d-4671-b10e-7abb7b956fc8" providerId="AD" clId="Web-{9761C400-9BD1-2548-B220-1A2ACA69753B}" dt="2023-03-16T18:42:11.562" v="286"/>
          <ac:spMkLst>
            <pc:docMk/>
            <pc:sldMk cId="1606375703" sldId="275"/>
            <ac:spMk id="5" creationId="{9D49A4EF-6CF9-F026-18D1-183D6C42B08C}"/>
          </ac:spMkLst>
        </pc:spChg>
      </pc:sldChg>
      <pc:sldChg chg="addSp delSp modSp add replId">
        <pc:chgData name="Ashraf BABOORALLY" userId="S::ashraf.baboorally@hec.edu::e4cb432f-017d-4671-b10e-7abb7b956fc8" providerId="AD" clId="Web-{9761C400-9BD1-2548-B220-1A2ACA69753B}" dt="2023-03-16T18:51:10.192" v="557" actId="1076"/>
        <pc:sldMkLst>
          <pc:docMk/>
          <pc:sldMk cId="3119740078" sldId="275"/>
        </pc:sldMkLst>
        <pc:spChg chg="mod">
          <ac:chgData name="Ashraf BABOORALLY" userId="S::ashraf.baboorally@hec.edu::e4cb432f-017d-4671-b10e-7abb7b956fc8" providerId="AD" clId="Web-{9761C400-9BD1-2548-B220-1A2ACA69753B}" dt="2023-03-16T18:44:41.037" v="324" actId="20577"/>
          <ac:spMkLst>
            <pc:docMk/>
            <pc:sldMk cId="3119740078" sldId="275"/>
            <ac:spMk id="2" creationId="{7A5426CF-20EB-37E5-AB95-82D59192DE31}"/>
          </ac:spMkLst>
        </pc:spChg>
        <pc:spChg chg="del">
          <ac:chgData name="Ashraf BABOORALLY" userId="S::ashraf.baboorally@hec.edu::e4cb432f-017d-4671-b10e-7abb7b956fc8" providerId="AD" clId="Web-{9761C400-9BD1-2548-B220-1A2ACA69753B}" dt="2023-03-16T18:44:44.068" v="325"/>
          <ac:spMkLst>
            <pc:docMk/>
            <pc:sldMk cId="3119740078" sldId="275"/>
            <ac:spMk id="3" creationId="{A49071BB-A6EE-82D1-20FB-BBEA8E98E68A}"/>
          </ac:spMkLst>
        </pc:spChg>
        <pc:spChg chg="add del mod">
          <ac:chgData name="Ashraf BABOORALLY" userId="S::ashraf.baboorally@hec.edu::e4cb432f-017d-4671-b10e-7abb7b956fc8" providerId="AD" clId="Web-{9761C400-9BD1-2548-B220-1A2ACA69753B}" dt="2023-03-16T18:44:47.537" v="326"/>
          <ac:spMkLst>
            <pc:docMk/>
            <pc:sldMk cId="3119740078" sldId="275"/>
            <ac:spMk id="5" creationId="{0ED5C0D9-951B-46C9-9FB2-8CFFF9D16B4A}"/>
          </ac:spMkLst>
        </pc:spChg>
        <pc:graphicFrameChg chg="add mod modGraphic">
          <ac:chgData name="Ashraf BABOORALLY" userId="S::ashraf.baboorally@hec.edu::e4cb432f-017d-4671-b10e-7abb7b956fc8" providerId="AD" clId="Web-{9761C400-9BD1-2548-B220-1A2ACA69753B}" dt="2023-03-16T18:51:10.192" v="557" actId="1076"/>
          <ac:graphicFrameMkLst>
            <pc:docMk/>
            <pc:sldMk cId="3119740078" sldId="275"/>
            <ac:graphicFrameMk id="6" creationId="{9615C8E9-F64F-C7F4-84DF-563C0A22C4E4}"/>
          </ac:graphicFrameMkLst>
        </pc:graphicFrameChg>
      </pc:sldChg>
      <pc:sldChg chg="add del replId">
        <pc:chgData name="Ashraf BABOORALLY" userId="S::ashraf.baboorally@hec.edu::e4cb432f-017d-4671-b10e-7abb7b956fc8" providerId="AD" clId="Web-{9761C400-9BD1-2548-B220-1A2ACA69753B}" dt="2023-03-16T18:37:08.066" v="152"/>
        <pc:sldMkLst>
          <pc:docMk/>
          <pc:sldMk cId="3801463176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7C4CB-8F16-445D-97A4-E2577F58C61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534E9-56E9-4E10-8098-5BEA83163D1D}">
      <dgm:prSet phldrT="[Text]" phldr="0"/>
      <dgm:spPr/>
      <dgm:t>
        <a:bodyPr/>
        <a:lstStyle/>
        <a:p>
          <a:pPr rtl="0"/>
          <a:r>
            <a:rPr lang="en-US">
              <a:latin typeface="Bahnschrift"/>
            </a:rPr>
            <a:t> I.</a:t>
          </a:r>
        </a:p>
      </dgm:t>
    </dgm:pt>
    <dgm:pt modelId="{8DB75E9B-E440-4F43-A61C-FEE54CB1D819}" type="parTrans" cxnId="{1B8A88B4-9403-47C9-B9C9-0E8992C49472}">
      <dgm:prSet/>
      <dgm:spPr/>
      <dgm:t>
        <a:bodyPr/>
        <a:lstStyle/>
        <a:p>
          <a:endParaRPr lang="en-US"/>
        </a:p>
      </dgm:t>
    </dgm:pt>
    <dgm:pt modelId="{EEDDD427-5306-491E-B0FF-E55BB5998827}" type="sibTrans" cxnId="{1B8A88B4-9403-47C9-B9C9-0E8992C49472}">
      <dgm:prSet/>
      <dgm:spPr/>
      <dgm:t>
        <a:bodyPr/>
        <a:lstStyle/>
        <a:p>
          <a:endParaRPr lang="en-US"/>
        </a:p>
      </dgm:t>
    </dgm:pt>
    <dgm:pt modelId="{43019CA7-33EB-45A7-B939-DA92EC4B7447}">
      <dgm:prSet phldrT="[Text]" phldr="0"/>
      <dgm:spPr/>
      <dgm:t>
        <a:bodyPr/>
        <a:lstStyle/>
        <a:p>
          <a:pPr rtl="0"/>
          <a:r>
            <a:rPr lang="en-US">
              <a:latin typeface="Bahnschrift"/>
            </a:rPr>
            <a:t>OBJECTIF</a:t>
          </a:r>
        </a:p>
      </dgm:t>
    </dgm:pt>
    <dgm:pt modelId="{CBC62189-47E1-4323-905F-C4EA40C8CE26}" type="parTrans" cxnId="{510E9CE2-2DD2-4B70-B27F-46B50EF83E4C}">
      <dgm:prSet/>
      <dgm:spPr/>
      <dgm:t>
        <a:bodyPr/>
        <a:lstStyle/>
        <a:p>
          <a:endParaRPr lang="en-US"/>
        </a:p>
      </dgm:t>
    </dgm:pt>
    <dgm:pt modelId="{C5721EE6-B1B5-40A6-8457-1CC6F14E38FC}" type="sibTrans" cxnId="{510E9CE2-2DD2-4B70-B27F-46B50EF83E4C}">
      <dgm:prSet/>
      <dgm:spPr/>
      <dgm:t>
        <a:bodyPr/>
        <a:lstStyle/>
        <a:p>
          <a:endParaRPr lang="en-US"/>
        </a:p>
      </dgm:t>
    </dgm:pt>
    <dgm:pt modelId="{987A77D2-FC87-4695-9A58-E969A45C9FCF}">
      <dgm:prSet phldrT="[Text]" phldr="0"/>
      <dgm:spPr/>
      <dgm:t>
        <a:bodyPr/>
        <a:lstStyle/>
        <a:p>
          <a:r>
            <a:rPr lang="en-US">
              <a:latin typeface="Bahnschrift"/>
            </a:rPr>
            <a:t>METHODE</a:t>
          </a:r>
        </a:p>
      </dgm:t>
    </dgm:pt>
    <dgm:pt modelId="{C767BACF-E0F4-47BB-99E7-4212958461A7}" type="parTrans" cxnId="{F5C2AC8A-0230-4CBB-88EB-A0069A4E8CB9}">
      <dgm:prSet/>
      <dgm:spPr/>
      <dgm:t>
        <a:bodyPr/>
        <a:lstStyle/>
        <a:p>
          <a:endParaRPr lang="en-US"/>
        </a:p>
      </dgm:t>
    </dgm:pt>
    <dgm:pt modelId="{5CA17D3A-5343-46D1-A791-25E50B3B1AB5}" type="sibTrans" cxnId="{F5C2AC8A-0230-4CBB-88EB-A0069A4E8CB9}">
      <dgm:prSet/>
      <dgm:spPr/>
      <dgm:t>
        <a:bodyPr/>
        <a:lstStyle/>
        <a:p>
          <a:endParaRPr lang="en-US"/>
        </a:p>
      </dgm:t>
    </dgm:pt>
    <dgm:pt modelId="{B2E996A5-070F-423D-A49F-D65F8E8CE82F}">
      <dgm:prSet phldrT="[Text]" phldr="0"/>
      <dgm:spPr/>
      <dgm:t>
        <a:bodyPr/>
        <a:lstStyle/>
        <a:p>
          <a:pPr rtl="0"/>
          <a:r>
            <a:rPr lang="en-US">
              <a:latin typeface="Bahnschrift"/>
            </a:rPr>
            <a:t>II.</a:t>
          </a:r>
        </a:p>
      </dgm:t>
    </dgm:pt>
    <dgm:pt modelId="{16192766-0C5A-488E-8FE2-D5F5C14911CE}" type="parTrans" cxnId="{8C4443CC-FEA0-423D-82D0-AEC15AD52A44}">
      <dgm:prSet/>
      <dgm:spPr/>
      <dgm:t>
        <a:bodyPr/>
        <a:lstStyle/>
        <a:p>
          <a:endParaRPr lang="en-US"/>
        </a:p>
      </dgm:t>
    </dgm:pt>
    <dgm:pt modelId="{533F734A-C936-40BC-A910-2621D98A4D0F}" type="sibTrans" cxnId="{8C4443CC-FEA0-423D-82D0-AEC15AD52A44}">
      <dgm:prSet/>
      <dgm:spPr/>
      <dgm:t>
        <a:bodyPr/>
        <a:lstStyle/>
        <a:p>
          <a:endParaRPr lang="en-US"/>
        </a:p>
      </dgm:t>
    </dgm:pt>
    <dgm:pt modelId="{4E677328-966B-4820-BC66-C37C69108E25}">
      <dgm:prSet phldrT="[Text]" phldr="0"/>
      <dgm:spPr/>
      <dgm:t>
        <a:bodyPr/>
        <a:lstStyle/>
        <a:p>
          <a:r>
            <a:rPr lang="en-US">
              <a:latin typeface="Bahnschrift"/>
            </a:rPr>
            <a:t>DATAFRAME</a:t>
          </a:r>
        </a:p>
      </dgm:t>
    </dgm:pt>
    <dgm:pt modelId="{1E74820B-3463-48CA-BB12-9CB8B4EDBB75}" type="parTrans" cxnId="{438F3C7A-3586-42E8-BE6E-83EB0C08F2B9}">
      <dgm:prSet/>
      <dgm:spPr/>
      <dgm:t>
        <a:bodyPr/>
        <a:lstStyle/>
        <a:p>
          <a:endParaRPr lang="en-US"/>
        </a:p>
      </dgm:t>
    </dgm:pt>
    <dgm:pt modelId="{89AD7853-AF23-48DD-8556-110AA1E9ED72}" type="sibTrans" cxnId="{438F3C7A-3586-42E8-BE6E-83EB0C08F2B9}">
      <dgm:prSet/>
      <dgm:spPr/>
      <dgm:t>
        <a:bodyPr/>
        <a:lstStyle/>
        <a:p>
          <a:endParaRPr lang="en-US"/>
        </a:p>
      </dgm:t>
    </dgm:pt>
    <dgm:pt modelId="{F5C3B288-216E-457C-9F51-0AB46119235C}">
      <dgm:prSet phldrT="[Text]" phldr="0"/>
      <dgm:spPr/>
      <dgm:t>
        <a:bodyPr/>
        <a:lstStyle/>
        <a:p>
          <a:pPr rtl="0"/>
          <a:r>
            <a:rPr lang="en-US">
              <a:latin typeface="Bahnschrift"/>
            </a:rPr>
            <a:t>SCRAPPING TEXTUELLE</a:t>
          </a:r>
        </a:p>
      </dgm:t>
    </dgm:pt>
    <dgm:pt modelId="{584543A9-F29F-4544-89DF-C25F62D1240E}" type="parTrans" cxnId="{CDB38C1E-E788-4CCC-80E7-73F4DB170450}">
      <dgm:prSet/>
      <dgm:spPr/>
      <dgm:t>
        <a:bodyPr/>
        <a:lstStyle/>
        <a:p>
          <a:endParaRPr lang="en-US"/>
        </a:p>
      </dgm:t>
    </dgm:pt>
    <dgm:pt modelId="{7746CB7C-E6B2-4CE0-8387-E7ED798A3202}" type="sibTrans" cxnId="{CDB38C1E-E788-4CCC-80E7-73F4DB170450}">
      <dgm:prSet/>
      <dgm:spPr/>
      <dgm:t>
        <a:bodyPr/>
        <a:lstStyle/>
        <a:p>
          <a:endParaRPr lang="en-US"/>
        </a:p>
      </dgm:t>
    </dgm:pt>
    <dgm:pt modelId="{5BEE8443-6A22-46BE-BC54-6D91929954B0}">
      <dgm:prSet phldrT="[Text]" phldr="0"/>
      <dgm:spPr/>
      <dgm:t>
        <a:bodyPr/>
        <a:lstStyle/>
        <a:p>
          <a:r>
            <a:rPr lang="en-US">
              <a:latin typeface="Bahnschrift"/>
            </a:rPr>
            <a:t>III.</a:t>
          </a:r>
        </a:p>
      </dgm:t>
    </dgm:pt>
    <dgm:pt modelId="{846A6431-C2EC-41E0-9D16-D2EF5C08988A}" type="parTrans" cxnId="{69F4E789-7A81-4C44-BD0F-F9454329AFF9}">
      <dgm:prSet/>
      <dgm:spPr/>
      <dgm:t>
        <a:bodyPr/>
        <a:lstStyle/>
        <a:p>
          <a:endParaRPr lang="en-US"/>
        </a:p>
      </dgm:t>
    </dgm:pt>
    <dgm:pt modelId="{F92221C5-71EF-45CF-8E66-330D6A695D74}" type="sibTrans" cxnId="{69F4E789-7A81-4C44-BD0F-F9454329AFF9}">
      <dgm:prSet/>
      <dgm:spPr/>
      <dgm:t>
        <a:bodyPr/>
        <a:lstStyle/>
        <a:p>
          <a:endParaRPr lang="en-US"/>
        </a:p>
      </dgm:t>
    </dgm:pt>
    <dgm:pt modelId="{49EB963E-DEB5-4904-9D29-71514454FA68}">
      <dgm:prSet phldrT="[Text]" phldr="0"/>
      <dgm:spPr/>
      <dgm:t>
        <a:bodyPr/>
        <a:lstStyle/>
        <a:p>
          <a:pPr rtl="0"/>
          <a:r>
            <a:rPr lang="en-US">
              <a:latin typeface="Bahnschrift"/>
            </a:rPr>
            <a:t>RESULTATS</a:t>
          </a:r>
        </a:p>
      </dgm:t>
    </dgm:pt>
    <dgm:pt modelId="{BCF5A3F7-FD44-4664-A25D-8C4072B4AA8A}" type="parTrans" cxnId="{BD75FD37-7B22-4704-AEBC-1369A8A0B402}">
      <dgm:prSet/>
      <dgm:spPr/>
      <dgm:t>
        <a:bodyPr/>
        <a:lstStyle/>
        <a:p>
          <a:endParaRPr lang="en-US"/>
        </a:p>
      </dgm:t>
    </dgm:pt>
    <dgm:pt modelId="{4AB3FB4C-994E-47FD-BE27-99C1949D247C}" type="sibTrans" cxnId="{BD75FD37-7B22-4704-AEBC-1369A8A0B402}">
      <dgm:prSet/>
      <dgm:spPr/>
      <dgm:t>
        <a:bodyPr/>
        <a:lstStyle/>
        <a:p>
          <a:endParaRPr lang="en-US"/>
        </a:p>
      </dgm:t>
    </dgm:pt>
    <dgm:pt modelId="{166A818B-FF5C-44F8-A252-AD268D770DA4}">
      <dgm:prSet phldrT="[Text]" phldr="0"/>
      <dgm:spPr/>
      <dgm:t>
        <a:bodyPr/>
        <a:lstStyle/>
        <a:p>
          <a:pPr rtl="0"/>
          <a:r>
            <a:rPr lang="en-US">
              <a:latin typeface="Bahnschrift"/>
            </a:rPr>
            <a:t>EXPLICATIONS</a:t>
          </a:r>
        </a:p>
      </dgm:t>
    </dgm:pt>
    <dgm:pt modelId="{5B6F898C-44B6-446C-904B-B484807FA36E}" type="parTrans" cxnId="{8A302A7E-BD92-4167-9721-E7DA8089F75C}">
      <dgm:prSet/>
      <dgm:spPr/>
      <dgm:t>
        <a:bodyPr/>
        <a:lstStyle/>
        <a:p>
          <a:endParaRPr lang="en-US"/>
        </a:p>
      </dgm:t>
    </dgm:pt>
    <dgm:pt modelId="{355F3080-B735-48C9-9434-E182C23BDCC6}" type="sibTrans" cxnId="{8A302A7E-BD92-4167-9721-E7DA8089F75C}">
      <dgm:prSet/>
      <dgm:spPr/>
      <dgm:t>
        <a:bodyPr/>
        <a:lstStyle/>
        <a:p>
          <a:endParaRPr lang="en-US"/>
        </a:p>
      </dgm:t>
    </dgm:pt>
    <dgm:pt modelId="{1B65DF76-AD07-467E-B93F-BC90A82277E2}" type="pres">
      <dgm:prSet presAssocID="{3647C4CB-8F16-445D-97A4-E2577F58C61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9050A70-39EE-4F01-8428-343E3143AE83}" type="pres">
      <dgm:prSet presAssocID="{3647C4CB-8F16-445D-97A4-E2577F58C618}" presName="cycle" presStyleCnt="0"/>
      <dgm:spPr/>
    </dgm:pt>
    <dgm:pt modelId="{B6823640-AC41-455A-9088-A04B1D4CDAFE}" type="pres">
      <dgm:prSet presAssocID="{3647C4CB-8F16-445D-97A4-E2577F58C618}" presName="centerShape" presStyleCnt="0"/>
      <dgm:spPr/>
    </dgm:pt>
    <dgm:pt modelId="{09584164-A94A-4833-A32D-72FBABD14378}" type="pres">
      <dgm:prSet presAssocID="{3647C4CB-8F16-445D-97A4-E2577F58C618}" presName="connSite" presStyleLbl="node1" presStyleIdx="0" presStyleCnt="4"/>
      <dgm:spPr/>
    </dgm:pt>
    <dgm:pt modelId="{0F3CF531-2C0F-4D84-91EA-5AB2D11BBFC5}" type="pres">
      <dgm:prSet presAssocID="{3647C4CB-8F16-445D-97A4-E2577F58C618}" presName="visible" presStyleLbl="node1" presStyleIdx="0" presStyleCnt="4"/>
      <dgm:spPr/>
    </dgm:pt>
    <dgm:pt modelId="{B4523A58-5FA1-4A98-AE4C-1C36AEFDCC9B}" type="pres">
      <dgm:prSet presAssocID="{8DB75E9B-E440-4F43-A61C-FEE54CB1D819}" presName="Name25" presStyleLbl="parChTrans1D1" presStyleIdx="0" presStyleCnt="3"/>
      <dgm:spPr/>
    </dgm:pt>
    <dgm:pt modelId="{E72D6C85-DCBB-4437-8E08-2D982619024C}" type="pres">
      <dgm:prSet presAssocID="{167534E9-56E9-4E10-8098-5BEA83163D1D}" presName="node" presStyleCnt="0"/>
      <dgm:spPr/>
    </dgm:pt>
    <dgm:pt modelId="{65740996-39A3-466C-86E8-CCFF7CB40320}" type="pres">
      <dgm:prSet presAssocID="{167534E9-56E9-4E10-8098-5BEA83163D1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DABCFF39-370A-43C1-9206-E9BC6C9C29A0}" type="pres">
      <dgm:prSet presAssocID="{167534E9-56E9-4E10-8098-5BEA83163D1D}" presName="childNode" presStyleLbl="revTx" presStyleIdx="0" presStyleCnt="3">
        <dgm:presLayoutVars>
          <dgm:bulletEnabled val="1"/>
        </dgm:presLayoutVars>
      </dgm:prSet>
      <dgm:spPr/>
    </dgm:pt>
    <dgm:pt modelId="{C66251B8-1CE6-4ACF-88EE-E9FD81DDD855}" type="pres">
      <dgm:prSet presAssocID="{16192766-0C5A-488E-8FE2-D5F5C14911CE}" presName="Name25" presStyleLbl="parChTrans1D1" presStyleIdx="1" presStyleCnt="3"/>
      <dgm:spPr/>
    </dgm:pt>
    <dgm:pt modelId="{D0798170-BC7F-4DAB-92E5-27229FD8866A}" type="pres">
      <dgm:prSet presAssocID="{B2E996A5-070F-423D-A49F-D65F8E8CE82F}" presName="node" presStyleCnt="0"/>
      <dgm:spPr/>
    </dgm:pt>
    <dgm:pt modelId="{99CDC5A2-05D1-4EA5-8C60-941FCAED6832}" type="pres">
      <dgm:prSet presAssocID="{B2E996A5-070F-423D-A49F-D65F8E8CE82F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2FB852E8-C5FA-4853-9D9A-07D06632E3DD}" type="pres">
      <dgm:prSet presAssocID="{B2E996A5-070F-423D-A49F-D65F8E8CE82F}" presName="childNode" presStyleLbl="revTx" presStyleIdx="1" presStyleCnt="3">
        <dgm:presLayoutVars>
          <dgm:bulletEnabled val="1"/>
        </dgm:presLayoutVars>
      </dgm:prSet>
      <dgm:spPr/>
    </dgm:pt>
    <dgm:pt modelId="{D252ACC9-893D-4520-9BCC-19757804611C}" type="pres">
      <dgm:prSet presAssocID="{846A6431-C2EC-41E0-9D16-D2EF5C08988A}" presName="Name25" presStyleLbl="parChTrans1D1" presStyleIdx="2" presStyleCnt="3"/>
      <dgm:spPr/>
    </dgm:pt>
    <dgm:pt modelId="{8BE98EB6-3C08-4455-A09A-EBBC16809261}" type="pres">
      <dgm:prSet presAssocID="{5BEE8443-6A22-46BE-BC54-6D91929954B0}" presName="node" presStyleCnt="0"/>
      <dgm:spPr/>
    </dgm:pt>
    <dgm:pt modelId="{9D942D20-5C7E-437B-B1F9-D242F5F1A989}" type="pres">
      <dgm:prSet presAssocID="{5BEE8443-6A22-46BE-BC54-6D91929954B0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EB3D07D-CD8D-40E9-9908-84A37DC55FF7}" type="pres">
      <dgm:prSet presAssocID="{5BEE8443-6A22-46BE-BC54-6D91929954B0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78C5B914-ACE2-46AD-AFE6-71C67D777BB9}" type="presOf" srcId="{4E677328-966B-4820-BC66-C37C69108E25}" destId="{2FB852E8-C5FA-4853-9D9A-07D06632E3DD}" srcOrd="0" destOrd="0" presId="urn:microsoft.com/office/officeart/2005/8/layout/radial2"/>
    <dgm:cxn modelId="{993B741D-450C-41F3-AAF8-A3AB45EB06E5}" type="presOf" srcId="{3647C4CB-8F16-445D-97A4-E2577F58C618}" destId="{1B65DF76-AD07-467E-B93F-BC90A82277E2}" srcOrd="0" destOrd="0" presId="urn:microsoft.com/office/officeart/2005/8/layout/radial2"/>
    <dgm:cxn modelId="{CDB38C1E-E788-4CCC-80E7-73F4DB170450}" srcId="{B2E996A5-070F-423D-A49F-D65F8E8CE82F}" destId="{F5C3B288-216E-457C-9F51-0AB46119235C}" srcOrd="1" destOrd="0" parTransId="{584543A9-F29F-4544-89DF-C25F62D1240E}" sibTransId="{7746CB7C-E6B2-4CE0-8387-E7ED798A3202}"/>
    <dgm:cxn modelId="{A6E2CA1F-004E-4EA8-BBE1-D52DAEE6B464}" type="presOf" srcId="{5BEE8443-6A22-46BE-BC54-6D91929954B0}" destId="{9D942D20-5C7E-437B-B1F9-D242F5F1A989}" srcOrd="0" destOrd="0" presId="urn:microsoft.com/office/officeart/2005/8/layout/radial2"/>
    <dgm:cxn modelId="{0C696F23-850D-4375-B2C3-90F6CE89C84B}" type="presOf" srcId="{8DB75E9B-E440-4F43-A61C-FEE54CB1D819}" destId="{B4523A58-5FA1-4A98-AE4C-1C36AEFDCC9B}" srcOrd="0" destOrd="0" presId="urn:microsoft.com/office/officeart/2005/8/layout/radial2"/>
    <dgm:cxn modelId="{7F507E27-6E98-4701-885F-BF0673A38776}" type="presOf" srcId="{43019CA7-33EB-45A7-B939-DA92EC4B7447}" destId="{DABCFF39-370A-43C1-9206-E9BC6C9C29A0}" srcOrd="0" destOrd="0" presId="urn:microsoft.com/office/officeart/2005/8/layout/radial2"/>
    <dgm:cxn modelId="{C86F3E2C-703B-48E6-ADDE-9328B4BFDCF8}" type="presOf" srcId="{49EB963E-DEB5-4904-9D29-71514454FA68}" destId="{9EB3D07D-CD8D-40E9-9908-84A37DC55FF7}" srcOrd="0" destOrd="0" presId="urn:microsoft.com/office/officeart/2005/8/layout/radial2"/>
    <dgm:cxn modelId="{BD75FD37-7B22-4704-AEBC-1369A8A0B402}" srcId="{5BEE8443-6A22-46BE-BC54-6D91929954B0}" destId="{49EB963E-DEB5-4904-9D29-71514454FA68}" srcOrd="0" destOrd="0" parTransId="{BCF5A3F7-FD44-4664-A25D-8C4072B4AA8A}" sibTransId="{4AB3FB4C-994E-47FD-BE27-99C1949D247C}"/>
    <dgm:cxn modelId="{92803D3B-D571-41D0-9399-A47674E3299B}" type="presOf" srcId="{846A6431-C2EC-41E0-9D16-D2EF5C08988A}" destId="{D252ACC9-893D-4520-9BCC-19757804611C}" srcOrd="0" destOrd="0" presId="urn:microsoft.com/office/officeart/2005/8/layout/radial2"/>
    <dgm:cxn modelId="{9545D65D-1F55-4F4C-946B-4E645BC0B89E}" type="presOf" srcId="{16192766-0C5A-488E-8FE2-D5F5C14911CE}" destId="{C66251B8-1CE6-4ACF-88EE-E9FD81DDD855}" srcOrd="0" destOrd="0" presId="urn:microsoft.com/office/officeart/2005/8/layout/radial2"/>
    <dgm:cxn modelId="{438F3C7A-3586-42E8-BE6E-83EB0C08F2B9}" srcId="{B2E996A5-070F-423D-A49F-D65F8E8CE82F}" destId="{4E677328-966B-4820-BC66-C37C69108E25}" srcOrd="0" destOrd="0" parTransId="{1E74820B-3463-48CA-BB12-9CB8B4EDBB75}" sibTransId="{89AD7853-AF23-48DD-8556-110AA1E9ED72}"/>
    <dgm:cxn modelId="{8A302A7E-BD92-4167-9721-E7DA8089F75C}" srcId="{5BEE8443-6A22-46BE-BC54-6D91929954B0}" destId="{166A818B-FF5C-44F8-A252-AD268D770DA4}" srcOrd="1" destOrd="0" parTransId="{5B6F898C-44B6-446C-904B-B484807FA36E}" sibTransId="{355F3080-B735-48C9-9434-E182C23BDCC6}"/>
    <dgm:cxn modelId="{69F4E789-7A81-4C44-BD0F-F9454329AFF9}" srcId="{3647C4CB-8F16-445D-97A4-E2577F58C618}" destId="{5BEE8443-6A22-46BE-BC54-6D91929954B0}" srcOrd="2" destOrd="0" parTransId="{846A6431-C2EC-41E0-9D16-D2EF5C08988A}" sibTransId="{F92221C5-71EF-45CF-8E66-330D6A695D74}"/>
    <dgm:cxn modelId="{F5C2AC8A-0230-4CBB-88EB-A0069A4E8CB9}" srcId="{167534E9-56E9-4E10-8098-5BEA83163D1D}" destId="{987A77D2-FC87-4695-9A58-E969A45C9FCF}" srcOrd="1" destOrd="0" parTransId="{C767BACF-E0F4-47BB-99E7-4212958461A7}" sibTransId="{5CA17D3A-5343-46D1-A791-25E50B3B1AB5}"/>
    <dgm:cxn modelId="{1B8A88B4-9403-47C9-B9C9-0E8992C49472}" srcId="{3647C4CB-8F16-445D-97A4-E2577F58C618}" destId="{167534E9-56E9-4E10-8098-5BEA83163D1D}" srcOrd="0" destOrd="0" parTransId="{8DB75E9B-E440-4F43-A61C-FEE54CB1D819}" sibTransId="{EEDDD427-5306-491E-B0FF-E55BB5998827}"/>
    <dgm:cxn modelId="{DCD475C9-7596-441F-BE44-42706FA0BE49}" type="presOf" srcId="{B2E996A5-070F-423D-A49F-D65F8E8CE82F}" destId="{99CDC5A2-05D1-4EA5-8C60-941FCAED6832}" srcOrd="0" destOrd="0" presId="urn:microsoft.com/office/officeart/2005/8/layout/radial2"/>
    <dgm:cxn modelId="{8C4443CC-FEA0-423D-82D0-AEC15AD52A44}" srcId="{3647C4CB-8F16-445D-97A4-E2577F58C618}" destId="{B2E996A5-070F-423D-A49F-D65F8E8CE82F}" srcOrd="1" destOrd="0" parTransId="{16192766-0C5A-488E-8FE2-D5F5C14911CE}" sibTransId="{533F734A-C936-40BC-A910-2621D98A4D0F}"/>
    <dgm:cxn modelId="{5D0A6DD5-EBA2-481B-BB1D-CA11DE12F3DE}" type="presOf" srcId="{F5C3B288-216E-457C-9F51-0AB46119235C}" destId="{2FB852E8-C5FA-4853-9D9A-07D06632E3DD}" srcOrd="0" destOrd="1" presId="urn:microsoft.com/office/officeart/2005/8/layout/radial2"/>
    <dgm:cxn modelId="{6BBA12DB-96E0-4763-832B-B137A567A504}" type="presOf" srcId="{167534E9-56E9-4E10-8098-5BEA83163D1D}" destId="{65740996-39A3-466C-86E8-CCFF7CB40320}" srcOrd="0" destOrd="0" presId="urn:microsoft.com/office/officeart/2005/8/layout/radial2"/>
    <dgm:cxn modelId="{510E9CE2-2DD2-4B70-B27F-46B50EF83E4C}" srcId="{167534E9-56E9-4E10-8098-5BEA83163D1D}" destId="{43019CA7-33EB-45A7-B939-DA92EC4B7447}" srcOrd="0" destOrd="0" parTransId="{CBC62189-47E1-4323-905F-C4EA40C8CE26}" sibTransId="{C5721EE6-B1B5-40A6-8457-1CC6F14E38FC}"/>
    <dgm:cxn modelId="{4720BAE3-0D6F-40F0-BE77-C745AA753B77}" type="presOf" srcId="{987A77D2-FC87-4695-9A58-E969A45C9FCF}" destId="{DABCFF39-370A-43C1-9206-E9BC6C9C29A0}" srcOrd="0" destOrd="1" presId="urn:microsoft.com/office/officeart/2005/8/layout/radial2"/>
    <dgm:cxn modelId="{6AC514F8-990F-483B-8B03-0E6DD703A256}" type="presOf" srcId="{166A818B-FF5C-44F8-A252-AD268D770DA4}" destId="{9EB3D07D-CD8D-40E9-9908-84A37DC55FF7}" srcOrd="0" destOrd="1" presId="urn:microsoft.com/office/officeart/2005/8/layout/radial2"/>
    <dgm:cxn modelId="{DB21C3D4-E499-4965-A145-C75C6C09960A}" type="presParOf" srcId="{1B65DF76-AD07-467E-B93F-BC90A82277E2}" destId="{39050A70-39EE-4F01-8428-343E3143AE83}" srcOrd="0" destOrd="0" presId="urn:microsoft.com/office/officeart/2005/8/layout/radial2"/>
    <dgm:cxn modelId="{76528B0D-1918-4F43-A907-627EAFF80DA5}" type="presParOf" srcId="{39050A70-39EE-4F01-8428-343E3143AE83}" destId="{B6823640-AC41-455A-9088-A04B1D4CDAFE}" srcOrd="0" destOrd="0" presId="urn:microsoft.com/office/officeart/2005/8/layout/radial2"/>
    <dgm:cxn modelId="{812521DA-2799-4A0D-BEB9-3B40958C70CB}" type="presParOf" srcId="{B6823640-AC41-455A-9088-A04B1D4CDAFE}" destId="{09584164-A94A-4833-A32D-72FBABD14378}" srcOrd="0" destOrd="0" presId="urn:microsoft.com/office/officeart/2005/8/layout/radial2"/>
    <dgm:cxn modelId="{575807F8-3EFB-4DF2-8B85-F6D230D76350}" type="presParOf" srcId="{B6823640-AC41-455A-9088-A04B1D4CDAFE}" destId="{0F3CF531-2C0F-4D84-91EA-5AB2D11BBFC5}" srcOrd="1" destOrd="0" presId="urn:microsoft.com/office/officeart/2005/8/layout/radial2"/>
    <dgm:cxn modelId="{B9272544-0DC6-44B8-9004-0FAEA0B27A1A}" type="presParOf" srcId="{39050A70-39EE-4F01-8428-343E3143AE83}" destId="{B4523A58-5FA1-4A98-AE4C-1C36AEFDCC9B}" srcOrd="1" destOrd="0" presId="urn:microsoft.com/office/officeart/2005/8/layout/radial2"/>
    <dgm:cxn modelId="{84E006FD-6055-4616-A6CE-F6D3D02FFEE8}" type="presParOf" srcId="{39050A70-39EE-4F01-8428-343E3143AE83}" destId="{E72D6C85-DCBB-4437-8E08-2D982619024C}" srcOrd="2" destOrd="0" presId="urn:microsoft.com/office/officeart/2005/8/layout/radial2"/>
    <dgm:cxn modelId="{2F590EB6-70F6-4B8A-A808-DC746011828D}" type="presParOf" srcId="{E72D6C85-DCBB-4437-8E08-2D982619024C}" destId="{65740996-39A3-466C-86E8-CCFF7CB40320}" srcOrd="0" destOrd="0" presId="urn:microsoft.com/office/officeart/2005/8/layout/radial2"/>
    <dgm:cxn modelId="{E8C91778-9164-4D20-8365-9AF1476AB4BC}" type="presParOf" srcId="{E72D6C85-DCBB-4437-8E08-2D982619024C}" destId="{DABCFF39-370A-43C1-9206-E9BC6C9C29A0}" srcOrd="1" destOrd="0" presId="urn:microsoft.com/office/officeart/2005/8/layout/radial2"/>
    <dgm:cxn modelId="{D99181F5-D396-43E7-8065-7C302BED320D}" type="presParOf" srcId="{39050A70-39EE-4F01-8428-343E3143AE83}" destId="{C66251B8-1CE6-4ACF-88EE-E9FD81DDD855}" srcOrd="3" destOrd="0" presId="urn:microsoft.com/office/officeart/2005/8/layout/radial2"/>
    <dgm:cxn modelId="{348ECF4E-5B63-44D0-8815-61C377461BAA}" type="presParOf" srcId="{39050A70-39EE-4F01-8428-343E3143AE83}" destId="{D0798170-BC7F-4DAB-92E5-27229FD8866A}" srcOrd="4" destOrd="0" presId="urn:microsoft.com/office/officeart/2005/8/layout/radial2"/>
    <dgm:cxn modelId="{71C90183-78C3-4C63-AE0F-67F604FD5DA9}" type="presParOf" srcId="{D0798170-BC7F-4DAB-92E5-27229FD8866A}" destId="{99CDC5A2-05D1-4EA5-8C60-941FCAED6832}" srcOrd="0" destOrd="0" presId="urn:microsoft.com/office/officeart/2005/8/layout/radial2"/>
    <dgm:cxn modelId="{70C9AE4E-207F-47D1-B535-2245540869F3}" type="presParOf" srcId="{D0798170-BC7F-4DAB-92E5-27229FD8866A}" destId="{2FB852E8-C5FA-4853-9D9A-07D06632E3DD}" srcOrd="1" destOrd="0" presId="urn:microsoft.com/office/officeart/2005/8/layout/radial2"/>
    <dgm:cxn modelId="{ADB0805A-A429-49F4-96CD-965666610F73}" type="presParOf" srcId="{39050A70-39EE-4F01-8428-343E3143AE83}" destId="{D252ACC9-893D-4520-9BCC-19757804611C}" srcOrd="5" destOrd="0" presId="urn:microsoft.com/office/officeart/2005/8/layout/radial2"/>
    <dgm:cxn modelId="{5B3A5BE7-8DE0-4F52-B614-6CA6E9C10179}" type="presParOf" srcId="{39050A70-39EE-4F01-8428-343E3143AE83}" destId="{8BE98EB6-3C08-4455-A09A-EBBC16809261}" srcOrd="6" destOrd="0" presId="urn:microsoft.com/office/officeart/2005/8/layout/radial2"/>
    <dgm:cxn modelId="{D834D331-E201-4BF3-90EB-E9CDFB21A67E}" type="presParOf" srcId="{8BE98EB6-3C08-4455-A09A-EBBC16809261}" destId="{9D942D20-5C7E-437B-B1F9-D242F5F1A989}" srcOrd="0" destOrd="0" presId="urn:microsoft.com/office/officeart/2005/8/layout/radial2"/>
    <dgm:cxn modelId="{E04DFD2A-7C4C-4665-8386-6F28A16DF5DB}" type="presParOf" srcId="{8BE98EB6-3C08-4455-A09A-EBBC16809261}" destId="{9EB3D07D-CD8D-40E9-9908-84A37DC55FF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A7319-418A-4FAF-B7A5-D9A098D2B1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14C4F33-2835-473C-BAB8-3EDA6204B801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Inspecter la page internet jurilibre : repérer les class_ qui nous interessent</a:t>
          </a:r>
          <a:endParaRPr lang="fr-FR"/>
        </a:p>
      </dgm:t>
    </dgm:pt>
    <dgm:pt modelId="{82BC3DD0-A674-4E38-B497-BD65CF90E993}" type="parTrans" cxnId="{F0534FF4-56D4-4FC2-9923-527D81CE6FDF}">
      <dgm:prSet/>
      <dgm:spPr/>
    </dgm:pt>
    <dgm:pt modelId="{DD50AD4A-4038-4ED7-8C3C-805B046F2A1D}" type="sibTrans" cxnId="{F0534FF4-56D4-4FC2-9923-527D81CE6FDF}">
      <dgm:prSet/>
      <dgm:spPr/>
    </dgm:pt>
    <dgm:pt modelId="{A18EAD7C-94BB-4E87-9DF4-E9ED1C93A2D8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Dresser la liste des jurisprudence donnat lieu à cassation</a:t>
          </a:r>
          <a:endParaRPr lang="fr-FR"/>
        </a:p>
      </dgm:t>
    </dgm:pt>
    <dgm:pt modelId="{1770AD08-72EA-40F8-84FE-5A6495C53530}" type="parTrans" cxnId="{12062A50-FFC3-440B-AF30-3CC15312285C}">
      <dgm:prSet/>
      <dgm:spPr/>
    </dgm:pt>
    <dgm:pt modelId="{046FEC41-03EB-408F-BA0E-33A87788FBB3}" type="sibTrans" cxnId="{12062A50-FFC3-440B-AF30-3CC15312285C}">
      <dgm:prSet/>
      <dgm:spPr/>
    </dgm:pt>
    <dgm:pt modelId="{127890F0-B6C5-4C26-9D10-EC2164A83887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Se constituer un </a:t>
          </a:r>
          <a:r>
            <a:rPr lang="fr-FR" err="1">
              <a:latin typeface="Calibri Light" panose="020F0302020204030204"/>
            </a:rPr>
            <a:t>dataframe</a:t>
          </a:r>
          <a:r>
            <a:rPr lang="fr-FR">
              <a:latin typeface="Calibri Light" panose="020F0302020204030204"/>
            </a:rPr>
            <a:t> sous forme de données .csv</a:t>
          </a:r>
          <a:endParaRPr lang="fr-FR"/>
        </a:p>
      </dgm:t>
    </dgm:pt>
    <dgm:pt modelId="{B3628765-5312-4C47-9929-023FA7B5B45C}" type="parTrans" cxnId="{5D0F3D1E-5BAD-402D-8CB0-0D03D4EFE3CD}">
      <dgm:prSet/>
      <dgm:spPr/>
    </dgm:pt>
    <dgm:pt modelId="{DFF4BE58-74F9-46C2-B9CD-F737464DA6ED}" type="sibTrans" cxnId="{5D0F3D1E-5BAD-402D-8CB0-0D03D4EFE3CD}">
      <dgm:prSet/>
      <dgm:spPr/>
    </dgm:pt>
    <dgm:pt modelId="{25DB1E1B-EEC4-4ECF-83ED-CA535116E5BC}">
      <dgm:prSet phldr="0"/>
      <dgm:spPr/>
      <dgm:t>
        <a:bodyPr/>
        <a:lstStyle/>
        <a:p>
          <a:pPr rtl="0"/>
          <a:r>
            <a:rPr lang="fr-FR" err="1">
              <a:latin typeface="Calibri Light" panose="020F0302020204030204"/>
            </a:rPr>
            <a:t>Scrapping</a:t>
          </a:r>
          <a:r>
            <a:rPr lang="fr-FR">
              <a:latin typeface="Calibri Light" panose="020F0302020204030204"/>
            </a:rPr>
            <a:t> sur le texte</a:t>
          </a:r>
        </a:p>
      </dgm:t>
    </dgm:pt>
    <dgm:pt modelId="{B5EA6CE3-F66A-443C-B58F-87BD3916C54F}" type="parTrans" cxnId="{0B93E1B4-4675-4490-B158-47073664B409}">
      <dgm:prSet/>
      <dgm:spPr/>
    </dgm:pt>
    <dgm:pt modelId="{8CAD7405-7817-4C56-A572-607430BEA480}" type="sibTrans" cxnId="{0B93E1B4-4675-4490-B158-47073664B409}">
      <dgm:prSet/>
      <dgm:spPr/>
    </dgm:pt>
    <dgm:pt modelId="{9382DECB-8971-41DD-8D4A-42BECDB944BF}" type="pres">
      <dgm:prSet presAssocID="{BFBA7319-418A-4FAF-B7A5-D9A098D2B19C}" presName="Name0" presStyleCnt="0">
        <dgm:presLayoutVars>
          <dgm:dir/>
          <dgm:resizeHandles val="exact"/>
        </dgm:presLayoutVars>
      </dgm:prSet>
      <dgm:spPr/>
    </dgm:pt>
    <dgm:pt modelId="{0263DD75-8304-4EE0-8CBA-079A3EF54394}" type="pres">
      <dgm:prSet presAssocID="{BFBA7319-418A-4FAF-B7A5-D9A098D2B19C}" presName="arrow" presStyleLbl="bgShp" presStyleIdx="0" presStyleCnt="1"/>
      <dgm:spPr/>
    </dgm:pt>
    <dgm:pt modelId="{249CAC7D-E4CB-4132-A7B3-8F0F577A7ACB}" type="pres">
      <dgm:prSet presAssocID="{BFBA7319-418A-4FAF-B7A5-D9A098D2B19C}" presName="points" presStyleCnt="0"/>
      <dgm:spPr/>
    </dgm:pt>
    <dgm:pt modelId="{F2B8315E-6B45-4AC2-A8CB-330ECEF7B348}" type="pres">
      <dgm:prSet presAssocID="{114C4F33-2835-473C-BAB8-3EDA6204B801}" presName="compositeA" presStyleCnt="0"/>
      <dgm:spPr/>
    </dgm:pt>
    <dgm:pt modelId="{4BA55821-D742-4870-B25A-95D1CA167A74}" type="pres">
      <dgm:prSet presAssocID="{114C4F33-2835-473C-BAB8-3EDA6204B801}" presName="textA" presStyleLbl="revTx" presStyleIdx="0" presStyleCnt="4">
        <dgm:presLayoutVars>
          <dgm:bulletEnabled val="1"/>
        </dgm:presLayoutVars>
      </dgm:prSet>
      <dgm:spPr/>
    </dgm:pt>
    <dgm:pt modelId="{3BFC1C3F-D72E-49E0-B6CE-5845076449A8}" type="pres">
      <dgm:prSet presAssocID="{114C4F33-2835-473C-BAB8-3EDA6204B801}" presName="circleA" presStyleLbl="node1" presStyleIdx="0" presStyleCnt="4"/>
      <dgm:spPr/>
    </dgm:pt>
    <dgm:pt modelId="{8AED8CC6-CB97-4951-8A4F-356C5BB28897}" type="pres">
      <dgm:prSet presAssocID="{114C4F33-2835-473C-BAB8-3EDA6204B801}" presName="spaceA" presStyleCnt="0"/>
      <dgm:spPr/>
    </dgm:pt>
    <dgm:pt modelId="{8DFC2A9D-990C-4B8F-8D54-F6E74E6B39EF}" type="pres">
      <dgm:prSet presAssocID="{DD50AD4A-4038-4ED7-8C3C-805B046F2A1D}" presName="space" presStyleCnt="0"/>
      <dgm:spPr/>
    </dgm:pt>
    <dgm:pt modelId="{C729EAE0-2976-4357-8A13-10C65448203C}" type="pres">
      <dgm:prSet presAssocID="{A18EAD7C-94BB-4E87-9DF4-E9ED1C93A2D8}" presName="compositeB" presStyleCnt="0"/>
      <dgm:spPr/>
    </dgm:pt>
    <dgm:pt modelId="{8E4E2100-E4E5-41BE-80B4-35D56E82FEA5}" type="pres">
      <dgm:prSet presAssocID="{A18EAD7C-94BB-4E87-9DF4-E9ED1C93A2D8}" presName="textB" presStyleLbl="revTx" presStyleIdx="1" presStyleCnt="4">
        <dgm:presLayoutVars>
          <dgm:bulletEnabled val="1"/>
        </dgm:presLayoutVars>
      </dgm:prSet>
      <dgm:spPr/>
    </dgm:pt>
    <dgm:pt modelId="{409C7783-F84B-4F0F-B9E5-C7811E0394ED}" type="pres">
      <dgm:prSet presAssocID="{A18EAD7C-94BB-4E87-9DF4-E9ED1C93A2D8}" presName="circleB" presStyleLbl="node1" presStyleIdx="1" presStyleCnt="4"/>
      <dgm:spPr/>
    </dgm:pt>
    <dgm:pt modelId="{1A20B5C5-86A8-4D8C-BAEF-CD96C78AECDE}" type="pres">
      <dgm:prSet presAssocID="{A18EAD7C-94BB-4E87-9DF4-E9ED1C93A2D8}" presName="spaceB" presStyleCnt="0"/>
      <dgm:spPr/>
    </dgm:pt>
    <dgm:pt modelId="{2EF13E63-49D9-444B-AC35-6105A4503A5F}" type="pres">
      <dgm:prSet presAssocID="{046FEC41-03EB-408F-BA0E-33A87788FBB3}" presName="space" presStyleCnt="0"/>
      <dgm:spPr/>
    </dgm:pt>
    <dgm:pt modelId="{DC36AF24-8837-41B1-83CF-1F859F6C2035}" type="pres">
      <dgm:prSet presAssocID="{127890F0-B6C5-4C26-9D10-EC2164A83887}" presName="compositeA" presStyleCnt="0"/>
      <dgm:spPr/>
    </dgm:pt>
    <dgm:pt modelId="{B0830610-1FAB-4763-96E8-BA005C516EE9}" type="pres">
      <dgm:prSet presAssocID="{127890F0-B6C5-4C26-9D10-EC2164A83887}" presName="textA" presStyleLbl="revTx" presStyleIdx="2" presStyleCnt="4">
        <dgm:presLayoutVars>
          <dgm:bulletEnabled val="1"/>
        </dgm:presLayoutVars>
      </dgm:prSet>
      <dgm:spPr/>
    </dgm:pt>
    <dgm:pt modelId="{3AD7F43D-91E0-422F-82C1-B7A5D1A33566}" type="pres">
      <dgm:prSet presAssocID="{127890F0-B6C5-4C26-9D10-EC2164A83887}" presName="circleA" presStyleLbl="node1" presStyleIdx="2" presStyleCnt="4"/>
      <dgm:spPr/>
    </dgm:pt>
    <dgm:pt modelId="{24347BE6-F94C-4189-AAB0-C8F07E9298DC}" type="pres">
      <dgm:prSet presAssocID="{127890F0-B6C5-4C26-9D10-EC2164A83887}" presName="spaceA" presStyleCnt="0"/>
      <dgm:spPr/>
    </dgm:pt>
    <dgm:pt modelId="{A5FD8ACB-EA7F-4E18-935A-611C56FC4B8A}" type="pres">
      <dgm:prSet presAssocID="{DFF4BE58-74F9-46C2-B9CD-F737464DA6ED}" presName="space" presStyleCnt="0"/>
      <dgm:spPr/>
    </dgm:pt>
    <dgm:pt modelId="{90518FF3-2B94-4064-ADDC-B85BFC9CDD14}" type="pres">
      <dgm:prSet presAssocID="{25DB1E1B-EEC4-4ECF-83ED-CA535116E5BC}" presName="compositeB" presStyleCnt="0"/>
      <dgm:spPr/>
    </dgm:pt>
    <dgm:pt modelId="{E5903A83-1836-44FE-B101-08777B6C5E5E}" type="pres">
      <dgm:prSet presAssocID="{25DB1E1B-EEC4-4ECF-83ED-CA535116E5BC}" presName="textB" presStyleLbl="revTx" presStyleIdx="3" presStyleCnt="4">
        <dgm:presLayoutVars>
          <dgm:bulletEnabled val="1"/>
        </dgm:presLayoutVars>
      </dgm:prSet>
      <dgm:spPr/>
    </dgm:pt>
    <dgm:pt modelId="{03BB3FFA-8007-4AF7-85A0-4C96471E2886}" type="pres">
      <dgm:prSet presAssocID="{25DB1E1B-EEC4-4ECF-83ED-CA535116E5BC}" presName="circleB" presStyleLbl="node1" presStyleIdx="3" presStyleCnt="4"/>
      <dgm:spPr/>
    </dgm:pt>
    <dgm:pt modelId="{245A9846-AAE8-4ABD-920D-B15420B6416F}" type="pres">
      <dgm:prSet presAssocID="{25DB1E1B-EEC4-4ECF-83ED-CA535116E5BC}" presName="spaceB" presStyleCnt="0"/>
      <dgm:spPr/>
    </dgm:pt>
  </dgm:ptLst>
  <dgm:cxnLst>
    <dgm:cxn modelId="{A65E4209-D4B4-4CF8-8B51-2551410EC686}" type="presOf" srcId="{A18EAD7C-94BB-4E87-9DF4-E9ED1C93A2D8}" destId="{8E4E2100-E4E5-41BE-80B4-35D56E82FEA5}" srcOrd="0" destOrd="0" presId="urn:microsoft.com/office/officeart/2005/8/layout/hProcess11"/>
    <dgm:cxn modelId="{5D0F3D1E-5BAD-402D-8CB0-0D03D4EFE3CD}" srcId="{BFBA7319-418A-4FAF-B7A5-D9A098D2B19C}" destId="{127890F0-B6C5-4C26-9D10-EC2164A83887}" srcOrd="2" destOrd="0" parTransId="{B3628765-5312-4C47-9929-023FA7B5B45C}" sibTransId="{DFF4BE58-74F9-46C2-B9CD-F737464DA6ED}"/>
    <dgm:cxn modelId="{4AF23332-DF59-43C4-A48A-C22322C0CEE5}" type="presOf" srcId="{25DB1E1B-EEC4-4ECF-83ED-CA535116E5BC}" destId="{E5903A83-1836-44FE-B101-08777B6C5E5E}" srcOrd="0" destOrd="0" presId="urn:microsoft.com/office/officeart/2005/8/layout/hProcess11"/>
    <dgm:cxn modelId="{12062A50-FFC3-440B-AF30-3CC15312285C}" srcId="{BFBA7319-418A-4FAF-B7A5-D9A098D2B19C}" destId="{A18EAD7C-94BB-4E87-9DF4-E9ED1C93A2D8}" srcOrd="1" destOrd="0" parTransId="{1770AD08-72EA-40F8-84FE-5A6495C53530}" sibTransId="{046FEC41-03EB-408F-BA0E-33A87788FBB3}"/>
    <dgm:cxn modelId="{16C35F90-AFD2-44CD-A342-BAF70C71E832}" type="presOf" srcId="{BFBA7319-418A-4FAF-B7A5-D9A098D2B19C}" destId="{9382DECB-8971-41DD-8D4A-42BECDB944BF}" srcOrd="0" destOrd="0" presId="urn:microsoft.com/office/officeart/2005/8/layout/hProcess11"/>
    <dgm:cxn modelId="{0B93E1B4-4675-4490-B158-47073664B409}" srcId="{BFBA7319-418A-4FAF-B7A5-D9A098D2B19C}" destId="{25DB1E1B-EEC4-4ECF-83ED-CA535116E5BC}" srcOrd="3" destOrd="0" parTransId="{B5EA6CE3-F66A-443C-B58F-87BD3916C54F}" sibTransId="{8CAD7405-7817-4C56-A572-607430BEA480}"/>
    <dgm:cxn modelId="{7FC990DA-21DB-4F2D-9066-CB3CD7DB9F7B}" type="presOf" srcId="{127890F0-B6C5-4C26-9D10-EC2164A83887}" destId="{B0830610-1FAB-4763-96E8-BA005C516EE9}" srcOrd="0" destOrd="0" presId="urn:microsoft.com/office/officeart/2005/8/layout/hProcess11"/>
    <dgm:cxn modelId="{F0534FF4-56D4-4FC2-9923-527D81CE6FDF}" srcId="{BFBA7319-418A-4FAF-B7A5-D9A098D2B19C}" destId="{114C4F33-2835-473C-BAB8-3EDA6204B801}" srcOrd="0" destOrd="0" parTransId="{82BC3DD0-A674-4E38-B497-BD65CF90E993}" sibTransId="{DD50AD4A-4038-4ED7-8C3C-805B046F2A1D}"/>
    <dgm:cxn modelId="{05EE34FC-607C-4AD6-ACD9-23DDC8605AC6}" type="presOf" srcId="{114C4F33-2835-473C-BAB8-3EDA6204B801}" destId="{4BA55821-D742-4870-B25A-95D1CA167A74}" srcOrd="0" destOrd="0" presId="urn:microsoft.com/office/officeart/2005/8/layout/hProcess11"/>
    <dgm:cxn modelId="{DC3897BD-870D-4462-8E21-E75F8D596B61}" type="presParOf" srcId="{9382DECB-8971-41DD-8D4A-42BECDB944BF}" destId="{0263DD75-8304-4EE0-8CBA-079A3EF54394}" srcOrd="0" destOrd="0" presId="urn:microsoft.com/office/officeart/2005/8/layout/hProcess11"/>
    <dgm:cxn modelId="{15BE7164-75DB-4A4F-AC75-E1F816C5DCC8}" type="presParOf" srcId="{9382DECB-8971-41DD-8D4A-42BECDB944BF}" destId="{249CAC7D-E4CB-4132-A7B3-8F0F577A7ACB}" srcOrd="1" destOrd="0" presId="urn:microsoft.com/office/officeart/2005/8/layout/hProcess11"/>
    <dgm:cxn modelId="{F1B2F89B-612E-4ECC-B859-82A341C28885}" type="presParOf" srcId="{249CAC7D-E4CB-4132-A7B3-8F0F577A7ACB}" destId="{F2B8315E-6B45-4AC2-A8CB-330ECEF7B348}" srcOrd="0" destOrd="0" presId="urn:microsoft.com/office/officeart/2005/8/layout/hProcess11"/>
    <dgm:cxn modelId="{8B52D77E-5F5A-4E72-869B-B1C17B891EBC}" type="presParOf" srcId="{F2B8315E-6B45-4AC2-A8CB-330ECEF7B348}" destId="{4BA55821-D742-4870-B25A-95D1CA167A74}" srcOrd="0" destOrd="0" presId="urn:microsoft.com/office/officeart/2005/8/layout/hProcess11"/>
    <dgm:cxn modelId="{34490AA9-8C5C-4FD7-93B0-D710170DB2E3}" type="presParOf" srcId="{F2B8315E-6B45-4AC2-A8CB-330ECEF7B348}" destId="{3BFC1C3F-D72E-49E0-B6CE-5845076449A8}" srcOrd="1" destOrd="0" presId="urn:microsoft.com/office/officeart/2005/8/layout/hProcess11"/>
    <dgm:cxn modelId="{DF9964BF-555C-46EA-A1FF-99E3A1B0638D}" type="presParOf" srcId="{F2B8315E-6B45-4AC2-A8CB-330ECEF7B348}" destId="{8AED8CC6-CB97-4951-8A4F-356C5BB28897}" srcOrd="2" destOrd="0" presId="urn:microsoft.com/office/officeart/2005/8/layout/hProcess11"/>
    <dgm:cxn modelId="{6BB92655-C35E-4D39-95D1-A4E888BD55B9}" type="presParOf" srcId="{249CAC7D-E4CB-4132-A7B3-8F0F577A7ACB}" destId="{8DFC2A9D-990C-4B8F-8D54-F6E74E6B39EF}" srcOrd="1" destOrd="0" presId="urn:microsoft.com/office/officeart/2005/8/layout/hProcess11"/>
    <dgm:cxn modelId="{C5BBA24C-C15E-4299-8191-1653A5EEA9D9}" type="presParOf" srcId="{249CAC7D-E4CB-4132-A7B3-8F0F577A7ACB}" destId="{C729EAE0-2976-4357-8A13-10C65448203C}" srcOrd="2" destOrd="0" presId="urn:microsoft.com/office/officeart/2005/8/layout/hProcess11"/>
    <dgm:cxn modelId="{80484FC5-0ABE-43C7-BE44-52DDEE027761}" type="presParOf" srcId="{C729EAE0-2976-4357-8A13-10C65448203C}" destId="{8E4E2100-E4E5-41BE-80B4-35D56E82FEA5}" srcOrd="0" destOrd="0" presId="urn:microsoft.com/office/officeart/2005/8/layout/hProcess11"/>
    <dgm:cxn modelId="{3DCF1FCC-6023-469B-8F04-040106612575}" type="presParOf" srcId="{C729EAE0-2976-4357-8A13-10C65448203C}" destId="{409C7783-F84B-4F0F-B9E5-C7811E0394ED}" srcOrd="1" destOrd="0" presId="urn:microsoft.com/office/officeart/2005/8/layout/hProcess11"/>
    <dgm:cxn modelId="{958095A6-CC95-453C-B788-E97A38546747}" type="presParOf" srcId="{C729EAE0-2976-4357-8A13-10C65448203C}" destId="{1A20B5C5-86A8-4D8C-BAEF-CD96C78AECDE}" srcOrd="2" destOrd="0" presId="urn:microsoft.com/office/officeart/2005/8/layout/hProcess11"/>
    <dgm:cxn modelId="{B4D111C9-52BF-4ADF-AF6A-D34BFE99B0CC}" type="presParOf" srcId="{249CAC7D-E4CB-4132-A7B3-8F0F577A7ACB}" destId="{2EF13E63-49D9-444B-AC35-6105A4503A5F}" srcOrd="3" destOrd="0" presId="urn:microsoft.com/office/officeart/2005/8/layout/hProcess11"/>
    <dgm:cxn modelId="{C46D4EE9-2612-4027-AF68-6813458BBAE4}" type="presParOf" srcId="{249CAC7D-E4CB-4132-A7B3-8F0F577A7ACB}" destId="{DC36AF24-8837-41B1-83CF-1F859F6C2035}" srcOrd="4" destOrd="0" presId="urn:microsoft.com/office/officeart/2005/8/layout/hProcess11"/>
    <dgm:cxn modelId="{10C4DBA5-ED66-458E-80C0-63DB98D0BAFE}" type="presParOf" srcId="{DC36AF24-8837-41B1-83CF-1F859F6C2035}" destId="{B0830610-1FAB-4763-96E8-BA005C516EE9}" srcOrd="0" destOrd="0" presId="urn:microsoft.com/office/officeart/2005/8/layout/hProcess11"/>
    <dgm:cxn modelId="{C2EFE42A-BA06-4516-9B93-1685273DB237}" type="presParOf" srcId="{DC36AF24-8837-41B1-83CF-1F859F6C2035}" destId="{3AD7F43D-91E0-422F-82C1-B7A5D1A33566}" srcOrd="1" destOrd="0" presId="urn:microsoft.com/office/officeart/2005/8/layout/hProcess11"/>
    <dgm:cxn modelId="{CA9091C0-B76B-45B4-9D0B-3985522C0C09}" type="presParOf" srcId="{DC36AF24-8837-41B1-83CF-1F859F6C2035}" destId="{24347BE6-F94C-4189-AAB0-C8F07E9298DC}" srcOrd="2" destOrd="0" presId="urn:microsoft.com/office/officeart/2005/8/layout/hProcess11"/>
    <dgm:cxn modelId="{FBBABB28-98BA-47BB-9F82-2164EB789E06}" type="presParOf" srcId="{249CAC7D-E4CB-4132-A7B3-8F0F577A7ACB}" destId="{A5FD8ACB-EA7F-4E18-935A-611C56FC4B8A}" srcOrd="5" destOrd="0" presId="urn:microsoft.com/office/officeart/2005/8/layout/hProcess11"/>
    <dgm:cxn modelId="{6A526B6B-6F07-4EAC-8804-87AD06AB0517}" type="presParOf" srcId="{249CAC7D-E4CB-4132-A7B3-8F0F577A7ACB}" destId="{90518FF3-2B94-4064-ADDC-B85BFC9CDD14}" srcOrd="6" destOrd="0" presId="urn:microsoft.com/office/officeart/2005/8/layout/hProcess11"/>
    <dgm:cxn modelId="{D65F124D-66AB-4816-B41F-A93A05D86902}" type="presParOf" srcId="{90518FF3-2B94-4064-ADDC-B85BFC9CDD14}" destId="{E5903A83-1836-44FE-B101-08777B6C5E5E}" srcOrd="0" destOrd="0" presId="urn:microsoft.com/office/officeart/2005/8/layout/hProcess11"/>
    <dgm:cxn modelId="{A7EE1BA9-7F0F-4B1F-A86F-943A85AA0160}" type="presParOf" srcId="{90518FF3-2B94-4064-ADDC-B85BFC9CDD14}" destId="{03BB3FFA-8007-4AF7-85A0-4C96471E2886}" srcOrd="1" destOrd="0" presId="urn:microsoft.com/office/officeart/2005/8/layout/hProcess11"/>
    <dgm:cxn modelId="{F0876067-0D2B-4FD0-88A4-3C2682D4C3FB}" type="presParOf" srcId="{90518FF3-2B94-4064-ADDC-B85BFC9CDD14}" destId="{245A9846-AAE8-4ABD-920D-B15420B6416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2ACC9-893D-4520-9BCC-19757804611C}">
      <dsp:nvSpPr>
        <dsp:cNvPr id="0" name=""/>
        <dsp:cNvSpPr/>
      </dsp:nvSpPr>
      <dsp:spPr>
        <a:xfrm rot="2562308">
          <a:off x="5702575" y="3558935"/>
          <a:ext cx="765736" cy="30849"/>
        </a:xfrm>
        <a:custGeom>
          <a:avLst/>
          <a:gdLst/>
          <a:ahLst/>
          <a:cxnLst/>
          <a:rect l="0" t="0" r="0" b="0"/>
          <a:pathLst>
            <a:path>
              <a:moveTo>
                <a:pt x="0" y="15424"/>
              </a:moveTo>
              <a:lnTo>
                <a:pt x="765736" y="154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251B8-1CE6-4ACF-88EE-E9FD81DDD855}">
      <dsp:nvSpPr>
        <dsp:cNvPr id="0" name=""/>
        <dsp:cNvSpPr/>
      </dsp:nvSpPr>
      <dsp:spPr>
        <a:xfrm>
          <a:off x="5804091" y="2513896"/>
          <a:ext cx="851458" cy="30849"/>
        </a:xfrm>
        <a:custGeom>
          <a:avLst/>
          <a:gdLst/>
          <a:ahLst/>
          <a:cxnLst/>
          <a:rect l="0" t="0" r="0" b="0"/>
          <a:pathLst>
            <a:path>
              <a:moveTo>
                <a:pt x="0" y="15424"/>
              </a:moveTo>
              <a:lnTo>
                <a:pt x="851458" y="154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23A58-5FA1-4A98-AE4C-1C36AEFDCC9B}">
      <dsp:nvSpPr>
        <dsp:cNvPr id="0" name=""/>
        <dsp:cNvSpPr/>
      </dsp:nvSpPr>
      <dsp:spPr>
        <a:xfrm rot="19037692">
          <a:off x="5702575" y="1468857"/>
          <a:ext cx="765736" cy="30849"/>
        </a:xfrm>
        <a:custGeom>
          <a:avLst/>
          <a:gdLst/>
          <a:ahLst/>
          <a:cxnLst/>
          <a:rect l="0" t="0" r="0" b="0"/>
          <a:pathLst>
            <a:path>
              <a:moveTo>
                <a:pt x="0" y="15424"/>
              </a:moveTo>
              <a:lnTo>
                <a:pt x="765736" y="154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CF531-2C0F-4D84-91EA-5AB2D11BBFC5}">
      <dsp:nvSpPr>
        <dsp:cNvPr id="0" name=""/>
        <dsp:cNvSpPr/>
      </dsp:nvSpPr>
      <dsp:spPr>
        <a:xfrm>
          <a:off x="3737516" y="1313689"/>
          <a:ext cx="2431264" cy="2431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40996-39A3-466C-86E8-CCFF7CB40320}">
      <dsp:nvSpPr>
        <dsp:cNvPr id="0" name=""/>
        <dsp:cNvSpPr/>
      </dsp:nvSpPr>
      <dsp:spPr>
        <a:xfrm>
          <a:off x="6173404" y="548"/>
          <a:ext cx="1458758" cy="1458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Bahnschrift"/>
            </a:rPr>
            <a:t> I.</a:t>
          </a:r>
        </a:p>
      </dsp:txBody>
      <dsp:txXfrm>
        <a:off x="6387034" y="214178"/>
        <a:ext cx="1031498" cy="1031498"/>
      </dsp:txXfrm>
    </dsp:sp>
    <dsp:sp modelId="{DABCFF39-370A-43C1-9206-E9BC6C9C29A0}">
      <dsp:nvSpPr>
        <dsp:cNvPr id="0" name=""/>
        <dsp:cNvSpPr/>
      </dsp:nvSpPr>
      <dsp:spPr>
        <a:xfrm>
          <a:off x="7778038" y="548"/>
          <a:ext cx="2188138" cy="145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ahnschrift"/>
            </a:rPr>
            <a:t>OBJECTIF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ahnschrift"/>
            </a:rPr>
            <a:t>METHODE</a:t>
          </a:r>
        </a:p>
      </dsp:txBody>
      <dsp:txXfrm>
        <a:off x="7778038" y="548"/>
        <a:ext cx="2188138" cy="1458758"/>
      </dsp:txXfrm>
    </dsp:sp>
    <dsp:sp modelId="{99CDC5A2-05D1-4EA5-8C60-941FCAED6832}">
      <dsp:nvSpPr>
        <dsp:cNvPr id="0" name=""/>
        <dsp:cNvSpPr/>
      </dsp:nvSpPr>
      <dsp:spPr>
        <a:xfrm>
          <a:off x="6655550" y="1799942"/>
          <a:ext cx="1458758" cy="1458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Bahnschrift"/>
            </a:rPr>
            <a:t>II.</a:t>
          </a:r>
        </a:p>
      </dsp:txBody>
      <dsp:txXfrm>
        <a:off x="6869180" y="2013572"/>
        <a:ext cx="1031498" cy="1031498"/>
      </dsp:txXfrm>
    </dsp:sp>
    <dsp:sp modelId="{2FB852E8-C5FA-4853-9D9A-07D06632E3DD}">
      <dsp:nvSpPr>
        <dsp:cNvPr id="0" name=""/>
        <dsp:cNvSpPr/>
      </dsp:nvSpPr>
      <dsp:spPr>
        <a:xfrm>
          <a:off x="8260184" y="1799942"/>
          <a:ext cx="2188138" cy="145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ahnschrift"/>
            </a:rPr>
            <a:t>DATAFRAME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ahnschrift"/>
            </a:rPr>
            <a:t>SCRAPPING TEXTUELLE</a:t>
          </a:r>
        </a:p>
      </dsp:txBody>
      <dsp:txXfrm>
        <a:off x="8260184" y="1799942"/>
        <a:ext cx="2188138" cy="1458758"/>
      </dsp:txXfrm>
    </dsp:sp>
    <dsp:sp modelId="{9D942D20-5C7E-437B-B1F9-D242F5F1A989}">
      <dsp:nvSpPr>
        <dsp:cNvPr id="0" name=""/>
        <dsp:cNvSpPr/>
      </dsp:nvSpPr>
      <dsp:spPr>
        <a:xfrm>
          <a:off x="6173404" y="3599335"/>
          <a:ext cx="1458758" cy="1458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Bahnschrift"/>
            </a:rPr>
            <a:t>III.</a:t>
          </a:r>
        </a:p>
      </dsp:txBody>
      <dsp:txXfrm>
        <a:off x="6387034" y="3812965"/>
        <a:ext cx="1031498" cy="1031498"/>
      </dsp:txXfrm>
    </dsp:sp>
    <dsp:sp modelId="{9EB3D07D-CD8D-40E9-9908-84A37DC55FF7}">
      <dsp:nvSpPr>
        <dsp:cNvPr id="0" name=""/>
        <dsp:cNvSpPr/>
      </dsp:nvSpPr>
      <dsp:spPr>
        <a:xfrm>
          <a:off x="7778038" y="3599335"/>
          <a:ext cx="2188138" cy="145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ahnschrift"/>
            </a:rPr>
            <a:t>RESULTATS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ahnschrift"/>
            </a:rPr>
            <a:t>EXPLICATIONS</a:t>
          </a:r>
        </a:p>
      </dsp:txBody>
      <dsp:txXfrm>
        <a:off x="7778038" y="3599335"/>
        <a:ext cx="2188138" cy="1458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3DD75-8304-4EE0-8CBA-079A3EF54394}">
      <dsp:nvSpPr>
        <dsp:cNvPr id="0" name=""/>
        <dsp:cNvSpPr/>
      </dsp:nvSpPr>
      <dsp:spPr>
        <a:xfrm>
          <a:off x="0" y="1546597"/>
          <a:ext cx="9222827" cy="206212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55821-D742-4870-B25A-95D1CA167A74}">
      <dsp:nvSpPr>
        <dsp:cNvPr id="0" name=""/>
        <dsp:cNvSpPr/>
      </dsp:nvSpPr>
      <dsp:spPr>
        <a:xfrm>
          <a:off x="4154" y="0"/>
          <a:ext cx="1998129" cy="206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Inspecter la page internet jurilibre : repérer les class_ qui nous interessent</a:t>
          </a:r>
          <a:endParaRPr lang="fr-FR" sz="2100" kern="1200"/>
        </a:p>
      </dsp:txBody>
      <dsp:txXfrm>
        <a:off x="4154" y="0"/>
        <a:ext cx="1998129" cy="2062129"/>
      </dsp:txXfrm>
    </dsp:sp>
    <dsp:sp modelId="{3BFC1C3F-D72E-49E0-B6CE-5845076449A8}">
      <dsp:nvSpPr>
        <dsp:cNvPr id="0" name=""/>
        <dsp:cNvSpPr/>
      </dsp:nvSpPr>
      <dsp:spPr>
        <a:xfrm>
          <a:off x="745452" y="2319895"/>
          <a:ext cx="515532" cy="51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E2100-E4E5-41BE-80B4-35D56E82FEA5}">
      <dsp:nvSpPr>
        <dsp:cNvPr id="0" name=""/>
        <dsp:cNvSpPr/>
      </dsp:nvSpPr>
      <dsp:spPr>
        <a:xfrm>
          <a:off x="2102189" y="3093194"/>
          <a:ext cx="1998129" cy="206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Dresser la liste des jurisprudence donnat lieu à cassation</a:t>
          </a:r>
          <a:endParaRPr lang="fr-FR" sz="2100" kern="1200"/>
        </a:p>
      </dsp:txBody>
      <dsp:txXfrm>
        <a:off x="2102189" y="3093194"/>
        <a:ext cx="1998129" cy="2062129"/>
      </dsp:txXfrm>
    </dsp:sp>
    <dsp:sp modelId="{409C7783-F84B-4F0F-B9E5-C7811E0394ED}">
      <dsp:nvSpPr>
        <dsp:cNvPr id="0" name=""/>
        <dsp:cNvSpPr/>
      </dsp:nvSpPr>
      <dsp:spPr>
        <a:xfrm>
          <a:off x="2843488" y="2319895"/>
          <a:ext cx="515532" cy="51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0610-1FAB-4763-96E8-BA005C516EE9}">
      <dsp:nvSpPr>
        <dsp:cNvPr id="0" name=""/>
        <dsp:cNvSpPr/>
      </dsp:nvSpPr>
      <dsp:spPr>
        <a:xfrm>
          <a:off x="4200225" y="0"/>
          <a:ext cx="1998129" cy="206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Se constituer un </a:t>
          </a:r>
          <a:r>
            <a:rPr lang="fr-FR" sz="2100" kern="1200" err="1">
              <a:latin typeface="Calibri Light" panose="020F0302020204030204"/>
            </a:rPr>
            <a:t>dataframe</a:t>
          </a:r>
          <a:r>
            <a:rPr lang="fr-FR" sz="2100" kern="1200">
              <a:latin typeface="Calibri Light" panose="020F0302020204030204"/>
            </a:rPr>
            <a:t> sous forme de données .csv</a:t>
          </a:r>
          <a:endParaRPr lang="fr-FR" sz="2100" kern="1200"/>
        </a:p>
      </dsp:txBody>
      <dsp:txXfrm>
        <a:off x="4200225" y="0"/>
        <a:ext cx="1998129" cy="2062129"/>
      </dsp:txXfrm>
    </dsp:sp>
    <dsp:sp modelId="{3AD7F43D-91E0-422F-82C1-B7A5D1A33566}">
      <dsp:nvSpPr>
        <dsp:cNvPr id="0" name=""/>
        <dsp:cNvSpPr/>
      </dsp:nvSpPr>
      <dsp:spPr>
        <a:xfrm>
          <a:off x="4941523" y="2319895"/>
          <a:ext cx="515532" cy="51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03A83-1836-44FE-B101-08777B6C5E5E}">
      <dsp:nvSpPr>
        <dsp:cNvPr id="0" name=""/>
        <dsp:cNvSpPr/>
      </dsp:nvSpPr>
      <dsp:spPr>
        <a:xfrm>
          <a:off x="6298260" y="3093194"/>
          <a:ext cx="1998129" cy="206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err="1">
              <a:latin typeface="Calibri Light" panose="020F0302020204030204"/>
            </a:rPr>
            <a:t>Scrapping</a:t>
          </a:r>
          <a:r>
            <a:rPr lang="fr-FR" sz="2100" kern="1200">
              <a:latin typeface="Calibri Light" panose="020F0302020204030204"/>
            </a:rPr>
            <a:t> sur le texte</a:t>
          </a:r>
        </a:p>
      </dsp:txBody>
      <dsp:txXfrm>
        <a:off x="6298260" y="3093194"/>
        <a:ext cx="1998129" cy="2062129"/>
      </dsp:txXfrm>
    </dsp:sp>
    <dsp:sp modelId="{03BB3FFA-8007-4AF7-85A0-4C96471E2886}">
      <dsp:nvSpPr>
        <dsp:cNvPr id="0" name=""/>
        <dsp:cNvSpPr/>
      </dsp:nvSpPr>
      <dsp:spPr>
        <a:xfrm>
          <a:off x="7039559" y="2319895"/>
          <a:ext cx="515532" cy="51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3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99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14D0B856-9DB3-674C-6F96-650F649C0B51}"/>
              </a:ext>
            </a:extLst>
          </p:cNvPr>
          <p:cNvSpPr/>
          <p:nvPr/>
        </p:nvSpPr>
        <p:spPr>
          <a:xfrm>
            <a:off x="1224644" y="4177394"/>
            <a:ext cx="1877783" cy="1836962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684211-BF8A-DA50-E04F-95D32303277A}"/>
              </a:ext>
            </a:extLst>
          </p:cNvPr>
          <p:cNvCxnSpPr/>
          <p:nvPr/>
        </p:nvCxnSpPr>
        <p:spPr>
          <a:xfrm flipH="1">
            <a:off x="1464129" y="2100943"/>
            <a:ext cx="2364921" cy="21254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2D75EE2-CF15-45F1-A961-37B449E2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3577" y="1780336"/>
            <a:ext cx="7019134" cy="1133947"/>
          </a:xfrm>
        </p:spPr>
        <p:txBody>
          <a:bodyPr>
            <a:normAutofit/>
          </a:bodyPr>
          <a:lstStyle/>
          <a:p>
            <a:pPr algn="ctr"/>
            <a:r>
              <a:rPr lang="fr-FR" sz="2800">
                <a:latin typeface="Bahnschrift"/>
                <a:cs typeface="Calibri Light"/>
              </a:rPr>
              <a:t>Les </a:t>
            </a:r>
            <a:r>
              <a:rPr lang="fr-FR" sz="2800" err="1">
                <a:latin typeface="Bahnschrift"/>
                <a:cs typeface="Calibri Light"/>
              </a:rPr>
              <a:t>differents</a:t>
            </a:r>
            <a:r>
              <a:rPr lang="fr-FR" sz="2800">
                <a:latin typeface="Bahnschrift"/>
                <a:cs typeface="Calibri Light"/>
              </a:rPr>
              <a:t> </a:t>
            </a:r>
            <a:r>
              <a:rPr lang="fr-FR" sz="2800" err="1">
                <a:latin typeface="Bahnschrift"/>
                <a:cs typeface="Calibri Light"/>
              </a:rPr>
              <a:t>parametres</a:t>
            </a:r>
            <a:r>
              <a:rPr lang="fr-FR" sz="2800">
                <a:latin typeface="Bahnschrift"/>
                <a:cs typeface="Calibri Light"/>
              </a:rPr>
              <a:t> des cassations de la cour  de cassation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70198" y="3610594"/>
            <a:ext cx="8556766" cy="2482777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000" cap="none">
                <a:cs typeface="Calibri"/>
              </a:rPr>
              <a:t>Etudiants = ["ABDOU Camilla", "BABOORALLY Ashraf", "MATTLINGER Camille"]</a:t>
            </a:r>
          </a:p>
          <a:p>
            <a:pPr algn="l"/>
            <a:endParaRPr lang="fr-FR" sz="2000" cap="none">
              <a:cs typeface="Calibri"/>
            </a:endParaRPr>
          </a:p>
          <a:p>
            <a:pPr algn="l"/>
            <a:r>
              <a:rPr lang="fr-FR" sz="2000" cap="none">
                <a:cs typeface="Calibri"/>
              </a:rPr>
              <a:t>for DMI in HEC :</a:t>
            </a:r>
            <a:endParaRPr lang="fr-FR"/>
          </a:p>
          <a:p>
            <a:pPr algn="l"/>
            <a:r>
              <a:rPr lang="fr-FR" sz="2000" cap="none">
                <a:cs typeface="Calibri"/>
              </a:rPr>
              <a:t>     </a:t>
            </a:r>
            <a:r>
              <a:rPr lang="fr-FR" sz="2000" cap="none" err="1">
                <a:cs typeface="Calibri"/>
              </a:rPr>
              <a:t>Law_project</a:t>
            </a:r>
            <a:r>
              <a:rPr lang="fr-FR" sz="2000" cap="none">
                <a:cs typeface="Calibri"/>
              </a:rPr>
              <a:t> = </a:t>
            </a:r>
            <a:r>
              <a:rPr lang="fr-FR" sz="2000" cap="none" err="1">
                <a:cs typeface="Calibri"/>
              </a:rPr>
              <a:t>Legal_Data_Analytics</a:t>
            </a:r>
            <a:endParaRPr lang="fr-FR" sz="2000" cap="none">
              <a:cs typeface="Calibri"/>
            </a:endParaRPr>
          </a:p>
          <a:p>
            <a:pPr algn="l"/>
            <a:r>
              <a:rPr lang="fr-FR" sz="2000" cap="none">
                <a:cs typeface="Calibri"/>
              </a:rPr>
              <a:t>     </a:t>
            </a:r>
            <a:r>
              <a:rPr lang="fr-FR" sz="2000" cap="none" err="1">
                <a:cs typeface="Calibri"/>
              </a:rPr>
              <a:t>Annee</a:t>
            </a:r>
            <a:r>
              <a:rPr lang="fr-FR" sz="2000" cap="none">
                <a:cs typeface="Calibri"/>
              </a:rPr>
              <a:t> = 2022/2023</a:t>
            </a:r>
          </a:p>
          <a:p>
            <a:pPr algn="l"/>
            <a:r>
              <a:rPr lang="fr-FR" sz="2000" cap="none">
                <a:cs typeface="Calibri"/>
              </a:rPr>
              <a:t>     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7F7E0-D793-D18F-FA4F-845DCA9F611F}"/>
              </a:ext>
            </a:extLst>
          </p:cNvPr>
          <p:cNvGrpSpPr/>
          <p:nvPr/>
        </p:nvGrpSpPr>
        <p:grpSpPr>
          <a:xfrm>
            <a:off x="748392" y="3510640"/>
            <a:ext cx="1374320" cy="1347107"/>
            <a:chOff x="761999" y="2558140"/>
            <a:chExt cx="1755320" cy="174171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64CE88-ADD5-6455-4E97-628AB42C0112}"/>
                </a:ext>
              </a:extLst>
            </p:cNvPr>
            <p:cNvSpPr/>
            <p:nvPr/>
          </p:nvSpPr>
          <p:spPr>
            <a:xfrm>
              <a:off x="761999" y="2558140"/>
              <a:ext cx="1755320" cy="17417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5" descr="Poids inégaux contour">
              <a:extLst>
                <a:ext uri="{FF2B5EF4-FFF2-40B4-BE49-F238E27FC236}">
                  <a16:creationId xmlns:a16="http://schemas.microsoft.com/office/drawing/2014/main" id="{F45BC426-EC1D-02DE-B6BE-FE7FFFBCA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668" y="2812108"/>
              <a:ext cx="1240971" cy="124097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79226F-792A-10E6-6D13-CCD538380DFC}"/>
              </a:ext>
            </a:extLst>
          </p:cNvPr>
          <p:cNvGrpSpPr/>
          <p:nvPr/>
        </p:nvGrpSpPr>
        <p:grpSpPr>
          <a:xfrm>
            <a:off x="3047999" y="1238248"/>
            <a:ext cx="1510392" cy="1524000"/>
            <a:chOff x="3034392" y="1238248"/>
            <a:chExt cx="1755320" cy="17417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40E4B6-DEDF-273E-AD5C-70097A333AC1}"/>
                </a:ext>
              </a:extLst>
            </p:cNvPr>
            <p:cNvSpPr/>
            <p:nvPr/>
          </p:nvSpPr>
          <p:spPr>
            <a:xfrm>
              <a:off x="3034392" y="1238248"/>
              <a:ext cx="1755320" cy="17417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9" descr="Tribunal contour">
              <a:extLst>
                <a:ext uri="{FF2B5EF4-FFF2-40B4-BE49-F238E27FC236}">
                  <a16:creationId xmlns:a16="http://schemas.microsoft.com/office/drawing/2014/main" id="{B2FFE686-124F-5F6E-4CF5-A59F4050D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2299" y="1352550"/>
              <a:ext cx="1499508" cy="149950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96EAC5-E65D-C154-9858-86F89A45F4F1}"/>
              </a:ext>
            </a:extLst>
          </p:cNvPr>
          <p:cNvGrpSpPr/>
          <p:nvPr/>
        </p:nvGrpSpPr>
        <p:grpSpPr>
          <a:xfrm>
            <a:off x="2381248" y="4980210"/>
            <a:ext cx="1238249" cy="1279072"/>
            <a:chOff x="2000248" y="3918854"/>
            <a:chExt cx="1755320" cy="17417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78815A-C926-C28A-DDC5-414753AA202B}"/>
                </a:ext>
              </a:extLst>
            </p:cNvPr>
            <p:cNvSpPr/>
            <p:nvPr/>
          </p:nvSpPr>
          <p:spPr>
            <a:xfrm>
              <a:off x="2000248" y="3918854"/>
              <a:ext cx="1755320" cy="17417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10" descr="Marteau d'officiel contour">
              <a:extLst>
                <a:ext uri="{FF2B5EF4-FFF2-40B4-BE49-F238E27FC236}">
                  <a16:creationId xmlns:a16="http://schemas.microsoft.com/office/drawing/2014/main" id="{F0DB5814-233D-4658-CCAB-C3C205CE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68745" y="4050284"/>
              <a:ext cx="1404257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 i="1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A. Agrégation des </a:t>
            </a:r>
            <a:r>
              <a:rPr lang="en-US" sz="2800" err="1">
                <a:latin typeface="Bahnschrift"/>
                <a:cs typeface="Calibri Light"/>
              </a:rPr>
              <a:t>données</a:t>
            </a:r>
            <a:r>
              <a:rPr lang="en-US" sz="2800">
                <a:latin typeface="Bahnschrift"/>
                <a:cs typeface="Calibri Light"/>
              </a:rPr>
              <a:t> : le </a:t>
            </a:r>
            <a:r>
              <a:rPr lang="en-US" sz="2800" i="1" err="1">
                <a:latin typeface="Bahnschrift"/>
                <a:cs typeface="Calibri Light"/>
              </a:rPr>
              <a:t>dataframe</a:t>
            </a:r>
            <a:endParaRPr lang="en-US" sz="2800" err="1">
              <a:latin typeface="Bahnschrif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AC4B4-C932-8E1C-6B99-D5824C3AC56E}"/>
              </a:ext>
            </a:extLst>
          </p:cNvPr>
          <p:cNvSpPr txBox="1"/>
          <p:nvPr/>
        </p:nvSpPr>
        <p:spPr>
          <a:xfrm>
            <a:off x="8729869" y="2070652"/>
            <a:ext cx="2898913" cy="9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767439-F4EB-77B8-F159-7825E62BADB6}"/>
              </a:ext>
            </a:extLst>
          </p:cNvPr>
          <p:cNvGraphicFramePr>
            <a:graphicFrameLocks noGrp="1"/>
          </p:cNvGraphicFramePr>
          <p:nvPr/>
        </p:nvGraphicFramePr>
        <p:xfrm>
          <a:off x="2127849" y="2789207"/>
          <a:ext cx="8052685" cy="3346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69">
                  <a:extLst>
                    <a:ext uri="{9D8B030D-6E8A-4147-A177-3AD203B41FA5}">
                      <a16:colId xmlns:a16="http://schemas.microsoft.com/office/drawing/2014/main" val="363236395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644065219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726536930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117255978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1524002372"/>
                    </a:ext>
                  </a:extLst>
                </a:gridCol>
              </a:tblGrid>
              <a:tr h="836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32756"/>
                  </a:ext>
                </a:extLst>
              </a:tr>
              <a:tr h="836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44200"/>
                  </a:ext>
                </a:extLst>
              </a:tr>
              <a:tr h="836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013462"/>
                  </a:ext>
                </a:extLst>
              </a:tr>
              <a:tr h="8365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23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3D8BEB-49A2-1CBD-7C76-5D484180738A}"/>
              </a:ext>
            </a:extLst>
          </p:cNvPr>
          <p:cNvSpPr txBox="1"/>
          <p:nvPr/>
        </p:nvSpPr>
        <p:spPr>
          <a:xfrm>
            <a:off x="2273185" y="3046124"/>
            <a:ext cx="4638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N°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EEA41-18E4-5CCA-11A5-D10A1ECCC5C5}"/>
              </a:ext>
            </a:extLst>
          </p:cNvPr>
          <p:cNvSpPr txBox="1"/>
          <p:nvPr/>
        </p:nvSpPr>
        <p:spPr>
          <a:xfrm>
            <a:off x="8915524" y="3822500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URL</a:t>
            </a:r>
            <a:r>
              <a:rPr lang="en-US" sz="2000" baseline="-25000">
                <a:latin typeface="Bahnschrift"/>
                <a:cs typeface="Calibri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BFDBF-655C-8144-3A7B-D3DECC8FBF56}"/>
              </a:ext>
            </a:extLst>
          </p:cNvPr>
          <p:cNvSpPr txBox="1"/>
          <p:nvPr/>
        </p:nvSpPr>
        <p:spPr>
          <a:xfrm>
            <a:off x="8915523" y="4699518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latin typeface="Bahnschrift"/>
                <a:cs typeface="Calibri"/>
              </a:rPr>
              <a:t>URL</a:t>
            </a:r>
            <a:r>
              <a:rPr lang="en-US" sz="2000" baseline="-25000" err="1">
                <a:latin typeface="Bahnschrift"/>
                <a:cs typeface="Calibri"/>
              </a:rPr>
              <a:t>i</a:t>
            </a:r>
            <a:endParaRPr lang="en-US" sz="2000" baseline="-25000">
              <a:latin typeface="Bahnschrif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428DA-BBF9-D72C-97AF-B75F7FB90896}"/>
              </a:ext>
            </a:extLst>
          </p:cNvPr>
          <p:cNvSpPr txBox="1"/>
          <p:nvPr/>
        </p:nvSpPr>
        <p:spPr>
          <a:xfrm>
            <a:off x="8915522" y="5519027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latin typeface="Bahnschrift"/>
                <a:cs typeface="Calibri"/>
              </a:rPr>
              <a:t>URL</a:t>
            </a:r>
            <a:r>
              <a:rPr lang="en-US" sz="2000" baseline="-25000" err="1">
                <a:latin typeface="Bahnschrift"/>
                <a:cs typeface="Calibri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73B21-0493-56BB-02E0-348022F053CF}"/>
              </a:ext>
            </a:extLst>
          </p:cNvPr>
          <p:cNvSpPr txBox="1"/>
          <p:nvPr/>
        </p:nvSpPr>
        <p:spPr>
          <a:xfrm>
            <a:off x="2359448" y="3822499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7525-CB2A-9717-908C-CF554A121A99}"/>
              </a:ext>
            </a:extLst>
          </p:cNvPr>
          <p:cNvSpPr txBox="1"/>
          <p:nvPr/>
        </p:nvSpPr>
        <p:spPr>
          <a:xfrm>
            <a:off x="2359447" y="4699517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latin typeface="Bahnschrift"/>
                <a:cs typeface="Calibri"/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D1BDC-279E-4C3B-C7B9-003F373A9D76}"/>
              </a:ext>
            </a:extLst>
          </p:cNvPr>
          <p:cNvSpPr txBox="1"/>
          <p:nvPr/>
        </p:nvSpPr>
        <p:spPr>
          <a:xfrm>
            <a:off x="2359446" y="5519026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A150E-8C36-2E61-8119-BA864EA6677C}"/>
              </a:ext>
            </a:extLst>
          </p:cNvPr>
          <p:cNvSpPr txBox="1"/>
          <p:nvPr/>
        </p:nvSpPr>
        <p:spPr>
          <a:xfrm>
            <a:off x="8915523" y="3046122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LIEN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B0E34-FC44-67C6-36EC-93E631FA3512}"/>
              </a:ext>
            </a:extLst>
          </p:cNvPr>
          <p:cNvSpPr txBox="1"/>
          <p:nvPr/>
        </p:nvSpPr>
        <p:spPr>
          <a:xfrm>
            <a:off x="3322732" y="3046123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E0323-1FDA-44F5-BC81-175B929E965F}"/>
              </a:ext>
            </a:extLst>
          </p:cNvPr>
          <p:cNvSpPr txBox="1"/>
          <p:nvPr/>
        </p:nvSpPr>
        <p:spPr>
          <a:xfrm>
            <a:off x="4961751" y="3046124"/>
            <a:ext cx="24479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CHAMBRE</a:t>
            </a:r>
            <a:endParaRPr lang="en-US" b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0C87F-BA54-5A78-5365-77DFFD4E1D8B}"/>
              </a:ext>
            </a:extLst>
          </p:cNvPr>
          <p:cNvSpPr txBox="1"/>
          <p:nvPr/>
        </p:nvSpPr>
        <p:spPr>
          <a:xfrm>
            <a:off x="6730166" y="3046123"/>
            <a:ext cx="24479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SOLUTION</a:t>
            </a:r>
            <a:endParaRPr 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8A59F-084F-6DB4-95E5-1C76322C20B8}"/>
              </a:ext>
            </a:extLst>
          </p:cNvPr>
          <p:cNvSpPr txBox="1"/>
          <p:nvPr/>
        </p:nvSpPr>
        <p:spPr>
          <a:xfrm>
            <a:off x="3178958" y="3822500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24/5/1975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AD1AE-4BB8-FB20-FE91-EA5AA97906B2}"/>
              </a:ext>
            </a:extLst>
          </p:cNvPr>
          <p:cNvSpPr txBox="1"/>
          <p:nvPr/>
        </p:nvSpPr>
        <p:spPr>
          <a:xfrm>
            <a:off x="4501675" y="3707481"/>
            <a:ext cx="22322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CHAMBRE</a:t>
            </a:r>
          </a:p>
          <a:p>
            <a:pPr algn="ctr"/>
            <a:r>
              <a:rPr lang="en-US" sz="2000">
                <a:latin typeface="Bahnschrift"/>
                <a:cs typeface="Calibri"/>
              </a:rPr>
              <a:t>MIXTE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D57F8-A167-5534-4E6F-3473340DEDB0}"/>
              </a:ext>
            </a:extLst>
          </p:cNvPr>
          <p:cNvSpPr txBox="1"/>
          <p:nvPr/>
        </p:nvSpPr>
        <p:spPr>
          <a:xfrm>
            <a:off x="6298845" y="3822500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REJET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07E72-8D8C-7AE9-D2F9-30FF7EFED2E0}"/>
              </a:ext>
            </a:extLst>
          </p:cNvPr>
          <p:cNvSpPr txBox="1"/>
          <p:nvPr/>
        </p:nvSpPr>
        <p:spPr>
          <a:xfrm>
            <a:off x="6298845" y="4699519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...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8010AE39-CD64-ED97-920E-5CEF70F7A758}"/>
              </a:ext>
            </a:extLst>
          </p:cNvPr>
          <p:cNvSpPr txBox="1"/>
          <p:nvPr/>
        </p:nvSpPr>
        <p:spPr>
          <a:xfrm>
            <a:off x="4429789" y="4699519"/>
            <a:ext cx="223224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Bahnschrift"/>
                <a:cs typeface="Calibri"/>
              </a:rPr>
              <a:t>...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5BD87198-C972-4F2F-807D-D1E4E85D7065}"/>
              </a:ext>
            </a:extLst>
          </p:cNvPr>
          <p:cNvSpPr txBox="1"/>
          <p:nvPr/>
        </p:nvSpPr>
        <p:spPr>
          <a:xfrm>
            <a:off x="2690128" y="4699518"/>
            <a:ext cx="223224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Bahnschrift"/>
                <a:cs typeface="Calibri"/>
              </a:rPr>
              <a:t>...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4122B-3B95-200C-FCA7-EA57541DE3A9}"/>
              </a:ext>
            </a:extLst>
          </p:cNvPr>
          <p:cNvSpPr txBox="1"/>
          <p:nvPr/>
        </p:nvSpPr>
        <p:spPr>
          <a:xfrm>
            <a:off x="3178957" y="5519028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17/11/2000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42958-ACBA-4840-FEE5-49A54FF1B0DA}"/>
              </a:ext>
            </a:extLst>
          </p:cNvPr>
          <p:cNvSpPr txBox="1"/>
          <p:nvPr/>
        </p:nvSpPr>
        <p:spPr>
          <a:xfrm>
            <a:off x="4501674" y="5375254"/>
            <a:ext cx="22322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ASSEMBLEE PLEINIERE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BC2B2B-6474-DFCA-B612-618C2A30DD29}"/>
              </a:ext>
            </a:extLst>
          </p:cNvPr>
          <p:cNvSpPr txBox="1"/>
          <p:nvPr/>
        </p:nvSpPr>
        <p:spPr>
          <a:xfrm>
            <a:off x="6298844" y="5519028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CASSATION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19039-9A47-EE0F-0373-201B3585A6BC}"/>
              </a:ext>
            </a:extLst>
          </p:cNvPr>
          <p:cNvSpPr txBox="1"/>
          <p:nvPr/>
        </p:nvSpPr>
        <p:spPr>
          <a:xfrm>
            <a:off x="5932211" y="2426954"/>
            <a:ext cx="8988949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FORME DU </a:t>
            </a:r>
            <a:r>
              <a:rPr lang="en-US" i="1">
                <a:cs typeface="Calibri"/>
              </a:rPr>
              <a:t>DATAFRAME </a:t>
            </a:r>
            <a:r>
              <a:rPr lang="en-US">
                <a:cs typeface="Calibri"/>
              </a:rPr>
              <a:t>SOUS FORMAT .CSV</a:t>
            </a:r>
            <a:endParaRPr lang="en-US"/>
          </a:p>
        </p:txBody>
      </p:sp>
      <p:pic>
        <p:nvPicPr>
          <p:cNvPr id="31" name="Picture 31">
            <a:extLst>
              <a:ext uri="{FF2B5EF4-FFF2-40B4-BE49-F238E27FC236}">
                <a16:creationId xmlns:a16="http://schemas.microsoft.com/office/drawing/2014/main" id="{28573AD9-76D1-208C-AAC6-2C2CA621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7" y="1346530"/>
            <a:ext cx="2894341" cy="1275091"/>
          </a:xfrm>
          <a:prstGeom prst="rect">
            <a:avLst/>
          </a:prstGeom>
        </p:spPr>
      </p:pic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83F059EF-4FE9-085A-D847-3863E90D8A1C}"/>
              </a:ext>
            </a:extLst>
          </p:cNvPr>
          <p:cNvSpPr/>
          <p:nvPr/>
        </p:nvSpPr>
        <p:spPr>
          <a:xfrm rot="-1980000">
            <a:off x="3646222" y="1477116"/>
            <a:ext cx="1078301" cy="10064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269FC4-2257-451F-F1E9-A4A3139B5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28" y="2754894"/>
            <a:ext cx="8103475" cy="37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b. ANALYSE TEXTUELLE PAR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58391-95DA-CD95-0BEB-4C0243306AB7}"/>
              </a:ext>
            </a:extLst>
          </p:cNvPr>
          <p:cNvSpPr txBox="1"/>
          <p:nvPr/>
        </p:nvSpPr>
        <p:spPr>
          <a:xfrm>
            <a:off x="310663" y="1348653"/>
            <a:ext cx="114043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Bahnschrift"/>
                <a:cs typeface="Calibri" panose="020F0502020204030204"/>
              </a:rPr>
              <a:t>NOURRIR LA MACHINE DE QUELQUES DEFINITIONS ET MOTIFS</a:t>
            </a:r>
          </a:p>
        </p:txBody>
      </p:sp>
      <p:pic>
        <p:nvPicPr>
          <p:cNvPr id="16" name="Picture 21">
            <a:extLst>
              <a:ext uri="{FF2B5EF4-FFF2-40B4-BE49-F238E27FC236}">
                <a16:creationId xmlns:a16="http://schemas.microsoft.com/office/drawing/2014/main" id="{E38E9D02-B606-4BBB-05BC-E1CA1F1B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1" y="1959005"/>
            <a:ext cx="4002296" cy="3543838"/>
          </a:xfrm>
          <a:prstGeom prst="rect">
            <a:avLst/>
          </a:prstGeom>
        </p:spPr>
      </p:pic>
      <p:pic>
        <p:nvPicPr>
          <p:cNvPr id="22" name="Picture 28">
            <a:extLst>
              <a:ext uri="{FF2B5EF4-FFF2-40B4-BE49-F238E27FC236}">
                <a16:creationId xmlns:a16="http://schemas.microsoft.com/office/drawing/2014/main" id="{8BB6C5DC-6F4C-C2CA-6F88-131B4974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45" y="1954242"/>
            <a:ext cx="1956758" cy="2935137"/>
          </a:xfrm>
          <a:prstGeom prst="rect">
            <a:avLst/>
          </a:prstGeom>
        </p:spPr>
      </p:pic>
      <p:pic>
        <p:nvPicPr>
          <p:cNvPr id="29" name="Picture 32">
            <a:extLst>
              <a:ext uri="{FF2B5EF4-FFF2-40B4-BE49-F238E27FC236}">
                <a16:creationId xmlns:a16="http://schemas.microsoft.com/office/drawing/2014/main" id="{F6947B7B-D662-008A-B899-4BCB7F68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804" y="1955770"/>
            <a:ext cx="3015111" cy="12499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C13DD3E-B703-A67B-485D-9CF090167060}"/>
              </a:ext>
            </a:extLst>
          </p:cNvPr>
          <p:cNvSpPr txBox="1"/>
          <p:nvPr/>
        </p:nvSpPr>
        <p:spPr>
          <a:xfrm>
            <a:off x="-1932204" y="5532463"/>
            <a:ext cx="89889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RECONNAITRE LES CHAMBRES</a:t>
            </a:r>
          </a:p>
          <a:p>
            <a:pPr algn="ctr"/>
            <a:r>
              <a:rPr lang="en-US">
                <a:cs typeface="Calibri"/>
              </a:rPr>
              <a:t>DE LA COUR DE CASSATION</a:t>
            </a:r>
          </a:p>
          <a:p>
            <a:pPr algn="ctr"/>
            <a:r>
              <a:rPr lang="en-US">
                <a:cs typeface="Calibri"/>
              </a:rPr>
              <a:t>AVEC UNE BOUCLE 'IF/ELIF/ELSE'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5FFDE5-97B7-553A-A55C-B848316AA8AF}"/>
              </a:ext>
            </a:extLst>
          </p:cNvPr>
          <p:cNvSpPr txBox="1"/>
          <p:nvPr/>
        </p:nvSpPr>
        <p:spPr>
          <a:xfrm>
            <a:off x="4178175" y="4885482"/>
            <a:ext cx="2432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LES MOIS...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25C4B-22E7-331A-F57F-280C1A94A3C3}"/>
              </a:ext>
            </a:extLst>
          </p:cNvPr>
          <p:cNvSpPr txBox="1"/>
          <p:nvPr/>
        </p:nvSpPr>
        <p:spPr>
          <a:xfrm>
            <a:off x="6607949" y="3246461"/>
            <a:ext cx="3266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...POUR FORMATER DES DATES </a:t>
            </a:r>
            <a:endParaRPr lang="en-US"/>
          </a:p>
        </p:txBody>
      </p:sp>
      <p:pic>
        <p:nvPicPr>
          <p:cNvPr id="38" name="Picture 38">
            <a:extLst>
              <a:ext uri="{FF2B5EF4-FFF2-40B4-BE49-F238E27FC236}">
                <a16:creationId xmlns:a16="http://schemas.microsoft.com/office/drawing/2014/main" id="{3F0B7EA1-D9C4-912B-331E-2C2EC1D44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623" y="4185609"/>
            <a:ext cx="3604942" cy="226802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7544A3-7551-C509-336F-9852F5033CFA}"/>
              </a:ext>
            </a:extLst>
          </p:cNvPr>
          <p:cNvSpPr txBox="1"/>
          <p:nvPr/>
        </p:nvSpPr>
        <p:spPr>
          <a:xfrm>
            <a:off x="9799722" y="6093180"/>
            <a:ext cx="2432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LES CODES...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b. ANALYSE TEXTUELLE PAR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58391-95DA-CD95-0BEB-4C0243306AB7}"/>
              </a:ext>
            </a:extLst>
          </p:cNvPr>
          <p:cNvSpPr txBox="1"/>
          <p:nvPr/>
        </p:nvSpPr>
        <p:spPr>
          <a:xfrm>
            <a:off x="310663" y="1348653"/>
            <a:ext cx="11404344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Bahnschrift"/>
                <a:cs typeface="Calibri" panose="020F0502020204030204"/>
              </a:rPr>
              <a:t>1RE RECHERCHE : FILTRER TOUTES LES ARRETS DE CASSATION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df_cassation</a:t>
            </a:r>
            <a:r>
              <a:rPr lang="en-US">
                <a:ea typeface="+mn-lt"/>
                <a:cs typeface="+mn-lt"/>
              </a:rPr>
              <a:t> = 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[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['solution'] == 'Cassation']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df_cassation</a:t>
            </a:r>
            <a:r>
              <a:rPr lang="en-US">
                <a:ea typeface="+mn-lt"/>
                <a:cs typeface="+mn-lt"/>
              </a:rPr>
              <a:t> = </a:t>
            </a:r>
            <a:r>
              <a:rPr lang="en-US" err="1">
                <a:ea typeface="+mn-lt"/>
                <a:cs typeface="+mn-lt"/>
              </a:rPr>
              <a:t>df_cassation</a:t>
            </a:r>
            <a:r>
              <a:rPr lang="en-US">
                <a:ea typeface="+mn-lt"/>
                <a:cs typeface="+mn-lt"/>
              </a:rPr>
              <a:t>[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['date'] &gt;= '2017-01-01']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 sz="2000">
                <a:latin typeface="Bahnschrift"/>
                <a:cs typeface="Calibri" panose="020F0502020204030204"/>
              </a:rPr>
              <a:t>AUTRE RECHERCHE : LES OCCURENCES AUX CODES LEGISLATIFS ET REGLEMENTAIRES</a:t>
            </a:r>
          </a:p>
          <a:p>
            <a:r>
              <a:rPr lang="en-US" sz="2000">
                <a:ea typeface="+mn-lt"/>
                <a:cs typeface="+mn-lt"/>
              </a:rPr>
              <a:t>for </a:t>
            </a:r>
            <a:r>
              <a:rPr lang="en-US" sz="2000" err="1">
                <a:ea typeface="+mn-lt"/>
                <a:cs typeface="+mn-lt"/>
              </a:rPr>
              <a:t>idx</a:t>
            </a:r>
            <a:r>
              <a:rPr lang="en-US" sz="2000">
                <a:ea typeface="+mn-lt"/>
                <a:cs typeface="+mn-lt"/>
              </a:rPr>
              <a:t>, row in </a:t>
            </a:r>
            <a:r>
              <a:rPr lang="en-US" sz="2000" err="1">
                <a:ea typeface="+mn-lt"/>
                <a:cs typeface="+mn-lt"/>
              </a:rPr>
              <a:t>df_cassation.iterrows</a:t>
            </a:r>
            <a:r>
              <a:rPr lang="en-US" sz="2000">
                <a:ea typeface="+mn-lt"/>
                <a:cs typeface="+mn-lt"/>
              </a:rPr>
              <a:t>():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webpage = </a:t>
            </a:r>
            <a:r>
              <a:rPr lang="en-US" sz="2000" err="1">
                <a:ea typeface="+mn-lt"/>
                <a:cs typeface="+mn-lt"/>
              </a:rPr>
              <a:t>requests.get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row.lien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soup = </a:t>
            </a:r>
            <a:r>
              <a:rPr lang="en-US" sz="2000" err="1">
                <a:ea typeface="+mn-lt"/>
                <a:cs typeface="+mn-lt"/>
              </a:rPr>
              <a:t>BeautifulSoup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webpage.content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visas = </a:t>
            </a:r>
            <a:r>
              <a:rPr lang="en-US" sz="2000" err="1">
                <a:ea typeface="+mn-lt"/>
                <a:cs typeface="+mn-lt"/>
              </a:rPr>
              <a:t>soup.find</a:t>
            </a:r>
            <a:r>
              <a:rPr lang="en-US" sz="2000">
                <a:ea typeface="+mn-lt"/>
                <a:cs typeface="+mn-lt"/>
              </a:rPr>
              <a:t>('div', class_='decision-element decision-element--appliques')</a:t>
            </a:r>
            <a:endParaRPr lang="en-US"/>
          </a:p>
          <a:p>
            <a:br>
              <a:rPr lang="en-US"/>
            </a:br>
            <a:endParaRPr lang="en-US"/>
          </a:p>
          <a:p>
            <a:r>
              <a:rPr lang="en-US" sz="2000">
                <a:ea typeface="+mn-lt"/>
                <a:cs typeface="+mn-lt"/>
              </a:rPr>
              <a:t>   ON TESTE SI VISAS COMPORTE DES RÉSULTATS (DONC VISAS =/= NONE)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if visas is not None: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    visas = </a:t>
            </a:r>
            <a:r>
              <a:rPr lang="en-US" sz="2000" err="1">
                <a:ea typeface="+mn-lt"/>
                <a:cs typeface="+mn-lt"/>
              </a:rPr>
              <a:t>visas.find_all</a:t>
            </a:r>
            <a:r>
              <a:rPr lang="en-US" sz="2000">
                <a:ea typeface="+mn-lt"/>
                <a:cs typeface="+mn-lt"/>
              </a:rPr>
              <a:t>('p')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    for visa in visas: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        </a:t>
            </a:r>
            <a:r>
              <a:rPr lang="en-US" sz="2000" err="1">
                <a:ea typeface="+mn-lt"/>
                <a:cs typeface="+mn-lt"/>
              </a:rPr>
              <a:t>text_appliques.append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visa.text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decision = </a:t>
            </a:r>
            <a:r>
              <a:rPr lang="en-US" sz="2000" err="1">
                <a:ea typeface="+mn-lt"/>
                <a:cs typeface="+mn-lt"/>
              </a:rPr>
              <a:t>soup.find</a:t>
            </a:r>
            <a:r>
              <a:rPr lang="en-US" sz="2000">
                <a:ea typeface="+mn-lt"/>
                <a:cs typeface="+mn-lt"/>
              </a:rPr>
              <a:t>('div', class_='decision-element decision-element--</a:t>
            </a:r>
            <a:r>
              <a:rPr lang="en-US" sz="2000" err="1">
                <a:ea typeface="+mn-lt"/>
                <a:cs typeface="+mn-lt"/>
              </a:rPr>
              <a:t>texte</a:t>
            </a:r>
            <a:r>
              <a:rPr lang="en-US" sz="2000">
                <a:ea typeface="+mn-lt"/>
                <a:cs typeface="+mn-lt"/>
              </a:rPr>
              <a:t>-decision')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   </a:t>
            </a:r>
            <a:r>
              <a:rPr lang="en-US" sz="2000" err="1">
                <a:ea typeface="+mn-lt"/>
                <a:cs typeface="+mn-lt"/>
              </a:rPr>
              <a:t>text_decision.append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decision.text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/>
          </a:p>
          <a:p>
            <a:endParaRPr lang="en-US" sz="2000">
              <a:latin typeface="Bahnschrift"/>
              <a:cs typeface="Calibri" panose="020F0502020204030204"/>
            </a:endParaRPr>
          </a:p>
          <a:p>
            <a:endParaRPr lang="en-US" sz="2000">
              <a:latin typeface="Bahnschrif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16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b. ANALYSE TEXTUELLE PAR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D50020-B6DD-7A40-43B8-283D0BEC5C3E}"/>
              </a:ext>
            </a:extLst>
          </p:cNvPr>
          <p:cNvSpPr txBox="1"/>
          <p:nvPr/>
        </p:nvSpPr>
        <p:spPr>
          <a:xfrm>
            <a:off x="1688224" y="1569983"/>
            <a:ext cx="745577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ea typeface="+mn-lt"/>
                <a:cs typeface="+mn-lt"/>
              </a:rPr>
              <a:t>occurences</a:t>
            </a:r>
            <a:r>
              <a:rPr lang="fr-FR">
                <a:ea typeface="+mn-lt"/>
                <a:cs typeface="+mn-lt"/>
              </a:rPr>
              <a:t> = {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'code de commerce': 0,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'code pénal': 0,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'code de procédure pénale': 0,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'code civil': 0,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'code de procédure civile': 0,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'code de la sécurité sociale': 0, 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'code du travail': 0</a:t>
            </a:r>
            <a:endParaRPr lang="fr-FR"/>
          </a:p>
          <a:p>
            <a:r>
              <a:rPr lang="fr-FR">
                <a:ea typeface="+mn-lt"/>
                <a:cs typeface="+mn-lt"/>
              </a:rPr>
              <a:t>}</a:t>
            </a:r>
            <a:endParaRPr lang="fr-FR"/>
          </a:p>
          <a:p>
            <a:pPr algn="l"/>
            <a:endParaRPr lang="fr-FR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AEB1F4-26A9-3DDF-BD98-EAA15AA5A991}"/>
              </a:ext>
            </a:extLst>
          </p:cNvPr>
          <p:cNvSpPr txBox="1"/>
          <p:nvPr/>
        </p:nvSpPr>
        <p:spPr>
          <a:xfrm>
            <a:off x="6877707" y="2148051"/>
            <a:ext cx="3514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ON MET LES COMPTEURS A ZERO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B6F236-3644-382F-D922-54B35817538D}"/>
              </a:ext>
            </a:extLst>
          </p:cNvPr>
          <p:cNvSpPr txBox="1"/>
          <p:nvPr/>
        </p:nvSpPr>
        <p:spPr>
          <a:xfrm>
            <a:off x="6522983" y="4184431"/>
            <a:ext cx="120934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for </a:t>
            </a:r>
            <a:r>
              <a:rPr lang="fr-FR" err="1">
                <a:ea typeface="+mn-lt"/>
                <a:cs typeface="+mn-lt"/>
              </a:rPr>
              <a:t>text</a:t>
            </a:r>
            <a:r>
              <a:rPr lang="fr-FR">
                <a:ea typeface="+mn-lt"/>
                <a:cs typeface="+mn-lt"/>
              </a:rPr>
              <a:t> in </a:t>
            </a:r>
            <a:r>
              <a:rPr lang="fr-FR" err="1">
                <a:ea typeface="+mn-lt"/>
                <a:cs typeface="+mn-lt"/>
              </a:rPr>
              <a:t>text_appliques</a:t>
            </a:r>
            <a:r>
              <a:rPr lang="fr-FR">
                <a:ea typeface="+mn-lt"/>
                <a:cs typeface="+mn-lt"/>
              </a:rPr>
              <a:t>: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for code in codes: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    pattern = </a:t>
            </a:r>
            <a:r>
              <a:rPr lang="fr-FR" err="1">
                <a:ea typeface="+mn-lt"/>
                <a:cs typeface="+mn-lt"/>
              </a:rPr>
              <a:t>re.compile</a:t>
            </a:r>
            <a:r>
              <a:rPr lang="fr-FR">
                <a:ea typeface="+mn-lt"/>
                <a:cs typeface="+mn-lt"/>
              </a:rPr>
              <a:t>(code, </a:t>
            </a:r>
            <a:r>
              <a:rPr lang="fr-FR" err="1">
                <a:ea typeface="+mn-lt"/>
                <a:cs typeface="+mn-lt"/>
              </a:rPr>
              <a:t>re.IGNORECASE</a:t>
            </a:r>
            <a:r>
              <a:rPr lang="fr-FR">
                <a:ea typeface="+mn-lt"/>
                <a:cs typeface="+mn-lt"/>
              </a:rPr>
              <a:t>)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    matches = </a:t>
            </a:r>
            <a:r>
              <a:rPr lang="fr-FR" err="1">
                <a:ea typeface="+mn-lt"/>
                <a:cs typeface="+mn-lt"/>
              </a:rPr>
              <a:t>pattern.findall</a:t>
            </a:r>
            <a:r>
              <a:rPr lang="fr-FR">
                <a:ea typeface="+mn-lt"/>
                <a:cs typeface="+mn-lt"/>
              </a:rPr>
              <a:t>(</a:t>
            </a:r>
            <a:r>
              <a:rPr lang="fr-FR" err="1">
                <a:ea typeface="+mn-lt"/>
                <a:cs typeface="+mn-lt"/>
              </a:rPr>
              <a:t>text</a:t>
            </a:r>
            <a:r>
              <a:rPr lang="fr-FR">
                <a:ea typeface="+mn-lt"/>
                <a:cs typeface="+mn-lt"/>
              </a:rPr>
              <a:t>)</a:t>
            </a:r>
            <a:endParaRPr lang="fr-FR">
              <a:cs typeface="Calibri"/>
            </a:endParaRPr>
          </a:p>
          <a:p>
            <a:r>
              <a:rPr lang="fr-FR">
                <a:ea typeface="+mn-lt"/>
                <a:cs typeface="+mn-lt"/>
              </a:rPr>
              <a:t>        if </a:t>
            </a:r>
            <a:r>
              <a:rPr lang="fr-FR" err="1">
                <a:ea typeface="+mn-lt"/>
                <a:cs typeface="+mn-lt"/>
              </a:rPr>
              <a:t>len</a:t>
            </a:r>
            <a:r>
              <a:rPr lang="fr-FR">
                <a:ea typeface="+mn-lt"/>
                <a:cs typeface="+mn-lt"/>
              </a:rPr>
              <a:t>(matches) &gt;= 1: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        </a:t>
            </a:r>
            <a:r>
              <a:rPr lang="fr-FR" err="1">
                <a:ea typeface="+mn-lt"/>
                <a:cs typeface="+mn-lt"/>
              </a:rPr>
              <a:t>occurences</a:t>
            </a:r>
            <a:r>
              <a:rPr lang="fr-FR">
                <a:ea typeface="+mn-lt"/>
                <a:cs typeface="+mn-lt"/>
              </a:rPr>
              <a:t>[code] += 1</a:t>
            </a:r>
            <a:endParaRPr lang="fr-FR"/>
          </a:p>
          <a:p>
            <a:pPr algn="l"/>
            <a:endParaRPr lang="fr-FR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E8414D-130D-69DD-8379-27024D0C6BCC}"/>
              </a:ext>
            </a:extLst>
          </p:cNvPr>
          <p:cNvSpPr txBox="1"/>
          <p:nvPr/>
        </p:nvSpPr>
        <p:spPr>
          <a:xfrm>
            <a:off x="1202121" y="5012119"/>
            <a:ext cx="5077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ON DECOMPTE LES OCCURRENCES AUX CODES 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4C9FF-D637-C42B-EFAB-5C8B7ACD9EE6}"/>
              </a:ext>
            </a:extLst>
          </p:cNvPr>
          <p:cNvSpPr/>
          <p:nvPr/>
        </p:nvSpPr>
        <p:spPr>
          <a:xfrm>
            <a:off x="1359775" y="1491155"/>
            <a:ext cx="4190999" cy="285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1F562-D935-50D1-5BFE-48E2AD1B0920}"/>
              </a:ext>
            </a:extLst>
          </p:cNvPr>
          <p:cNvSpPr/>
          <p:nvPr/>
        </p:nvSpPr>
        <p:spPr>
          <a:xfrm>
            <a:off x="6417879" y="3803431"/>
            <a:ext cx="4782205" cy="2561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5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726A-8138-17CE-FF8D-E1904C2F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2" y="-198"/>
            <a:ext cx="10131425" cy="1456267"/>
          </a:xfrm>
        </p:spPr>
        <p:txBody>
          <a:bodyPr/>
          <a:lstStyle/>
          <a:p>
            <a:r>
              <a:rPr lang="en-US" sz="2800">
                <a:latin typeface="Bahnschrift"/>
                <a:cs typeface="Calibri Light"/>
              </a:rPr>
              <a:t>II. LE 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 i="1">
                <a:latin typeface="Bahnschrift"/>
                <a:cs typeface="Calibri Light"/>
              </a:rPr>
            </a:br>
            <a:r>
              <a:rPr lang="en-US" sz="2800" i="1">
                <a:latin typeface="Bahnschrift"/>
                <a:cs typeface="Calibri Light"/>
              </a:rPr>
              <a:t>B. ANALYSE TEXTUELLE PAR SCRAPPING</a:t>
            </a:r>
            <a:r>
              <a:rPr lang="en-US" sz="2800">
                <a:latin typeface="Bahnschrift"/>
                <a:cs typeface="Calibri Light"/>
              </a:rPr>
              <a:t> </a:t>
            </a:r>
            <a:endParaRPr lang="fr-F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5D44870-9EF0-8892-78BB-8C842834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1639944"/>
            <a:ext cx="10133162" cy="3563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C7071B-6238-EB30-23C9-D95C66BB5F3B}"/>
              </a:ext>
            </a:extLst>
          </p:cNvPr>
          <p:cNvSpPr txBox="1"/>
          <p:nvPr/>
        </p:nvSpPr>
        <p:spPr>
          <a:xfrm>
            <a:off x="972022" y="5273671"/>
            <a:ext cx="89889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LES BASES LEGALES DES CASSATIONS TROUVENT LEURS FONDEMENTS DANS /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LE CODE DE PROCEDURES CIVILE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LE CODE DE LA SECURITE SOCIALE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LE CODE CIVIL</a:t>
            </a:r>
          </a:p>
        </p:txBody>
      </p:sp>
    </p:spTree>
    <p:extLst>
      <p:ext uri="{BB962C8B-B14F-4D97-AF65-F5344CB8AC3E}">
        <p14:creationId xmlns:p14="http://schemas.microsoft.com/office/powerpoint/2010/main" val="371371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b. ANALYSE TEXTUELLE PAR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58391-95DA-CD95-0BEB-4C0243306AB7}"/>
              </a:ext>
            </a:extLst>
          </p:cNvPr>
          <p:cNvSpPr txBox="1"/>
          <p:nvPr/>
        </p:nvSpPr>
        <p:spPr>
          <a:xfrm>
            <a:off x="310663" y="1348653"/>
            <a:ext cx="114043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Bahnschrift"/>
                <a:cs typeface="Calibri" panose="020F0502020204030204"/>
              </a:rPr>
              <a:t> LE GENRE BIOLOGIQUE DU JUGE CHARGE DE L'AFFAIRE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59A9AD-F2D3-7E7B-C09F-DF075C58B314}"/>
              </a:ext>
            </a:extLst>
          </p:cNvPr>
          <p:cNvSpPr txBox="1"/>
          <p:nvPr/>
        </p:nvSpPr>
        <p:spPr>
          <a:xfrm>
            <a:off x="433552" y="1983828"/>
            <a:ext cx="830317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>
                <a:ea typeface="+mn-lt"/>
                <a:cs typeface="+mn-lt"/>
              </a:rPr>
              <a:t> "M. --------- président" --&gt; président est un homme</a:t>
            </a:r>
            <a:endParaRPr lang="fr-FR">
              <a:cs typeface="Calibri"/>
            </a:endParaRPr>
          </a:p>
          <a:p>
            <a:r>
              <a:rPr lang="fr-FR" err="1">
                <a:ea typeface="+mn-lt"/>
                <a:cs typeface="+mn-lt"/>
              </a:rPr>
              <a:t>m_pattern</a:t>
            </a:r>
            <a:r>
              <a:rPr lang="fr-FR">
                <a:ea typeface="+mn-lt"/>
                <a:cs typeface="+mn-lt"/>
              </a:rPr>
              <a:t> = </a:t>
            </a:r>
            <a:r>
              <a:rPr lang="fr-FR" err="1">
                <a:ea typeface="+mn-lt"/>
                <a:cs typeface="+mn-lt"/>
              </a:rPr>
              <a:t>re.compile</a:t>
            </a:r>
            <a:r>
              <a:rPr lang="fr-FR">
                <a:ea typeface="+mn-lt"/>
                <a:cs typeface="+mn-lt"/>
              </a:rPr>
              <a:t>('M\.(.|\s){3,100}président')</a:t>
            </a:r>
            <a:endParaRPr lang="fr-FR"/>
          </a:p>
          <a:p>
            <a:br>
              <a:rPr lang="en-US"/>
            </a:br>
            <a:endParaRPr lang="en-US"/>
          </a:p>
          <a:p>
            <a:pPr algn="r"/>
            <a:r>
              <a:rPr lang="fr-FR">
                <a:ea typeface="+mn-lt"/>
                <a:cs typeface="+mn-lt"/>
              </a:rPr>
              <a:t>"Mme --------- président" --&gt; président est une femme</a:t>
            </a:r>
            <a:endParaRPr lang="fr-FR">
              <a:cs typeface="Calibri" panose="020F0502020204030204"/>
            </a:endParaRPr>
          </a:p>
          <a:p>
            <a:r>
              <a:rPr lang="fr-FR" err="1">
                <a:ea typeface="+mn-lt"/>
                <a:cs typeface="+mn-lt"/>
              </a:rPr>
              <a:t>f_pattern</a:t>
            </a:r>
            <a:r>
              <a:rPr lang="fr-FR">
                <a:ea typeface="+mn-lt"/>
                <a:cs typeface="+mn-lt"/>
              </a:rPr>
              <a:t> = </a:t>
            </a:r>
            <a:r>
              <a:rPr lang="fr-FR" err="1">
                <a:ea typeface="+mn-lt"/>
                <a:cs typeface="+mn-lt"/>
              </a:rPr>
              <a:t>re.compile</a:t>
            </a:r>
            <a:r>
              <a:rPr lang="fr-FR">
                <a:ea typeface="+mn-lt"/>
                <a:cs typeface="+mn-lt"/>
              </a:rPr>
              <a:t>('Mme(.|\s){3,100}président')</a:t>
            </a:r>
            <a:endParaRPr lang="fr-FR"/>
          </a:p>
          <a:p>
            <a:endParaRPr lang="en-US"/>
          </a:p>
          <a:p>
            <a:r>
              <a:rPr lang="fr-FR">
                <a:ea typeface="+mn-lt"/>
                <a:cs typeface="+mn-lt"/>
              </a:rPr>
              <a:t>for </a:t>
            </a:r>
            <a:r>
              <a:rPr lang="fr-FR" err="1">
                <a:ea typeface="+mn-lt"/>
                <a:cs typeface="+mn-lt"/>
              </a:rPr>
              <a:t>text</a:t>
            </a:r>
            <a:r>
              <a:rPr lang="fr-FR">
                <a:ea typeface="+mn-lt"/>
                <a:cs typeface="+mn-lt"/>
              </a:rPr>
              <a:t> in </a:t>
            </a:r>
            <a:r>
              <a:rPr lang="fr-FR" err="1">
                <a:ea typeface="+mn-lt"/>
                <a:cs typeface="+mn-lt"/>
              </a:rPr>
              <a:t>text_decision</a:t>
            </a:r>
            <a:r>
              <a:rPr lang="fr-FR">
                <a:ea typeface="+mn-lt"/>
                <a:cs typeface="+mn-lt"/>
              </a:rPr>
              <a:t>: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if </a:t>
            </a:r>
            <a:r>
              <a:rPr lang="fr-FR" err="1">
                <a:ea typeface="+mn-lt"/>
                <a:cs typeface="+mn-lt"/>
              </a:rPr>
              <a:t>m_pattern.search</a:t>
            </a:r>
            <a:r>
              <a:rPr lang="fr-FR">
                <a:ea typeface="+mn-lt"/>
                <a:cs typeface="+mn-lt"/>
              </a:rPr>
              <a:t>(text,0,200):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    genres['homme'] += 1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</a:t>
            </a:r>
            <a:r>
              <a:rPr lang="fr-FR" err="1">
                <a:ea typeface="+mn-lt"/>
                <a:cs typeface="+mn-lt"/>
              </a:rPr>
              <a:t>elif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f_pattern.search</a:t>
            </a:r>
            <a:r>
              <a:rPr lang="fr-FR">
                <a:ea typeface="+mn-lt"/>
                <a:cs typeface="+mn-lt"/>
              </a:rPr>
              <a:t>(text,0,200):</a:t>
            </a:r>
            <a:endParaRPr lang="fr-FR"/>
          </a:p>
          <a:p>
            <a:r>
              <a:rPr lang="fr-FR">
                <a:ea typeface="+mn-lt"/>
                <a:cs typeface="+mn-lt"/>
              </a:rPr>
              <a:t>        genres['femme'] += 1</a:t>
            </a:r>
            <a:endParaRPr lang="fr-FR"/>
          </a:p>
          <a:p>
            <a:endParaRPr lang="fr-FR">
              <a:cs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BAB91-8D94-86EF-5A14-941546098CF8}"/>
              </a:ext>
            </a:extLst>
          </p:cNvPr>
          <p:cNvSpPr txBox="1"/>
          <p:nvPr/>
        </p:nvSpPr>
        <p:spPr>
          <a:xfrm>
            <a:off x="8644758" y="663465"/>
            <a:ext cx="29691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genres = {</a:t>
            </a:r>
            <a:endParaRPr lang="fr-FR">
              <a:ea typeface="+mn-lt"/>
              <a:cs typeface="+mn-lt"/>
            </a:endParaRPr>
          </a:p>
          <a:p>
            <a:r>
              <a:rPr lang="fr-FR">
                <a:cs typeface="Calibri"/>
              </a:rPr>
              <a:t>    'homme': 0,</a:t>
            </a:r>
            <a:endParaRPr lang="fr-FR">
              <a:ea typeface="+mn-lt"/>
              <a:cs typeface="+mn-lt"/>
            </a:endParaRPr>
          </a:p>
          <a:p>
            <a:r>
              <a:rPr lang="fr-FR">
                <a:cs typeface="Calibri"/>
              </a:rPr>
              <a:t>    'femme': 0</a:t>
            </a:r>
            <a:endParaRPr lang="fr-FR">
              <a:ea typeface="+mn-lt"/>
              <a:cs typeface="+mn-lt"/>
            </a:endParaRPr>
          </a:p>
          <a:p>
            <a:pPr algn="l"/>
            <a:r>
              <a:rPr lang="fr-FR">
                <a:cs typeface="Calibri"/>
              </a:rPr>
              <a:t>}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61311-ADC0-BD7F-8F3B-1067CCC68BCA}"/>
              </a:ext>
            </a:extLst>
          </p:cNvPr>
          <p:cNvSpPr/>
          <p:nvPr/>
        </p:nvSpPr>
        <p:spPr>
          <a:xfrm>
            <a:off x="8441120" y="656896"/>
            <a:ext cx="2036378" cy="1208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235D0E-760A-DAF9-694C-693A9F791BF3}"/>
              </a:ext>
            </a:extLst>
          </p:cNvPr>
          <p:cNvSpPr txBox="1"/>
          <p:nvPr/>
        </p:nvSpPr>
        <p:spPr>
          <a:xfrm>
            <a:off x="4677104" y="4381499"/>
            <a:ext cx="1418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cs typeface="Calibri"/>
              </a:rPr>
              <a:t>DECOMPTE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5AD9259A-225A-2E7C-BA2E-17531851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703" y="4678089"/>
            <a:ext cx="3123215" cy="1613995"/>
          </a:xfrm>
          <a:prstGeom prst="rect">
            <a:avLst/>
          </a:prstGeom>
        </p:spPr>
      </p:pic>
      <p:sp>
        <p:nvSpPr>
          <p:cNvPr id="9" name="Flèche : courbe vers le haut 8">
            <a:extLst>
              <a:ext uri="{FF2B5EF4-FFF2-40B4-BE49-F238E27FC236}">
                <a16:creationId xmlns:a16="http://schemas.microsoft.com/office/drawing/2014/main" id="{14E7230D-06E7-22E6-0B3E-8FE97A5B0636}"/>
              </a:ext>
            </a:extLst>
          </p:cNvPr>
          <p:cNvSpPr/>
          <p:nvPr/>
        </p:nvSpPr>
        <p:spPr>
          <a:xfrm rot="1020000">
            <a:off x="4742790" y="5580068"/>
            <a:ext cx="2285999" cy="7751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6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726A-8138-17CE-FF8D-E1904C2F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2" y="-368060"/>
            <a:ext cx="10131425" cy="1456267"/>
          </a:xfrm>
        </p:spPr>
        <p:txBody>
          <a:bodyPr/>
          <a:lstStyle/>
          <a:p>
            <a:r>
              <a:rPr lang="en-US" sz="2800">
                <a:latin typeface="Bahnschrift"/>
                <a:cs typeface="Calibri Light"/>
              </a:rPr>
              <a:t>III. </a:t>
            </a:r>
            <a:r>
              <a:rPr lang="en-US" sz="2800" err="1">
                <a:latin typeface="Bahnschrift"/>
                <a:cs typeface="Calibri Light"/>
              </a:rPr>
              <a:t>Autres</a:t>
            </a:r>
            <a:r>
              <a:rPr lang="en-US" sz="2800">
                <a:latin typeface="Bahnschrift"/>
                <a:cs typeface="Calibri Light"/>
              </a:rPr>
              <a:t> </a:t>
            </a:r>
            <a:r>
              <a:rPr lang="en-US" sz="2800" err="1">
                <a:latin typeface="Bahnschrift"/>
                <a:cs typeface="Calibri Light"/>
              </a:rPr>
              <a:t>Résultats</a:t>
            </a:r>
            <a:r>
              <a:rPr lang="en-US" sz="2800">
                <a:latin typeface="Bahnschrift"/>
                <a:cs typeface="Calibri Light"/>
              </a:rPr>
              <a:t>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B7D954-B169-B9C1-1233-D8306954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1095601"/>
            <a:ext cx="10665123" cy="465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3E3CF-DE0E-5BD2-0F4F-3B9453D3DF31}"/>
              </a:ext>
            </a:extLst>
          </p:cNvPr>
          <p:cNvSpPr txBox="1"/>
          <p:nvPr/>
        </p:nvSpPr>
        <p:spPr>
          <a:xfrm>
            <a:off x="-767638" y="5748123"/>
            <a:ext cx="8988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LA MAJEUR PARTIE DES CASSATION PAR LES CHAMBRES CIVILES</a:t>
            </a:r>
          </a:p>
        </p:txBody>
      </p:sp>
    </p:spTree>
    <p:extLst>
      <p:ext uri="{BB962C8B-B14F-4D97-AF65-F5344CB8AC3E}">
        <p14:creationId xmlns:p14="http://schemas.microsoft.com/office/powerpoint/2010/main" val="89046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726A-8138-17CE-FF8D-E1904C2F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2" y="-368060"/>
            <a:ext cx="10131425" cy="1456267"/>
          </a:xfrm>
        </p:spPr>
        <p:txBody>
          <a:bodyPr/>
          <a:lstStyle/>
          <a:p>
            <a:r>
              <a:rPr lang="en-US" sz="2800">
                <a:latin typeface="Bahnschrift"/>
                <a:cs typeface="Calibri Light"/>
              </a:rPr>
              <a:t>III. </a:t>
            </a:r>
            <a:r>
              <a:rPr lang="en-US" sz="2800" err="1">
                <a:latin typeface="Bahnschrift"/>
                <a:cs typeface="Calibri Light"/>
              </a:rPr>
              <a:t>Résultats</a:t>
            </a:r>
            <a:r>
              <a:rPr lang="en-US" sz="2800">
                <a:latin typeface="Bahnschrift"/>
                <a:cs typeface="Calibri Light"/>
              </a:rPr>
              <a:t> : evolution dans le temps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EB7B8AD-B489-4B5A-AA79-1414E823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1356599"/>
            <a:ext cx="9270519" cy="4130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564D5-50CE-2F2E-D5C0-7219DE9AC517}"/>
              </a:ext>
            </a:extLst>
          </p:cNvPr>
          <p:cNvSpPr txBox="1"/>
          <p:nvPr/>
        </p:nvSpPr>
        <p:spPr>
          <a:xfrm>
            <a:off x="1403343" y="5561218"/>
            <a:ext cx="89889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UNE CHUTE ENTRE 2015 ET 2017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L'IMPACT DE LA CRISE SANITAIRE DU COVID-19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UN FORT REBOND</a:t>
            </a:r>
          </a:p>
        </p:txBody>
      </p:sp>
    </p:spTree>
    <p:extLst>
      <p:ext uri="{BB962C8B-B14F-4D97-AF65-F5344CB8AC3E}">
        <p14:creationId xmlns:p14="http://schemas.microsoft.com/office/powerpoint/2010/main" val="412744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726A-8138-17CE-FF8D-E1904C2F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2" y="-368060"/>
            <a:ext cx="10131425" cy="1456267"/>
          </a:xfrm>
        </p:spPr>
        <p:txBody>
          <a:bodyPr/>
          <a:lstStyle/>
          <a:p>
            <a:r>
              <a:rPr lang="en-US" sz="2800">
                <a:latin typeface="Bahnschrift"/>
                <a:cs typeface="Calibri Light"/>
              </a:rPr>
              <a:t>III. </a:t>
            </a:r>
            <a:r>
              <a:rPr lang="en-US" sz="2800" err="1">
                <a:latin typeface="Bahnschrift"/>
                <a:cs typeface="Calibri Light"/>
              </a:rPr>
              <a:t>Autres</a:t>
            </a:r>
            <a:r>
              <a:rPr lang="en-US" sz="2800">
                <a:latin typeface="Bahnschrift"/>
                <a:cs typeface="Calibri Light"/>
              </a:rPr>
              <a:t> Résultats : evolution dans le temps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C177E71-3BB3-AE7D-FE26-B841D88B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4" y="1348707"/>
            <a:ext cx="9529313" cy="416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8C389-3140-FD14-4B39-E904CDE4C924}"/>
              </a:ext>
            </a:extLst>
          </p:cNvPr>
          <p:cNvSpPr txBox="1"/>
          <p:nvPr/>
        </p:nvSpPr>
        <p:spPr>
          <a:xfrm>
            <a:off x="1403343" y="5561218"/>
            <a:ext cx="8988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TRES PEU DE CASSATION PROVENANT DES AUTRES CHAMBRES</a:t>
            </a:r>
          </a:p>
        </p:txBody>
      </p:sp>
    </p:spTree>
    <p:extLst>
      <p:ext uri="{BB962C8B-B14F-4D97-AF65-F5344CB8AC3E}">
        <p14:creationId xmlns:p14="http://schemas.microsoft.com/office/powerpoint/2010/main" val="11889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1950-462E-4744-7E0F-A1605D1A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90" y="5751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>
                <a:cs typeface="Calibri Light"/>
              </a:rPr>
              <a:t>Plan DE LA PRESENTATION</a:t>
            </a:r>
            <a:endParaRPr lang="en-US" sz="2800" err="1">
              <a:cs typeface="Calibri Light" panose="020F0302020204030204"/>
            </a:endParaRP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7AAE64EA-E08A-36C3-8C17-D6DB40588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36877"/>
              </p:ext>
            </p:extLst>
          </p:nvPr>
        </p:nvGraphicFramePr>
        <p:xfrm>
          <a:off x="-694426" y="1135124"/>
          <a:ext cx="14185840" cy="5058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62" name="TextBox 1661">
            <a:extLst>
              <a:ext uri="{FF2B5EF4-FFF2-40B4-BE49-F238E27FC236}">
                <a16:creationId xmlns:a16="http://schemas.microsoft.com/office/drawing/2014/main" id="{48835900-A4CA-08A4-5EA9-BDD42F79B482}"/>
              </a:ext>
            </a:extLst>
          </p:cNvPr>
          <p:cNvSpPr txBox="1"/>
          <p:nvPr/>
        </p:nvSpPr>
        <p:spPr>
          <a:xfrm>
            <a:off x="3146386" y="3190927"/>
            <a:ext cx="223581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Bahnschrift"/>
                <a:cs typeface="Calibri"/>
              </a:rPr>
              <a:t>LEGAL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261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26CF-20EB-37E5-AB95-82D59192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0" y="5255"/>
            <a:ext cx="10131425" cy="1456267"/>
          </a:xfrm>
        </p:spPr>
        <p:txBody>
          <a:bodyPr>
            <a:normAutofit/>
          </a:bodyPr>
          <a:lstStyle/>
          <a:p>
            <a:pPr marL="742950" indent="-742950">
              <a:buAutoNum type="romanUcPeriod"/>
            </a:pPr>
            <a:r>
              <a:rPr lang="en-US" sz="2800" i="1" err="1">
                <a:latin typeface="Bahnschrift"/>
                <a:cs typeface="Calibri Light"/>
              </a:rPr>
              <a:t>Objectifs</a:t>
            </a:r>
            <a:r>
              <a:rPr lang="en-US" sz="2800" i="1">
                <a:latin typeface="Bahnschrift"/>
                <a:cs typeface="Calibri Light"/>
              </a:rPr>
              <a:t> ET 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71BB-A6EE-82D1-20FB-BBEA8E98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72252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Calibri Light"/>
                <a:cs typeface="Calibri" panose="020F0502020204030204"/>
              </a:rPr>
              <a:t>Trois </a:t>
            </a:r>
            <a:r>
              <a:rPr lang="en-US" sz="2400" err="1">
                <a:latin typeface="Calibri Light"/>
                <a:cs typeface="Calibri" panose="020F0502020204030204"/>
              </a:rPr>
              <a:t>objectifs</a:t>
            </a:r>
            <a:r>
              <a:rPr lang="en-US" sz="2400">
                <a:latin typeface="Calibri Light"/>
                <a:cs typeface="Calibri" panose="020F0502020204030204"/>
              </a:rPr>
              <a:t> : </a:t>
            </a:r>
            <a:endParaRPr lang="fr-FR" sz="24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400" err="1">
                <a:latin typeface="Calibri Light"/>
                <a:ea typeface="+mn-lt"/>
                <a:cs typeface="+mn-lt"/>
              </a:rPr>
              <a:t>Etudier</a:t>
            </a:r>
            <a:r>
              <a:rPr lang="en-US" sz="2400">
                <a:latin typeface="Calibri Light"/>
                <a:ea typeface="+mn-lt"/>
                <a:cs typeface="+mn-lt"/>
              </a:rPr>
              <a:t> le </a:t>
            </a:r>
            <a:r>
              <a:rPr lang="en-US" sz="2400" err="1">
                <a:latin typeface="Calibri Light"/>
                <a:ea typeface="+mn-lt"/>
                <a:cs typeface="+mn-lt"/>
              </a:rPr>
              <a:t>taux</a:t>
            </a:r>
            <a:r>
              <a:rPr lang="en-US" sz="2400">
                <a:latin typeface="Calibri Light"/>
                <a:ea typeface="+mn-lt"/>
                <a:cs typeface="+mn-lt"/>
              </a:rPr>
              <a:t> de cassation entre les </a:t>
            </a:r>
            <a:r>
              <a:rPr lang="en-US" sz="2400" err="1">
                <a:latin typeface="Calibri Light"/>
                <a:ea typeface="+mn-lt"/>
                <a:cs typeface="+mn-lt"/>
              </a:rPr>
              <a:t>chambres</a:t>
            </a:r>
            <a:r>
              <a:rPr lang="en-US" sz="2400">
                <a:latin typeface="Calibri Light"/>
                <a:ea typeface="+mn-lt"/>
                <a:cs typeface="+mn-lt"/>
              </a:rPr>
              <a:t> de la Cour de cassation de 2013 à 2023;  </a:t>
            </a:r>
          </a:p>
          <a:p>
            <a:pPr marL="457200" indent="-457200" algn="just">
              <a:buAutoNum type="arabicPeriod"/>
            </a:pPr>
            <a:r>
              <a:rPr lang="en-US" sz="2400" err="1">
                <a:latin typeface="Calibri Light"/>
                <a:ea typeface="+mn-lt"/>
                <a:cs typeface="+mn-lt"/>
              </a:rPr>
              <a:t>Etudier</a:t>
            </a:r>
            <a:r>
              <a:rPr lang="en-US" sz="2400">
                <a:latin typeface="Calibri Light"/>
                <a:ea typeface="+mn-lt"/>
                <a:cs typeface="+mn-lt"/>
              </a:rPr>
              <a:t> la </a:t>
            </a:r>
            <a:r>
              <a:rPr lang="en-US" sz="2400" err="1">
                <a:latin typeface="Calibri Light"/>
                <a:ea typeface="+mn-lt"/>
                <a:cs typeface="+mn-lt"/>
              </a:rPr>
              <a:t>récurrence</a:t>
            </a:r>
            <a:r>
              <a:rPr lang="en-US" sz="2400">
                <a:latin typeface="Calibri Light"/>
                <a:ea typeface="+mn-lt"/>
                <a:cs typeface="+mn-lt"/>
              </a:rPr>
              <a:t> du code le plus </a:t>
            </a:r>
            <a:r>
              <a:rPr lang="en-US" sz="2400" err="1">
                <a:latin typeface="Calibri Light"/>
                <a:ea typeface="+mn-lt"/>
                <a:cs typeface="+mn-lt"/>
              </a:rPr>
              <a:t>visé</a:t>
            </a:r>
            <a:r>
              <a:rPr lang="en-US" sz="2400">
                <a:latin typeface="Calibri Light"/>
                <a:ea typeface="+mn-lt"/>
                <a:cs typeface="+mn-lt"/>
              </a:rPr>
              <a:t> dans les </a:t>
            </a:r>
            <a:r>
              <a:rPr lang="en-US" sz="2400" err="1">
                <a:latin typeface="Calibri Light"/>
                <a:ea typeface="+mn-lt"/>
                <a:cs typeface="+mn-lt"/>
              </a:rPr>
              <a:t>décisions</a:t>
            </a:r>
            <a:r>
              <a:rPr lang="en-US" sz="2400">
                <a:latin typeface="Calibri Light"/>
                <a:ea typeface="+mn-lt"/>
                <a:cs typeface="+mn-lt"/>
              </a:rPr>
              <a:t> de cassation de 2017 à 2023*; </a:t>
            </a:r>
          </a:p>
          <a:p>
            <a:pPr marL="457200" indent="-457200" algn="just">
              <a:buAutoNum type="arabicPeriod"/>
            </a:pPr>
            <a:r>
              <a:rPr lang="en-US" sz="2400" err="1">
                <a:latin typeface="Calibri Light"/>
                <a:ea typeface="+mn-lt"/>
                <a:cs typeface="+mn-lt"/>
              </a:rPr>
              <a:t>Etudier</a:t>
            </a:r>
            <a:r>
              <a:rPr lang="en-US" sz="2400">
                <a:latin typeface="Calibri Light"/>
                <a:ea typeface="+mn-lt"/>
                <a:cs typeface="+mn-lt"/>
              </a:rPr>
              <a:t> la </a:t>
            </a:r>
            <a:r>
              <a:rPr lang="en-US" sz="2400" err="1">
                <a:latin typeface="Calibri Light"/>
                <a:ea typeface="+mn-lt"/>
                <a:cs typeface="+mn-lt"/>
              </a:rPr>
              <a:t>récurrence</a:t>
            </a:r>
            <a:r>
              <a:rPr lang="en-US" sz="2400">
                <a:latin typeface="Calibri Light"/>
                <a:ea typeface="+mn-lt"/>
                <a:cs typeface="+mn-lt"/>
              </a:rPr>
              <a:t> du genre du </a:t>
            </a:r>
            <a:r>
              <a:rPr lang="en-US" sz="2400" err="1">
                <a:latin typeface="Calibri Light"/>
                <a:ea typeface="+mn-lt"/>
                <a:cs typeface="+mn-lt"/>
              </a:rPr>
              <a:t>président</a:t>
            </a:r>
            <a:r>
              <a:rPr lang="en-US" sz="2400">
                <a:latin typeface="Calibri Light"/>
                <a:ea typeface="+mn-lt"/>
                <a:cs typeface="+mn-lt"/>
              </a:rPr>
              <a:t> </a:t>
            </a:r>
            <a:r>
              <a:rPr lang="en-US" sz="2400" err="1">
                <a:latin typeface="Calibri Light"/>
                <a:ea typeface="+mn-lt"/>
                <a:cs typeface="+mn-lt"/>
              </a:rPr>
              <a:t>ayant</a:t>
            </a:r>
            <a:r>
              <a:rPr lang="en-US" sz="2400">
                <a:latin typeface="Calibri Light"/>
                <a:ea typeface="+mn-lt"/>
                <a:cs typeface="+mn-lt"/>
              </a:rPr>
              <a:t> </a:t>
            </a:r>
            <a:r>
              <a:rPr lang="en-US" sz="2400" err="1">
                <a:latin typeface="Calibri Light"/>
                <a:ea typeface="+mn-lt"/>
                <a:cs typeface="+mn-lt"/>
              </a:rPr>
              <a:t>rendu</a:t>
            </a:r>
            <a:r>
              <a:rPr lang="en-US" sz="2400">
                <a:latin typeface="Calibri Light"/>
                <a:ea typeface="+mn-lt"/>
                <a:cs typeface="+mn-lt"/>
              </a:rPr>
              <a:t> des </a:t>
            </a:r>
            <a:r>
              <a:rPr lang="en-US" sz="2400" err="1">
                <a:latin typeface="Calibri Light"/>
                <a:ea typeface="+mn-lt"/>
                <a:cs typeface="+mn-lt"/>
              </a:rPr>
              <a:t>décisions</a:t>
            </a:r>
            <a:r>
              <a:rPr lang="en-US" sz="2400">
                <a:latin typeface="Calibri Light"/>
                <a:ea typeface="+mn-lt"/>
                <a:cs typeface="+mn-lt"/>
              </a:rPr>
              <a:t> de cassation de 2017 à 2023*. </a:t>
            </a:r>
          </a:p>
          <a:p>
            <a:pPr marL="0" indent="0" algn="just">
              <a:buNone/>
            </a:pPr>
            <a:endParaRPr lang="en-US" sz="2400">
              <a:latin typeface="Calibri Light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000" i="1">
                <a:latin typeface="Calibri Light"/>
                <a:ea typeface="+mn-lt"/>
                <a:cs typeface="+mn-lt"/>
              </a:rPr>
              <a:t>*Prise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en</a:t>
            </a:r>
            <a:r>
              <a:rPr lang="en-US" sz="2000" i="1">
                <a:latin typeface="Calibri Light"/>
                <a:ea typeface="+mn-lt"/>
                <a:cs typeface="+mn-lt"/>
              </a:rPr>
              <a:t>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compte</a:t>
            </a:r>
            <a:r>
              <a:rPr lang="en-US" sz="2000" i="1">
                <a:latin typeface="Calibri Light"/>
                <a:ea typeface="+mn-lt"/>
                <a:cs typeface="+mn-lt"/>
              </a:rPr>
              <a:t> de la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période</a:t>
            </a:r>
            <a:r>
              <a:rPr lang="en-US" sz="2000" i="1">
                <a:latin typeface="Calibri Light"/>
                <a:ea typeface="+mn-lt"/>
                <a:cs typeface="+mn-lt"/>
              </a:rPr>
              <a:t> 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allant</a:t>
            </a:r>
            <a:r>
              <a:rPr lang="en-US" sz="2000" i="1">
                <a:latin typeface="Calibri Light"/>
                <a:ea typeface="+mn-lt"/>
                <a:cs typeface="+mn-lt"/>
              </a:rPr>
              <a:t> de 2017 à 2023 pour le 2/ et 3/  car les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décisions</a:t>
            </a:r>
            <a:r>
              <a:rPr lang="en-US" sz="2000" i="1">
                <a:latin typeface="Calibri Light"/>
                <a:ea typeface="+mn-lt"/>
                <a:cs typeface="+mn-lt"/>
              </a:rPr>
              <a:t> manque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d'exhaustivité</a:t>
            </a:r>
            <a:r>
              <a:rPr lang="en-US" sz="2000" i="1">
                <a:latin typeface="Calibri Light"/>
                <a:ea typeface="+mn-lt"/>
                <a:cs typeface="+mn-lt"/>
              </a:rPr>
              <a:t>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avant</a:t>
            </a:r>
            <a:r>
              <a:rPr lang="en-US" sz="2000" i="1">
                <a:latin typeface="Calibri Light"/>
                <a:ea typeface="+mn-lt"/>
                <a:cs typeface="+mn-lt"/>
              </a:rPr>
              <a:t> 2017 (visas et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noms</a:t>
            </a:r>
            <a:r>
              <a:rPr lang="en-US" sz="2000" i="1">
                <a:latin typeface="Calibri Light"/>
                <a:ea typeface="+mn-lt"/>
                <a:cs typeface="+mn-lt"/>
              </a:rPr>
              <a:t> des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présidents</a:t>
            </a:r>
            <a:r>
              <a:rPr lang="en-US" sz="2000" i="1">
                <a:latin typeface="Calibri Light"/>
                <a:ea typeface="+mn-lt"/>
                <a:cs typeface="+mn-lt"/>
              </a:rPr>
              <a:t> pas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toujours</a:t>
            </a:r>
            <a:r>
              <a:rPr lang="en-US" sz="2000" i="1">
                <a:latin typeface="Calibri Light"/>
                <a:ea typeface="+mn-lt"/>
                <a:cs typeface="+mn-lt"/>
              </a:rPr>
              <a:t>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cités</a:t>
            </a:r>
            <a:r>
              <a:rPr lang="en-US" sz="2000" i="1">
                <a:latin typeface="Calibri Light"/>
                <a:ea typeface="+mn-lt"/>
                <a:cs typeface="+mn-lt"/>
              </a:rPr>
              <a:t> dans les </a:t>
            </a:r>
            <a:r>
              <a:rPr lang="en-US" sz="2000" i="1" err="1">
                <a:latin typeface="Calibri Light"/>
                <a:ea typeface="+mn-lt"/>
                <a:cs typeface="+mn-lt"/>
              </a:rPr>
              <a:t>décisions</a:t>
            </a:r>
            <a:r>
              <a:rPr lang="en-US" sz="2000" i="1">
                <a:latin typeface="Calibri Light"/>
                <a:ea typeface="+mn-lt"/>
                <a:cs typeface="+mn-lt"/>
              </a:rPr>
              <a:t>)</a:t>
            </a:r>
            <a:endParaRPr lang="en-US" sz="2000" i="1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86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26CF-20EB-37E5-AB95-82D59192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0" y="5255"/>
            <a:ext cx="10131425" cy="1456267"/>
          </a:xfrm>
        </p:spPr>
        <p:txBody>
          <a:bodyPr>
            <a:normAutofit/>
          </a:bodyPr>
          <a:lstStyle/>
          <a:p>
            <a:pPr marL="742950" indent="-742950">
              <a:buFont typeface="Arial"/>
              <a:buChar char="•"/>
            </a:pPr>
            <a:r>
              <a:rPr lang="en-US" sz="2800" i="1" err="1">
                <a:latin typeface="Bahnschrift"/>
                <a:cs typeface="Calibri Light"/>
              </a:rPr>
              <a:t>Objectifs</a:t>
            </a:r>
            <a:r>
              <a:rPr lang="en-US" sz="2800" i="1">
                <a:latin typeface="Bahnschrift"/>
                <a:cs typeface="Calibri Light"/>
              </a:rPr>
              <a:t> ET METHODE</a:t>
            </a:r>
            <a:endParaRPr lang="en-US" sz="2800">
              <a:ea typeface="+mj-lt"/>
              <a:cs typeface="+mj-lt"/>
            </a:endParaRPr>
          </a:p>
          <a:p>
            <a:pPr marL="742950" indent="-742950">
              <a:buAutoNum type="romanUcPeriod"/>
            </a:pPr>
            <a:endParaRPr lang="en-US" sz="2800" i="1">
              <a:latin typeface="Bahnschrift"/>
              <a:cs typeface="Calibri Light"/>
            </a:endParaRPr>
          </a:p>
        </p:txBody>
      </p:sp>
      <p:graphicFrame>
        <p:nvGraphicFramePr>
          <p:cNvPr id="6" name="Diagramme 6">
            <a:extLst>
              <a:ext uri="{FF2B5EF4-FFF2-40B4-BE49-F238E27FC236}">
                <a16:creationId xmlns:a16="http://schemas.microsoft.com/office/drawing/2014/main" id="{9615C8E9-F64F-C7F4-84DF-563C0A22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222228"/>
              </p:ext>
            </p:extLst>
          </p:nvPr>
        </p:nvGraphicFramePr>
        <p:xfrm>
          <a:off x="1629104" y="1271752"/>
          <a:ext cx="9222827" cy="515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74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A. Agrégation des </a:t>
            </a:r>
            <a:r>
              <a:rPr lang="en-US" sz="2800" err="1">
                <a:latin typeface="Bahnschrift"/>
                <a:cs typeface="Calibri Light"/>
              </a:rPr>
              <a:t>données</a:t>
            </a:r>
            <a:r>
              <a:rPr lang="en-US" sz="2800">
                <a:latin typeface="Bahnschrift"/>
                <a:cs typeface="Calibri Light"/>
              </a:rPr>
              <a:t> : le </a:t>
            </a:r>
            <a:r>
              <a:rPr lang="en-US" sz="2800" i="1" err="1">
                <a:latin typeface="Bahnschrift"/>
                <a:cs typeface="Calibri Light"/>
              </a:rPr>
              <a:t>dataframe</a:t>
            </a:r>
            <a:endParaRPr lang="en-US" sz="2800" err="1">
              <a:latin typeface="Bahnschrif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11F4C7-83CD-50EE-1699-B7E0AB7CB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0" r="1393" b="14011"/>
          <a:stretch/>
        </p:blipFill>
        <p:spPr>
          <a:xfrm>
            <a:off x="249299" y="1665814"/>
            <a:ext cx="7560070" cy="3054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F8A5D4-E100-BC28-3951-204A2C5BC4F5}"/>
              </a:ext>
            </a:extLst>
          </p:cNvPr>
          <p:cNvSpPr txBox="1"/>
          <p:nvPr/>
        </p:nvSpPr>
        <p:spPr>
          <a:xfrm>
            <a:off x="253154" y="1291143"/>
            <a:ext cx="8988949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JUDILIBRE : LA BASE DE DONNEES DES ARRETS DE LA COUR DE CASSATION</a:t>
            </a:r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F971CAE-BF9E-4657-431A-909E49999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42" y="2495568"/>
            <a:ext cx="6193765" cy="3433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2AC4B4-C932-8E1C-6B99-D5824C3AC56E}"/>
              </a:ext>
            </a:extLst>
          </p:cNvPr>
          <p:cNvSpPr txBox="1"/>
          <p:nvPr/>
        </p:nvSpPr>
        <p:spPr>
          <a:xfrm>
            <a:off x="8729869" y="2070652"/>
            <a:ext cx="2898913" cy="9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C5F91-A63A-A9CB-BB99-07F4623F8B58}"/>
              </a:ext>
            </a:extLst>
          </p:cNvPr>
          <p:cNvSpPr txBox="1"/>
          <p:nvPr/>
        </p:nvSpPr>
        <p:spPr>
          <a:xfrm>
            <a:off x="247540" y="4958313"/>
            <a:ext cx="53327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&gt; div class="</a:t>
            </a:r>
            <a:r>
              <a:rPr lang="en-US" b="1" err="1">
                <a:cs typeface="Calibri"/>
              </a:rPr>
              <a:t>decision_item</a:t>
            </a:r>
            <a:r>
              <a:rPr lang="en-US" b="1">
                <a:cs typeface="Calibri"/>
              </a:rPr>
              <a:t>"</a:t>
            </a:r>
          </a:p>
          <a:p>
            <a:r>
              <a:rPr lang="en-US" b="1">
                <a:ea typeface="+mn-lt"/>
                <a:cs typeface="+mn-lt"/>
              </a:rPr>
              <a:t>     &gt; decision-item-header—secondary</a:t>
            </a:r>
          </a:p>
          <a:p>
            <a:r>
              <a:rPr lang="en-US">
                <a:ea typeface="+mn-lt"/>
                <a:cs typeface="+mn-lt"/>
              </a:rPr>
              <a:t>     "Chambre </a:t>
            </a:r>
            <a:r>
              <a:rPr lang="en-US" err="1">
                <a:ea typeface="+mn-lt"/>
                <a:cs typeface="+mn-lt"/>
              </a:rPr>
              <a:t>commerciale</a:t>
            </a:r>
            <a:r>
              <a:rPr lang="en-US">
                <a:ea typeface="+mn-lt"/>
                <a:cs typeface="+mn-lt"/>
              </a:rPr>
              <a:t> financière et </a:t>
            </a:r>
            <a:r>
              <a:rPr lang="en-US" err="1">
                <a:ea typeface="+mn-lt"/>
                <a:cs typeface="+mn-lt"/>
              </a:rPr>
              <a:t>économique</a:t>
            </a:r>
            <a:r>
              <a:rPr lang="en-US">
                <a:ea typeface="+mn-lt"/>
                <a:cs typeface="+mn-lt"/>
              </a:rPr>
              <a:t> -         Formation </a:t>
            </a:r>
            <a:r>
              <a:rPr lang="en-US" err="1">
                <a:ea typeface="+mn-lt"/>
                <a:cs typeface="+mn-lt"/>
              </a:rPr>
              <a:t>restreinte</a:t>
            </a:r>
            <a:r>
              <a:rPr lang="en-US">
                <a:ea typeface="+mn-lt"/>
                <a:cs typeface="+mn-lt"/>
              </a:rPr>
              <a:t> hors RNSM/NA "</a:t>
            </a:r>
          </a:p>
          <a:p>
            <a:r>
              <a:rPr lang="en-US">
                <a:ea typeface="+mn-lt"/>
                <a:cs typeface="+mn-lt"/>
              </a:rPr>
              <a:t>    </a:t>
            </a:r>
            <a:r>
              <a:rPr lang="en-US" b="1">
                <a:ea typeface="+mn-lt"/>
                <a:cs typeface="+mn-lt"/>
              </a:rPr>
              <a:t> &gt; decision-item-header--secondary solution</a:t>
            </a:r>
            <a:endParaRPr lang="en-US" b="1"/>
          </a:p>
          <a:p>
            <a:r>
              <a:rPr lang="en-US" b="1">
                <a:cs typeface="Calibri"/>
              </a:rPr>
              <a:t>     </a:t>
            </a:r>
            <a:r>
              <a:rPr lang="en-US">
                <a:cs typeface="Calibri"/>
              </a:rPr>
              <a:t>"REJET"</a:t>
            </a:r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68D81D8-61DF-48D9-72E4-32DF6FBDE7D4}"/>
              </a:ext>
            </a:extLst>
          </p:cNvPr>
          <p:cNvSpPr/>
          <p:nvPr/>
        </p:nvSpPr>
        <p:spPr>
          <a:xfrm rot="-2160000">
            <a:off x="8139726" y="1504883"/>
            <a:ext cx="819509" cy="8195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17C46A23-EDEB-8113-A031-5B0910FB9AE9}"/>
              </a:ext>
            </a:extLst>
          </p:cNvPr>
          <p:cNvSpPr/>
          <p:nvPr/>
        </p:nvSpPr>
        <p:spPr>
          <a:xfrm>
            <a:off x="4970503" y="6163198"/>
            <a:ext cx="877019" cy="5175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4EE15-F47A-ED9F-00E6-E4A08937020E}"/>
              </a:ext>
            </a:extLst>
          </p:cNvPr>
          <p:cNvSpPr txBox="1"/>
          <p:nvPr/>
        </p:nvSpPr>
        <p:spPr>
          <a:xfrm>
            <a:off x="6031614" y="6205393"/>
            <a:ext cx="3892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print(date, chambre, solution)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7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A. Agrégation des </a:t>
            </a:r>
            <a:r>
              <a:rPr lang="en-US" sz="2800" err="1">
                <a:latin typeface="Bahnschrift"/>
                <a:cs typeface="Calibri Light"/>
              </a:rPr>
              <a:t>données</a:t>
            </a:r>
            <a:r>
              <a:rPr lang="en-US" sz="2800">
                <a:latin typeface="Bahnschrift"/>
                <a:cs typeface="Calibri Light"/>
              </a:rPr>
              <a:t> : le </a:t>
            </a:r>
            <a:r>
              <a:rPr lang="en-US" sz="2800" i="1" err="1">
                <a:latin typeface="Bahnschrift"/>
                <a:cs typeface="Calibri Light"/>
              </a:rPr>
              <a:t>dataframe</a:t>
            </a:r>
            <a:endParaRPr lang="en-US" sz="2800" err="1">
              <a:latin typeface="Bahnschrift"/>
              <a:cs typeface="Calibri Light"/>
            </a:endParaRP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2A4FD8-44AC-5407-AC6A-D6135962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3" y="1326406"/>
            <a:ext cx="6842234" cy="5059154"/>
          </a:xfrm>
          <a:prstGeom prst="rect">
            <a:avLst/>
          </a:prstGeom>
        </p:spPr>
      </p:pic>
      <p:sp>
        <p:nvSpPr>
          <p:cNvPr id="10" name="TextBox 29">
            <a:extLst>
              <a:ext uri="{FF2B5EF4-FFF2-40B4-BE49-F238E27FC236}">
                <a16:creationId xmlns:a16="http://schemas.microsoft.com/office/drawing/2014/main" id="{35FC6DC2-86E0-1468-949A-C9129BA4CC18}"/>
              </a:ext>
            </a:extLst>
          </p:cNvPr>
          <p:cNvSpPr txBox="1"/>
          <p:nvPr/>
        </p:nvSpPr>
        <p:spPr>
          <a:xfrm>
            <a:off x="7627005" y="5737713"/>
            <a:ext cx="37863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UNE LISTE : UN OBJET EXHAUSTIF, MAIS PEU MANIABLE</a:t>
            </a:r>
          </a:p>
        </p:txBody>
      </p:sp>
    </p:spTree>
    <p:extLst>
      <p:ext uri="{BB962C8B-B14F-4D97-AF65-F5344CB8AC3E}">
        <p14:creationId xmlns:p14="http://schemas.microsoft.com/office/powerpoint/2010/main" val="31863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 i="1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A. Agrégation des </a:t>
            </a:r>
            <a:r>
              <a:rPr lang="en-US" sz="2800" err="1">
                <a:latin typeface="Bahnschrift"/>
                <a:cs typeface="Calibri Light"/>
              </a:rPr>
              <a:t>données</a:t>
            </a:r>
            <a:r>
              <a:rPr lang="en-US" sz="2800">
                <a:latin typeface="Bahnschrift"/>
                <a:cs typeface="Calibri Light"/>
              </a:rPr>
              <a:t> : le </a:t>
            </a:r>
            <a:r>
              <a:rPr lang="en-US" sz="2800" i="1" err="1">
                <a:latin typeface="Bahnschrift"/>
                <a:cs typeface="Calibri Light"/>
              </a:rPr>
              <a:t>dataframe</a:t>
            </a:r>
            <a:endParaRPr lang="en-US" sz="2800" err="1">
              <a:latin typeface="Bahnschrif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AC4B4-C932-8E1C-6B99-D5824C3AC56E}"/>
              </a:ext>
            </a:extLst>
          </p:cNvPr>
          <p:cNvSpPr txBox="1"/>
          <p:nvPr/>
        </p:nvSpPr>
        <p:spPr>
          <a:xfrm>
            <a:off x="8729869" y="2070652"/>
            <a:ext cx="2898913" cy="9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13129-A748-78A7-7EA7-F973DF66D09A}"/>
              </a:ext>
            </a:extLst>
          </p:cNvPr>
          <p:cNvSpPr txBox="1"/>
          <p:nvPr/>
        </p:nvSpPr>
        <p:spPr>
          <a:xfrm>
            <a:off x="356621" y="1510872"/>
            <a:ext cx="1245422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ahnschrift"/>
                <a:ea typeface="+mn-lt"/>
                <a:cs typeface="+mn-lt"/>
              </a:rPr>
              <a:t>'https://www.courdecassation.fr/recherche-judilibre [...] </a:t>
            </a:r>
            <a:r>
              <a:rPr lang="en-US" sz="2000" err="1">
                <a:latin typeface="Bahnschrift"/>
                <a:ea typeface="+mn-lt"/>
                <a:cs typeface="+mn-lt"/>
              </a:rPr>
              <a:t>date_du</a:t>
            </a:r>
            <a:r>
              <a:rPr lang="en-US" sz="2000">
                <a:latin typeface="Bahnschrift"/>
                <a:ea typeface="+mn-lt"/>
                <a:cs typeface="+mn-lt"/>
              </a:rPr>
              <a:t>=</a:t>
            </a:r>
            <a:r>
              <a:rPr lang="en-US" sz="2000" b="1">
                <a:latin typeface="Bahnschrift"/>
                <a:ea typeface="+mn-lt"/>
                <a:cs typeface="+mn-lt"/>
              </a:rPr>
              <a:t>{year}</a:t>
            </a:r>
            <a:r>
              <a:rPr lang="en-US" sz="2000">
                <a:latin typeface="Bahnschrift"/>
                <a:ea typeface="+mn-lt"/>
                <a:cs typeface="+mn-lt"/>
              </a:rPr>
              <a:t> [...] au=</a:t>
            </a:r>
            <a:r>
              <a:rPr lang="en-US" sz="2000" b="1">
                <a:latin typeface="Bahnschrift"/>
                <a:ea typeface="+mn-lt"/>
                <a:cs typeface="+mn-lt"/>
              </a:rPr>
              <a:t>{year}</a:t>
            </a:r>
            <a:r>
              <a:rPr lang="en-US" sz="2000">
                <a:latin typeface="Bahnschrift"/>
                <a:ea typeface="+mn-lt"/>
                <a:cs typeface="+mn-lt"/>
              </a:rPr>
              <a:t> [...]page=</a:t>
            </a:r>
            <a:r>
              <a:rPr lang="en-US" sz="2000" b="1">
                <a:latin typeface="Bahnschrift"/>
                <a:ea typeface="+mn-lt"/>
                <a:cs typeface="+mn-lt"/>
              </a:rPr>
              <a:t>{</a:t>
            </a:r>
            <a:r>
              <a:rPr lang="en-US" sz="2000" b="1" err="1">
                <a:latin typeface="Bahnschrift"/>
                <a:ea typeface="+mn-lt"/>
                <a:cs typeface="+mn-lt"/>
              </a:rPr>
              <a:t>i</a:t>
            </a:r>
            <a:r>
              <a:rPr lang="en-US" sz="2000" b="1">
                <a:latin typeface="Bahnschrift"/>
                <a:ea typeface="+mn-lt"/>
                <a:cs typeface="+mn-lt"/>
              </a:rPr>
              <a:t>}</a:t>
            </a:r>
            <a:r>
              <a:rPr lang="en-US" sz="2000">
                <a:latin typeface="Bahnschrift"/>
                <a:ea typeface="+mn-lt"/>
                <a:cs typeface="+mn-lt"/>
              </a:rPr>
              <a:t>'</a:t>
            </a:r>
            <a:endParaRPr lang="en-US" sz="2000">
              <a:latin typeface="Bahnschrift"/>
              <a:cs typeface="Calibri"/>
            </a:endParaRPr>
          </a:p>
          <a:p>
            <a:pPr algn="l"/>
            <a:endParaRPr lang="en-US" sz="23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AE782-E5C0-44F5-BC58-AC399E7DDD41}"/>
              </a:ext>
            </a:extLst>
          </p:cNvPr>
          <p:cNvSpPr txBox="1"/>
          <p:nvPr/>
        </p:nvSpPr>
        <p:spPr>
          <a:xfrm>
            <a:off x="5410887" y="2167854"/>
            <a:ext cx="2073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Bahnschrift"/>
              </a:rPr>
              <a:t>BORNES TEMPORELLES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567FC-F06A-702D-8665-0EC9B3B56201}"/>
              </a:ext>
            </a:extLst>
          </p:cNvPr>
          <p:cNvSpPr txBox="1"/>
          <p:nvPr/>
        </p:nvSpPr>
        <p:spPr>
          <a:xfrm>
            <a:off x="9019603" y="2167853"/>
            <a:ext cx="2073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Bahnschrift"/>
                <a:cs typeface="Calibri"/>
              </a:rPr>
              <a:t>PAGE DE RESULTATS</a:t>
            </a:r>
            <a:endParaRPr lang="en-US">
              <a:latin typeface="Bahnschrif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C43B1-D384-ADFE-B2CC-15F4F068BADA}"/>
              </a:ext>
            </a:extLst>
          </p:cNvPr>
          <p:cNvSpPr/>
          <p:nvPr/>
        </p:nvSpPr>
        <p:spPr>
          <a:xfrm>
            <a:off x="5560707" y="2126500"/>
            <a:ext cx="1782792" cy="69011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58AC72-0730-95DA-3E87-8C07A7D57CB1}"/>
              </a:ext>
            </a:extLst>
          </p:cNvPr>
          <p:cNvSpPr/>
          <p:nvPr/>
        </p:nvSpPr>
        <p:spPr>
          <a:xfrm>
            <a:off x="9163878" y="2170043"/>
            <a:ext cx="1782792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BA6E7-65B7-584E-2CA2-1E7D558C3299}"/>
              </a:ext>
            </a:extLst>
          </p:cNvPr>
          <p:cNvSpPr/>
          <p:nvPr/>
        </p:nvSpPr>
        <p:spPr>
          <a:xfrm>
            <a:off x="10056506" y="1375386"/>
            <a:ext cx="1390907" cy="690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0DBFA-D7FB-6704-9977-B93C03312317}"/>
              </a:ext>
            </a:extLst>
          </p:cNvPr>
          <p:cNvSpPr/>
          <p:nvPr/>
        </p:nvSpPr>
        <p:spPr>
          <a:xfrm>
            <a:off x="6769020" y="1375386"/>
            <a:ext cx="3252364" cy="69011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E3D40-5519-DFF5-A660-71B8D242FD6A}"/>
              </a:ext>
            </a:extLst>
          </p:cNvPr>
          <p:cNvSpPr txBox="1"/>
          <p:nvPr/>
        </p:nvSpPr>
        <p:spPr>
          <a:xfrm>
            <a:off x="353795" y="3045181"/>
            <a:ext cx="1140434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Bahnschrift"/>
                <a:cs typeface="Calibri" panose="020F0502020204030204"/>
              </a:rPr>
              <a:t>CREATION D'UNE BOUCLE RECENSANT L'URL DE TOUTES LES PAGES DE JURILIBRE</a:t>
            </a:r>
            <a:endParaRPr lang="en-US" sz="2000">
              <a:latin typeface="Bahnschrift"/>
            </a:endParaRPr>
          </a:p>
          <a:p>
            <a:r>
              <a:rPr lang="en-US">
                <a:ea typeface="+mn-lt"/>
                <a:cs typeface="+mn-lt"/>
              </a:rPr>
              <a:t>for 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 in range(0, </a:t>
            </a:r>
            <a:r>
              <a:rPr lang="en-US" err="1">
                <a:ea typeface="+mn-lt"/>
                <a:cs typeface="+mn-lt"/>
              </a:rPr>
              <a:t>results_pages</a:t>
            </a:r>
            <a:r>
              <a:rPr lang="en-US">
                <a:ea typeface="+mn-lt"/>
                <a:cs typeface="+mn-lt"/>
              </a:rPr>
              <a:t>):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 = </a:t>
            </a:r>
            <a:r>
              <a:rPr lang="en-US" err="1">
                <a:ea typeface="+mn-lt"/>
                <a:cs typeface="+mn-lt"/>
              </a:rPr>
              <a:t>f'https</a:t>
            </a:r>
            <a:r>
              <a:rPr lang="en-US">
                <a:ea typeface="+mn-lt"/>
                <a:cs typeface="+mn-lt"/>
              </a:rPr>
              <a:t>://www.courdecassation.fr/recherche-</a:t>
            </a:r>
            <a:r>
              <a:rPr lang="en-US" err="1">
                <a:ea typeface="+mn-lt"/>
                <a:cs typeface="+mn-lt"/>
              </a:rPr>
              <a:t>judilib</a:t>
            </a:r>
            <a:r>
              <a:rPr lang="en-US">
                <a:ea typeface="+mn-lt"/>
                <a:cs typeface="+mn-lt"/>
              </a:rPr>
              <a:t>...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webpage = </a:t>
            </a:r>
            <a:r>
              <a:rPr lang="en-US" err="1">
                <a:ea typeface="+mn-lt"/>
                <a:cs typeface="+mn-lt"/>
              </a:rPr>
              <a:t>requests.get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soup = </a:t>
            </a:r>
            <a:r>
              <a:rPr lang="en-US" err="1">
                <a:ea typeface="+mn-lt"/>
                <a:cs typeface="+mn-lt"/>
              </a:rPr>
              <a:t>BeautifulSoup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webpage.content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 </a:t>
            </a:r>
            <a:r>
              <a:rPr lang="en-US" err="1">
                <a:ea typeface="+mn-lt"/>
                <a:cs typeface="+mn-lt"/>
              </a:rPr>
              <a:t>decision_items</a:t>
            </a:r>
            <a:r>
              <a:rPr lang="en-US">
                <a:ea typeface="+mn-lt"/>
                <a:cs typeface="+mn-lt"/>
              </a:rPr>
              <a:t> = </a:t>
            </a:r>
            <a:r>
              <a:rPr lang="en-US" err="1">
                <a:ea typeface="+mn-lt"/>
                <a:cs typeface="+mn-lt"/>
              </a:rPr>
              <a:t>soup.find_all</a:t>
            </a:r>
            <a:r>
              <a:rPr lang="en-US">
                <a:ea typeface="+mn-lt"/>
                <a:cs typeface="+mn-lt"/>
              </a:rPr>
              <a:t>('div', class_='decision-item')</a:t>
            </a:r>
            <a:endParaRPr lang="en-US"/>
          </a:p>
          <a:p>
            <a:endParaRPr lang="en-US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Bahnschrift"/>
                <a:cs typeface="Calibri" panose="020F0502020204030204"/>
              </a:rPr>
              <a:t>POUR CHAQUE </a:t>
            </a:r>
            <a:r>
              <a:rPr lang="en-US" sz="2000" i="1">
                <a:latin typeface="Bahnschrift"/>
                <a:cs typeface="Calibri" panose="020F0502020204030204"/>
              </a:rPr>
              <a:t>PAGES</a:t>
            </a:r>
            <a:r>
              <a:rPr lang="en-US" sz="2000">
                <a:latin typeface="Bahnschrift"/>
                <a:cs typeface="Calibri" panose="020F0502020204030204"/>
              </a:rPr>
              <a:t> EXTRAIRE LA DATE, LA CHAMBRE, LA SOLUTION ET LE LIEN URL DE CHAQUE ITEM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for item in </a:t>
            </a:r>
            <a:r>
              <a:rPr lang="en-US" sz="2000" err="1">
                <a:ea typeface="+mn-lt"/>
                <a:cs typeface="+mn-lt"/>
              </a:rPr>
              <a:t>decision_items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>
              <a:latin typeface="Bahnschrift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           date = </a:t>
            </a:r>
            <a:r>
              <a:rPr lang="en-US" sz="2000" err="1">
                <a:ea typeface="+mn-lt"/>
                <a:cs typeface="+mn-lt"/>
              </a:rPr>
              <a:t>item.find</a:t>
            </a:r>
            <a:r>
              <a:rPr lang="en-US" sz="2000">
                <a:ea typeface="+mn-lt"/>
                <a:cs typeface="+mn-lt"/>
              </a:rPr>
              <a:t>('X', class_="Y").text</a:t>
            </a:r>
          </a:p>
          <a:p>
            <a:pPr>
              <a:buFont typeface="Arial"/>
              <a:buChar char="•"/>
            </a:pPr>
            <a:r>
              <a:rPr lang="en-US" sz="2000">
                <a:cs typeface="Calibri"/>
              </a:rPr>
              <a:t>AVEC "X" UNE BORNE p OU h ET "Y" LE NOM DE LA CLASS_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345AC-7C56-D336-914F-3535FC59477A}"/>
              </a:ext>
            </a:extLst>
          </p:cNvPr>
          <p:cNvSpPr txBox="1"/>
          <p:nvPr/>
        </p:nvSpPr>
        <p:spPr>
          <a:xfrm>
            <a:off x="7342455" y="3576837"/>
            <a:ext cx="3937519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i="1">
                <a:latin typeface="Bahnschrift"/>
              </a:rPr>
              <a:t>POUR CHAQUE PAGE DE JURILIBRE, ACCEDER AU CONTENU TEXUTUEL VIA REQUESTS ET BEAUTIFULSOUP,</a:t>
            </a:r>
            <a:endParaRPr lang="en-US" i="1">
              <a:cs typeface="Calibri" panose="020F0502020204030204"/>
            </a:endParaRPr>
          </a:p>
          <a:p>
            <a:r>
              <a:rPr lang="en-US" i="1">
                <a:latin typeface="Bahnschrift"/>
              </a:rPr>
              <a:t>RECENSER TOUTES LES ITEMS</a:t>
            </a:r>
          </a:p>
        </p:txBody>
      </p:sp>
    </p:spTree>
    <p:extLst>
      <p:ext uri="{BB962C8B-B14F-4D97-AF65-F5344CB8AC3E}">
        <p14:creationId xmlns:p14="http://schemas.microsoft.com/office/powerpoint/2010/main" val="268146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 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 i="1">
                <a:latin typeface="Bahnschrift"/>
                <a:cs typeface="Calibri Light"/>
              </a:rPr>
            </a:br>
            <a:r>
              <a:rPr lang="en-US" sz="2800" i="1">
                <a:latin typeface="Bahnschrift"/>
                <a:cs typeface="Calibri Light"/>
              </a:rPr>
              <a:t>A. AGRÉGATION DES </a:t>
            </a:r>
            <a:r>
              <a:rPr lang="en-US" sz="2800">
                <a:latin typeface="Bahnschrift"/>
                <a:cs typeface="Calibri Light"/>
              </a:rPr>
              <a:t>DONNÉES : LE </a:t>
            </a:r>
            <a:r>
              <a:rPr lang="en-US" sz="2800" i="1">
                <a:latin typeface="Bahnschrift"/>
                <a:cs typeface="Calibri Light"/>
              </a:rPr>
              <a:t>DATAFRAME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93B3D9-A640-B92C-D1FB-4B5D75F2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4" y="1333471"/>
            <a:ext cx="7538544" cy="4834816"/>
          </a:xfrm>
          <a:prstGeom prst="rect">
            <a:avLst/>
          </a:prstGeom>
        </p:spPr>
      </p:pic>
      <p:sp>
        <p:nvSpPr>
          <p:cNvPr id="6" name="TextBox 29">
            <a:extLst>
              <a:ext uri="{FF2B5EF4-FFF2-40B4-BE49-F238E27FC236}">
                <a16:creationId xmlns:a16="http://schemas.microsoft.com/office/drawing/2014/main" id="{5EFAFC8A-1E2A-E4DD-EAA7-19782FF5AAC1}"/>
              </a:ext>
            </a:extLst>
          </p:cNvPr>
          <p:cNvSpPr txBox="1"/>
          <p:nvPr/>
        </p:nvSpPr>
        <p:spPr>
          <a:xfrm>
            <a:off x="8165659" y="5803402"/>
            <a:ext cx="8988949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UN SCRAPPING TRES LONG...!</a:t>
            </a:r>
          </a:p>
        </p:txBody>
      </p:sp>
    </p:spTree>
    <p:extLst>
      <p:ext uri="{BB962C8B-B14F-4D97-AF65-F5344CB8AC3E}">
        <p14:creationId xmlns:p14="http://schemas.microsoft.com/office/powerpoint/2010/main" val="63747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DC5-4BB6-3909-D8C3-355524A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3373" cy="1325563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"/>
                <a:cs typeface="Calibri Light"/>
              </a:rPr>
              <a:t>II. LE </a:t>
            </a:r>
            <a:r>
              <a:rPr lang="en-US" sz="2800" i="1">
                <a:latin typeface="Bahnschrift"/>
                <a:cs typeface="Calibri Light"/>
              </a:rPr>
              <a:t>Scrapping</a:t>
            </a:r>
            <a:br>
              <a:rPr lang="en-US" sz="2800" i="1">
                <a:latin typeface="Bahnschrift"/>
                <a:cs typeface="Calibri Light"/>
              </a:rPr>
            </a:br>
            <a:r>
              <a:rPr lang="en-US" sz="2800">
                <a:latin typeface="Bahnschrift"/>
                <a:cs typeface="Calibri Light"/>
              </a:rPr>
              <a:t>A. Agrégation des </a:t>
            </a:r>
            <a:r>
              <a:rPr lang="en-US" sz="2800" err="1">
                <a:latin typeface="Bahnschrift"/>
                <a:cs typeface="Calibri Light"/>
              </a:rPr>
              <a:t>données</a:t>
            </a:r>
            <a:r>
              <a:rPr lang="en-US" sz="2800">
                <a:latin typeface="Bahnschrift"/>
                <a:cs typeface="Calibri Light"/>
              </a:rPr>
              <a:t> : le </a:t>
            </a:r>
            <a:r>
              <a:rPr lang="en-US" sz="2800" i="1" err="1">
                <a:latin typeface="Bahnschrift"/>
                <a:cs typeface="Calibri Light"/>
              </a:rPr>
              <a:t>dataframe</a:t>
            </a:r>
            <a:endParaRPr lang="en-US" sz="2800" err="1">
              <a:latin typeface="Bahnschrif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AC4B4-C932-8E1C-6B99-D5824C3AC56E}"/>
              </a:ext>
            </a:extLst>
          </p:cNvPr>
          <p:cNvSpPr txBox="1"/>
          <p:nvPr/>
        </p:nvSpPr>
        <p:spPr>
          <a:xfrm>
            <a:off x="8729869" y="2070652"/>
            <a:ext cx="2898913" cy="977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767439-F4EB-77B8-F159-7825E62B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63389"/>
              </p:ext>
            </p:extLst>
          </p:nvPr>
        </p:nvGraphicFramePr>
        <p:xfrm>
          <a:off x="2127849" y="2789207"/>
          <a:ext cx="8052685" cy="3346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69">
                  <a:extLst>
                    <a:ext uri="{9D8B030D-6E8A-4147-A177-3AD203B41FA5}">
                      <a16:colId xmlns:a16="http://schemas.microsoft.com/office/drawing/2014/main" val="363236395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644065219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726536930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117255978"/>
                    </a:ext>
                  </a:extLst>
                </a:gridCol>
                <a:gridCol w="1830954">
                  <a:extLst>
                    <a:ext uri="{9D8B030D-6E8A-4147-A177-3AD203B41FA5}">
                      <a16:colId xmlns:a16="http://schemas.microsoft.com/office/drawing/2014/main" val="1524002372"/>
                    </a:ext>
                  </a:extLst>
                </a:gridCol>
              </a:tblGrid>
              <a:tr h="836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32756"/>
                  </a:ext>
                </a:extLst>
              </a:tr>
              <a:tr h="836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44200"/>
                  </a:ext>
                </a:extLst>
              </a:tr>
              <a:tr h="836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013462"/>
                  </a:ext>
                </a:extLst>
              </a:tr>
              <a:tr h="8365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>
                        <a:solidFill>
                          <a:schemeClr val="bg1"/>
                        </a:solidFill>
                        <a:latin typeface="Bahnschrift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</a:lnL>
                    <a:lnR w="19050">
                      <a:solidFill>
                        <a:schemeClr val="bg1"/>
                      </a:solidFill>
                    </a:lnR>
                    <a:lnT w="19050">
                      <a:solidFill>
                        <a:schemeClr val="bg1"/>
                      </a:solidFill>
                    </a:lnT>
                    <a:lnB w="1905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23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3D8BEB-49A2-1CBD-7C76-5D484180738A}"/>
              </a:ext>
            </a:extLst>
          </p:cNvPr>
          <p:cNvSpPr txBox="1"/>
          <p:nvPr/>
        </p:nvSpPr>
        <p:spPr>
          <a:xfrm>
            <a:off x="2273185" y="3046124"/>
            <a:ext cx="4638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N°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EEA41-18E4-5CCA-11A5-D10A1ECCC5C5}"/>
              </a:ext>
            </a:extLst>
          </p:cNvPr>
          <p:cNvSpPr txBox="1"/>
          <p:nvPr/>
        </p:nvSpPr>
        <p:spPr>
          <a:xfrm>
            <a:off x="8915524" y="3822500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URL</a:t>
            </a:r>
            <a:r>
              <a:rPr lang="en-US" sz="2000" baseline="-25000">
                <a:latin typeface="Bahnschrift"/>
                <a:cs typeface="Calibri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BFDBF-655C-8144-3A7B-D3DECC8FBF56}"/>
              </a:ext>
            </a:extLst>
          </p:cNvPr>
          <p:cNvSpPr txBox="1"/>
          <p:nvPr/>
        </p:nvSpPr>
        <p:spPr>
          <a:xfrm>
            <a:off x="8915523" y="4699518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latin typeface="Bahnschrift"/>
                <a:cs typeface="Calibri"/>
              </a:rPr>
              <a:t>URL</a:t>
            </a:r>
            <a:r>
              <a:rPr lang="en-US" sz="2000" baseline="-25000" err="1">
                <a:latin typeface="Bahnschrift"/>
                <a:cs typeface="Calibri"/>
              </a:rPr>
              <a:t>i</a:t>
            </a:r>
            <a:endParaRPr lang="en-US" sz="2000" baseline="-25000">
              <a:latin typeface="Bahnschrif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428DA-BBF9-D72C-97AF-B75F7FB90896}"/>
              </a:ext>
            </a:extLst>
          </p:cNvPr>
          <p:cNvSpPr txBox="1"/>
          <p:nvPr/>
        </p:nvSpPr>
        <p:spPr>
          <a:xfrm>
            <a:off x="8915522" y="5519027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latin typeface="Bahnschrift"/>
                <a:cs typeface="Calibri"/>
              </a:rPr>
              <a:t>URL</a:t>
            </a:r>
            <a:r>
              <a:rPr lang="en-US" sz="2000" baseline="-25000" err="1">
                <a:latin typeface="Bahnschrift"/>
                <a:cs typeface="Calibri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73B21-0493-56BB-02E0-348022F053CF}"/>
              </a:ext>
            </a:extLst>
          </p:cNvPr>
          <p:cNvSpPr txBox="1"/>
          <p:nvPr/>
        </p:nvSpPr>
        <p:spPr>
          <a:xfrm>
            <a:off x="2359448" y="3822499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7525-CB2A-9717-908C-CF554A121A99}"/>
              </a:ext>
            </a:extLst>
          </p:cNvPr>
          <p:cNvSpPr txBox="1"/>
          <p:nvPr/>
        </p:nvSpPr>
        <p:spPr>
          <a:xfrm>
            <a:off x="2359447" y="4699517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latin typeface="Bahnschrift"/>
                <a:cs typeface="Calibri"/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D1BDC-279E-4C3B-C7B9-003F373A9D76}"/>
              </a:ext>
            </a:extLst>
          </p:cNvPr>
          <p:cNvSpPr txBox="1"/>
          <p:nvPr/>
        </p:nvSpPr>
        <p:spPr>
          <a:xfrm>
            <a:off x="2359446" y="5519026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A150E-8C36-2E61-8119-BA864EA6677C}"/>
              </a:ext>
            </a:extLst>
          </p:cNvPr>
          <p:cNvSpPr txBox="1"/>
          <p:nvPr/>
        </p:nvSpPr>
        <p:spPr>
          <a:xfrm>
            <a:off x="8915523" y="3046122"/>
            <a:ext cx="14558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LIEN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B0E34-FC44-67C6-36EC-93E631FA3512}"/>
              </a:ext>
            </a:extLst>
          </p:cNvPr>
          <p:cNvSpPr txBox="1"/>
          <p:nvPr/>
        </p:nvSpPr>
        <p:spPr>
          <a:xfrm>
            <a:off x="3322732" y="3046123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E0323-1FDA-44F5-BC81-175B929E965F}"/>
              </a:ext>
            </a:extLst>
          </p:cNvPr>
          <p:cNvSpPr txBox="1"/>
          <p:nvPr/>
        </p:nvSpPr>
        <p:spPr>
          <a:xfrm>
            <a:off x="4961751" y="3046124"/>
            <a:ext cx="24479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CHAMBRE</a:t>
            </a:r>
            <a:endParaRPr lang="en-US" b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0C87F-BA54-5A78-5365-77DFFD4E1D8B}"/>
              </a:ext>
            </a:extLst>
          </p:cNvPr>
          <p:cNvSpPr txBox="1"/>
          <p:nvPr/>
        </p:nvSpPr>
        <p:spPr>
          <a:xfrm>
            <a:off x="6730166" y="3046123"/>
            <a:ext cx="24479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Bahnschrift"/>
                <a:cs typeface="Calibri"/>
              </a:rPr>
              <a:t>SOLUTION</a:t>
            </a:r>
            <a:endParaRPr 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8A59F-084F-6DB4-95E5-1C76322C20B8}"/>
              </a:ext>
            </a:extLst>
          </p:cNvPr>
          <p:cNvSpPr txBox="1"/>
          <p:nvPr/>
        </p:nvSpPr>
        <p:spPr>
          <a:xfrm>
            <a:off x="3178958" y="3822500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24/5/1975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AD1AE-4BB8-FB20-FE91-EA5AA97906B2}"/>
              </a:ext>
            </a:extLst>
          </p:cNvPr>
          <p:cNvSpPr txBox="1"/>
          <p:nvPr/>
        </p:nvSpPr>
        <p:spPr>
          <a:xfrm>
            <a:off x="4501675" y="3707481"/>
            <a:ext cx="22322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CHAMBRE</a:t>
            </a:r>
          </a:p>
          <a:p>
            <a:pPr algn="ctr"/>
            <a:r>
              <a:rPr lang="en-US" sz="2000">
                <a:latin typeface="Bahnschrift"/>
                <a:cs typeface="Calibri"/>
              </a:rPr>
              <a:t>MIXTE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D57F8-A167-5534-4E6F-3473340DEDB0}"/>
              </a:ext>
            </a:extLst>
          </p:cNvPr>
          <p:cNvSpPr txBox="1"/>
          <p:nvPr/>
        </p:nvSpPr>
        <p:spPr>
          <a:xfrm>
            <a:off x="6298845" y="3822500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REJET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07E72-8D8C-7AE9-D2F9-30FF7EFED2E0}"/>
              </a:ext>
            </a:extLst>
          </p:cNvPr>
          <p:cNvSpPr txBox="1"/>
          <p:nvPr/>
        </p:nvSpPr>
        <p:spPr>
          <a:xfrm>
            <a:off x="6298845" y="4699519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...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8010AE39-CD64-ED97-920E-5CEF70F7A758}"/>
              </a:ext>
            </a:extLst>
          </p:cNvPr>
          <p:cNvSpPr txBox="1"/>
          <p:nvPr/>
        </p:nvSpPr>
        <p:spPr>
          <a:xfrm>
            <a:off x="4429789" y="4699519"/>
            <a:ext cx="223224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Bahnschrift"/>
                <a:cs typeface="Calibri"/>
              </a:rPr>
              <a:t>...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5BD87198-C972-4F2F-807D-D1E4E85D7065}"/>
              </a:ext>
            </a:extLst>
          </p:cNvPr>
          <p:cNvSpPr txBox="1"/>
          <p:nvPr/>
        </p:nvSpPr>
        <p:spPr>
          <a:xfrm>
            <a:off x="2690128" y="4699518"/>
            <a:ext cx="223224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Bahnschrift"/>
                <a:cs typeface="Calibri"/>
              </a:rPr>
              <a:t>...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4122B-3B95-200C-FCA7-EA57541DE3A9}"/>
              </a:ext>
            </a:extLst>
          </p:cNvPr>
          <p:cNvSpPr txBox="1"/>
          <p:nvPr/>
        </p:nvSpPr>
        <p:spPr>
          <a:xfrm>
            <a:off x="3178957" y="5519028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Bahnschrift"/>
                <a:cs typeface="Calibri"/>
              </a:rPr>
              <a:t>17/11/2000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42958-ACBA-4840-FEE5-49A54FF1B0DA}"/>
              </a:ext>
            </a:extLst>
          </p:cNvPr>
          <p:cNvSpPr txBox="1"/>
          <p:nvPr/>
        </p:nvSpPr>
        <p:spPr>
          <a:xfrm>
            <a:off x="4501674" y="5375254"/>
            <a:ext cx="22322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ASSEMBLEE PLEINIERE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BC2B2B-6474-DFCA-B612-618C2A30DD29}"/>
              </a:ext>
            </a:extLst>
          </p:cNvPr>
          <p:cNvSpPr txBox="1"/>
          <p:nvPr/>
        </p:nvSpPr>
        <p:spPr>
          <a:xfrm>
            <a:off x="6298844" y="5519028"/>
            <a:ext cx="22322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"/>
                <a:cs typeface="Calibri"/>
              </a:rPr>
              <a:t>CASSATION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19039-9A47-EE0F-0373-201B3585A6BC}"/>
              </a:ext>
            </a:extLst>
          </p:cNvPr>
          <p:cNvSpPr txBox="1"/>
          <p:nvPr/>
        </p:nvSpPr>
        <p:spPr>
          <a:xfrm>
            <a:off x="5932211" y="2426954"/>
            <a:ext cx="8988949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FORME DU </a:t>
            </a:r>
            <a:r>
              <a:rPr lang="en-US" i="1">
                <a:cs typeface="Calibri"/>
              </a:rPr>
              <a:t>DATAFRAME </a:t>
            </a:r>
            <a:r>
              <a:rPr lang="en-US">
                <a:cs typeface="Calibri"/>
              </a:rPr>
              <a:t>SOUS FORMAT .CSV</a:t>
            </a:r>
            <a:endParaRPr lang="en-US"/>
          </a:p>
        </p:txBody>
      </p:sp>
      <p:pic>
        <p:nvPicPr>
          <p:cNvPr id="31" name="Picture 31">
            <a:extLst>
              <a:ext uri="{FF2B5EF4-FFF2-40B4-BE49-F238E27FC236}">
                <a16:creationId xmlns:a16="http://schemas.microsoft.com/office/drawing/2014/main" id="{28573AD9-76D1-208C-AAC6-2C2CA621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7" y="1346530"/>
            <a:ext cx="2894341" cy="1275091"/>
          </a:xfrm>
          <a:prstGeom prst="rect">
            <a:avLst/>
          </a:prstGeom>
        </p:spPr>
      </p:pic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83F059EF-4FE9-085A-D847-3863E90D8A1C}"/>
              </a:ext>
            </a:extLst>
          </p:cNvPr>
          <p:cNvSpPr/>
          <p:nvPr/>
        </p:nvSpPr>
        <p:spPr>
          <a:xfrm rot="-1980000">
            <a:off x="3646222" y="1477116"/>
            <a:ext cx="1078301" cy="10064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7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Celestial</vt:lpstr>
      <vt:lpstr>Les differents parametres des cassations de la cour  de cassation </vt:lpstr>
      <vt:lpstr>Plan DE LA PRESENTATION</vt:lpstr>
      <vt:lpstr>Objectifs ET METHODE</vt:lpstr>
      <vt:lpstr>Objectifs ET METHODE </vt:lpstr>
      <vt:lpstr>II. LE Scrapping A. Agrégation des données : le dataframe</vt:lpstr>
      <vt:lpstr>II. LE Scrapping A. Agrégation des données : le dataframe</vt:lpstr>
      <vt:lpstr>II. LE Scrapping A. Agrégation des données : le dataframe</vt:lpstr>
      <vt:lpstr>II. LE SCRAPPING A. AGRÉGATION DES DONNÉES : LE DATAFRAME</vt:lpstr>
      <vt:lpstr>II. LE Scrapping A. Agrégation des données : le dataframe</vt:lpstr>
      <vt:lpstr>II. LE Scrapping A. Agrégation des données : le dataframe</vt:lpstr>
      <vt:lpstr>II. LE Scrapping b. ANALYSE TEXTUELLE PAR SCRAPPING</vt:lpstr>
      <vt:lpstr>II. LE Scrapping b. ANALYSE TEXTUELLE PAR SCRAPPING</vt:lpstr>
      <vt:lpstr>II. LE Scrapping b. ANALYSE TEXTUELLE PAR SCRAPPING</vt:lpstr>
      <vt:lpstr>II. LE SCRAPPING B. ANALYSE TEXTUELLE PAR SCRAPPING </vt:lpstr>
      <vt:lpstr>II. LE Scrapping b. ANALYSE TEXTUELLE PAR SCRAPPING</vt:lpstr>
      <vt:lpstr>III. Autres Résultats </vt:lpstr>
      <vt:lpstr>III. Résultats : evolution dans le temps </vt:lpstr>
      <vt:lpstr>III. Autres Résultats : evolution dans le temps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2023-03-15T22:13:56Z</dcterms:created>
  <dcterms:modified xsi:type="dcterms:W3CDTF">2023-03-16T19:21:45Z</dcterms:modified>
</cp:coreProperties>
</file>