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insight.org/vector_introduction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Vectors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Contents</a:t>
            </a:r>
          </a:p>
          <a:p>
            <a:r>
              <a:rPr lang="en-SG" dirty="0" smtClean="0"/>
              <a:t>1. Basics of Vector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65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SG" sz="3200" dirty="0" smtClean="0"/>
              <a:t>Basics of Vectors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715000"/>
          </a:xfrm>
        </p:spPr>
        <p:txBody>
          <a:bodyPr>
            <a:normAutofit/>
          </a:bodyPr>
          <a:lstStyle/>
          <a:p>
            <a:r>
              <a:rPr lang="en-SG" sz="1600" dirty="0" smtClean="0"/>
              <a:t>Vector, fundamental element of Linear algebra. is an object, </a:t>
            </a:r>
            <a:r>
              <a:rPr lang="en-SG" sz="1600" u="sng" dirty="0" smtClean="0"/>
              <a:t>magnitude</a:t>
            </a:r>
            <a:r>
              <a:rPr lang="en-SG" sz="1600" dirty="0" smtClean="0"/>
              <a:t> and </a:t>
            </a:r>
            <a:r>
              <a:rPr lang="en-SG" sz="1600" u="sng" dirty="0" smtClean="0"/>
              <a:t>direction</a:t>
            </a:r>
            <a:r>
              <a:rPr lang="en-SG" sz="1600" dirty="0" smtClean="0"/>
              <a:t> are the properties.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 smtClean="0"/>
              <a:t> 					</a:t>
            </a:r>
            <a:r>
              <a:rPr lang="en-SG" sz="1400" dirty="0" smtClean="0"/>
              <a:t>Magnitude =  Length of the vector</a:t>
            </a:r>
          </a:p>
          <a:p>
            <a:pPr marL="0" indent="0">
              <a:buNone/>
            </a:pPr>
            <a:r>
              <a:rPr lang="en-SG" sz="1400" dirty="0"/>
              <a:t>	</a:t>
            </a:r>
            <a:r>
              <a:rPr lang="en-SG" sz="1400" dirty="0" smtClean="0"/>
              <a:t>				Direction = Arrow</a:t>
            </a:r>
          </a:p>
          <a:p>
            <a:pPr marL="0" indent="0">
              <a:buNone/>
            </a:pPr>
            <a:r>
              <a:rPr lang="en-SG" sz="1400" dirty="0"/>
              <a:t>	</a:t>
            </a:r>
            <a:r>
              <a:rPr lang="en-SG" sz="1400" dirty="0" smtClean="0"/>
              <a:t>				Ex1: force -&gt; strength of the force is magnitude, </a:t>
            </a:r>
          </a:p>
          <a:p>
            <a:pPr marL="0" indent="0">
              <a:buNone/>
            </a:pPr>
            <a:r>
              <a:rPr lang="en-SG" sz="1400" dirty="0" smtClean="0"/>
              <a:t>					Ex2: velocity</a:t>
            </a:r>
            <a:r>
              <a:rPr lang="en-SG" sz="1400" dirty="0"/>
              <a:t> -&gt; </a:t>
            </a:r>
            <a:r>
              <a:rPr lang="en-SG" sz="1400" dirty="0" smtClean="0"/>
              <a:t>speed </a:t>
            </a:r>
            <a:r>
              <a:rPr lang="en-SG" sz="1400" dirty="0"/>
              <a:t>of the </a:t>
            </a:r>
            <a:r>
              <a:rPr lang="en-SG" sz="1400" dirty="0" smtClean="0"/>
              <a:t>velocity </a:t>
            </a:r>
            <a:r>
              <a:rPr lang="en-SG" sz="1400" dirty="0"/>
              <a:t>is </a:t>
            </a:r>
            <a:r>
              <a:rPr lang="en-SG" sz="1400" dirty="0" smtClean="0"/>
              <a:t>magnitude </a:t>
            </a:r>
          </a:p>
          <a:p>
            <a:endParaRPr lang="en-SG" sz="1600" dirty="0"/>
          </a:p>
          <a:p>
            <a:endParaRPr lang="en-SG" sz="1600" b="1" dirty="0" smtClean="0"/>
          </a:p>
          <a:p>
            <a:r>
              <a:rPr lang="en-SG" sz="1600" b="1" dirty="0" smtClean="0"/>
              <a:t>Operations on Vector</a:t>
            </a:r>
          </a:p>
          <a:p>
            <a:pPr lvl="1"/>
            <a:r>
              <a:rPr lang="en-SG" sz="1600" dirty="0" smtClean="0"/>
              <a:t>Addition, Subtraction, Multiplication by scalar</a:t>
            </a:r>
          </a:p>
          <a:p>
            <a:pPr lvl="1"/>
            <a:r>
              <a:rPr lang="en-SG" sz="1600" dirty="0" smtClean="0"/>
              <a:t>Two different ways to  multiply  two vectors together: Dot product, Cross product</a:t>
            </a:r>
          </a:p>
          <a:p>
            <a:pPr lvl="1"/>
            <a:r>
              <a:rPr lang="en-SG" sz="1600" dirty="0" smtClean="0"/>
              <a:t>Cumulative law:  a + b = b + a</a:t>
            </a:r>
          </a:p>
          <a:p>
            <a:pPr lvl="1"/>
            <a:r>
              <a:rPr lang="en-SG" sz="1600" dirty="0" smtClean="0"/>
              <a:t>Associative law:  (a + b) + c = a + (b +c)</a:t>
            </a:r>
            <a:endParaRPr lang="en-SG" sz="1400" dirty="0" smtClean="0"/>
          </a:p>
          <a:p>
            <a:r>
              <a:rPr lang="en-SG" sz="1600" b="1" dirty="0" smtClean="0"/>
              <a:t>Vectors in geometric plane</a:t>
            </a:r>
          </a:p>
          <a:p>
            <a:pPr lvl="1"/>
            <a:r>
              <a:rPr lang="en-SG" sz="1600" dirty="0" smtClean="0"/>
              <a:t>Vector a = (a1, a2) is two dimensional vector</a:t>
            </a:r>
          </a:p>
          <a:p>
            <a:pPr lvl="1"/>
            <a:r>
              <a:rPr lang="en-SG" sz="1600" dirty="0" smtClean="0"/>
              <a:t>Length of a, </a:t>
            </a:r>
          </a:p>
          <a:p>
            <a:pPr lvl="1"/>
            <a:r>
              <a:rPr lang="en-SG" sz="1600" dirty="0" smtClean="0"/>
              <a:t>Three dimensional vector b = (b1, b2, b3)</a:t>
            </a:r>
          </a:p>
          <a:p>
            <a:pPr lvl="1"/>
            <a:r>
              <a:rPr lang="en-SG" sz="1600" dirty="0" smtClean="0"/>
              <a:t>||a|| =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4925"/>
            <a:ext cx="34575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98282"/>
            <a:ext cx="2879307" cy="1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53000"/>
            <a:ext cx="1200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05450"/>
            <a:ext cx="10763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4740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SG" sz="1400" u="sng" dirty="0" smtClean="0">
                <a:hlinkClick r:id="rId6"/>
              </a:rPr>
              <a:t> Reference :  </a:t>
            </a:r>
            <a:r>
              <a:rPr lang="en-SG" sz="1400" dirty="0" smtClean="0">
                <a:hlinkClick r:id="rId6"/>
              </a:rPr>
              <a:t>https</a:t>
            </a:r>
            <a:r>
              <a:rPr lang="en-SG" sz="1400" dirty="0">
                <a:hlinkClick r:id="rId6"/>
              </a:rPr>
              <a:t>://</a:t>
            </a:r>
            <a:r>
              <a:rPr lang="en-SG" sz="1400" dirty="0" smtClean="0">
                <a:hlinkClick r:id="rId6"/>
              </a:rPr>
              <a:t>mathinsight.org/vector_introduction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3054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22238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200" dirty="0" smtClean="0"/>
              <a:t>Basics of Vectors in Python</a:t>
            </a:r>
            <a:endParaRPr lang="en-SG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525963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3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41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Vectors</vt:lpstr>
      <vt:lpstr>Basics of Vectors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Rajesha Krishnappa/LGSIA QE-2-2(rajesha.krishnappa@lge.com)</dc:creator>
  <cp:lastModifiedBy>rajesha.krishnappa</cp:lastModifiedBy>
  <cp:revision>16</cp:revision>
  <dcterms:created xsi:type="dcterms:W3CDTF">2006-08-16T00:00:00Z</dcterms:created>
  <dcterms:modified xsi:type="dcterms:W3CDTF">2020-03-28T13:26:07Z</dcterms:modified>
</cp:coreProperties>
</file>