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EFF54-2430-4513-8EC1-496A4834D939}" type="datetimeFigureOut">
              <a:rPr lang="en-IN" smtClean="0"/>
              <a:t>11-04-2020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E7A28-521D-48C3-9F24-1D61EF456B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717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EFF54-2430-4513-8EC1-496A4834D939}" type="datetimeFigureOut">
              <a:rPr lang="en-IN" smtClean="0"/>
              <a:t>11-04-2020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E7A28-521D-48C3-9F24-1D61EF456B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720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EFF54-2430-4513-8EC1-496A4834D939}" type="datetimeFigureOut">
              <a:rPr lang="en-IN" smtClean="0"/>
              <a:t>11-04-2020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E7A28-521D-48C3-9F24-1D61EF456B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892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EFF54-2430-4513-8EC1-496A4834D939}" type="datetimeFigureOut">
              <a:rPr lang="en-IN" smtClean="0"/>
              <a:t>11-04-2020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E7A28-521D-48C3-9F24-1D61EF456B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587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EFF54-2430-4513-8EC1-496A4834D939}" type="datetimeFigureOut">
              <a:rPr lang="en-IN" smtClean="0"/>
              <a:t>11-04-2020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E7A28-521D-48C3-9F24-1D61EF456B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203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EFF54-2430-4513-8EC1-496A4834D939}" type="datetimeFigureOut">
              <a:rPr lang="en-IN" smtClean="0"/>
              <a:t>11-04-2020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E7A28-521D-48C3-9F24-1D61EF456B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093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EFF54-2430-4513-8EC1-496A4834D939}" type="datetimeFigureOut">
              <a:rPr lang="en-IN" smtClean="0"/>
              <a:t>11-04-2020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E7A28-521D-48C3-9F24-1D61EF456B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8919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EFF54-2430-4513-8EC1-496A4834D939}" type="datetimeFigureOut">
              <a:rPr lang="en-IN" smtClean="0"/>
              <a:t>11-04-2020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E7A28-521D-48C3-9F24-1D61EF456B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293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EFF54-2430-4513-8EC1-496A4834D939}" type="datetimeFigureOut">
              <a:rPr lang="en-IN" smtClean="0"/>
              <a:t>11-04-2020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E7A28-521D-48C3-9F24-1D61EF456B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427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EFF54-2430-4513-8EC1-496A4834D939}" type="datetimeFigureOut">
              <a:rPr lang="en-IN" smtClean="0"/>
              <a:t>11-04-2020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E7A28-521D-48C3-9F24-1D61EF456B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4379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EFF54-2430-4513-8EC1-496A4834D939}" type="datetimeFigureOut">
              <a:rPr lang="en-IN" smtClean="0"/>
              <a:t>11-04-2020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E7A28-521D-48C3-9F24-1D61EF456B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767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EFF54-2430-4513-8EC1-496A4834D939}" type="datetimeFigureOut">
              <a:rPr lang="en-IN" smtClean="0"/>
              <a:t>11-04-2020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E7A28-521D-48C3-9F24-1D61EF456B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239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en.wikipedia.org/wiki/Logistic_regressio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3" y="0"/>
            <a:ext cx="4812406" cy="1493949"/>
          </a:xfrm>
        </p:spPr>
        <p:txBody>
          <a:bodyPr/>
          <a:lstStyle/>
          <a:p>
            <a:pPr algn="l"/>
            <a:r>
              <a:rPr lang="en-US" sz="3600" b="1" dirty="0" smtClean="0"/>
              <a:t>Logistic regression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746974"/>
            <a:ext cx="12024575" cy="5670751"/>
          </a:xfrm>
        </p:spPr>
        <p:txBody>
          <a:bodyPr>
            <a:normAutofit/>
          </a:bodyPr>
          <a:lstStyle/>
          <a:p>
            <a:pPr algn="l"/>
            <a:r>
              <a:rPr lang="en-IN" b="1" dirty="0" smtClean="0"/>
              <a:t>What </a:t>
            </a:r>
            <a:r>
              <a:rPr lang="en-IN" b="1" dirty="0"/>
              <a:t>is logistic regression</a:t>
            </a:r>
            <a:r>
              <a:rPr lang="en-IN" b="1" dirty="0" smtClean="0"/>
              <a:t>?</a:t>
            </a:r>
          </a:p>
          <a:p>
            <a:pPr algn="l"/>
            <a:endParaRPr lang="en-IN" b="1" dirty="0" smtClean="0"/>
          </a:p>
          <a:p>
            <a:pPr algn="l"/>
            <a:r>
              <a:rPr lang="en-US" i="1" dirty="0" smtClean="0"/>
              <a:t>“</a:t>
            </a:r>
            <a:r>
              <a:rPr lang="en-US" i="1" dirty="0"/>
              <a:t>Logistic regression measures the relationship between the categorical dependent variable and one or more independent variables by estimating probabilities using a logistic function” 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Wikipedia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IN" dirty="0"/>
          </a:p>
        </p:txBody>
      </p:sp>
      <p:pic>
        <p:nvPicPr>
          <p:cNvPr id="1026" name="Picture 2" descr="Logistic Regression Mod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002" y="3131599"/>
            <a:ext cx="6572250" cy="3286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315199" y="3344028"/>
            <a:ext cx="5567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dependent variable is the target class variable we are going to </a:t>
            </a:r>
            <a:r>
              <a:rPr lang="en-US" dirty="0" smtClean="0"/>
              <a:t>predict (y)</a:t>
            </a:r>
          </a:p>
          <a:p>
            <a:r>
              <a:rPr lang="en-US" dirty="0"/>
              <a:t>dependent variables are the features or attributes we are going to use to predict the target </a:t>
            </a:r>
            <a:r>
              <a:rPr lang="en-US" dirty="0" smtClean="0"/>
              <a:t>class (x)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7744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ogistic regression model for binary classificat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84" y="205916"/>
            <a:ext cx="6572250" cy="375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 rot="10800000" flipV="1">
            <a:off x="6688981" y="756478"/>
            <a:ext cx="549498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Thus, z=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Wx+b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, is just an activation value that encodes how far from and to which side of the decision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hyperplane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 or boundary an input point x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falls.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4613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1163</TotalTime>
  <Words>67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Logistic regression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</dc:title>
  <dc:creator>venky</dc:creator>
  <cp:lastModifiedBy>venky</cp:lastModifiedBy>
  <cp:revision>3</cp:revision>
  <dcterms:created xsi:type="dcterms:W3CDTF">2020-04-11T15:16:25Z</dcterms:created>
  <dcterms:modified xsi:type="dcterms:W3CDTF">2020-04-12T10:40:17Z</dcterms:modified>
</cp:coreProperties>
</file>