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AVPGOyr20Ktc0W0EdTm9Ygx+n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Chap4 </a:t>
            </a:r>
            <a:r>
              <a:rPr lang="en-US" strike="sngStrike"/>
              <a:t> </a:t>
            </a:r>
            <a:r>
              <a:rPr lang="en-US"/>
              <a:t>Tensorflow(II)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11" y="1124744"/>
            <a:ext cx="8910391" cy="51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57200" y="1600201"/>
            <a:ext cx="8229600" cy="254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logits = [[4.0, 2.0, 1.0], [0.0, 5.0, 1.0]]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labels = [[1.0, 0.0, 0.0], [0.0, 0.8, 0.2]]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tf.nn.</a:t>
            </a:r>
            <a:r>
              <a:rPr lang="en-US">
                <a:solidFill>
                  <a:srgbClr val="FF0000"/>
                </a:solidFill>
              </a:rPr>
              <a:t>softmax</a:t>
            </a:r>
            <a:r>
              <a:rPr lang="en-US"/>
              <a:t>_cross_entropy_with_logits(labels=labels, logits=logits)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79512" y="539423"/>
            <a:ext cx="85689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_cross_entropy_with_logits(logits=out,labels=Y)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755576" y="4653136"/>
            <a:ext cx="716253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 :(b) Find Cross Entropy  =?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logits = [[4.0, 2.0, 1.0], [0.0, 5.0, 1.0]]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 = [[1.0, 0.0, 0.0], [0.0, 0.8, 0.2]]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Cos/Loss  function(III)MSE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Mean Squared Error(MSE): Regression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find min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2938462"/>
            <a:ext cx="51054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1281862" y="6053684"/>
            <a:ext cx="50903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tf.reduce_mean(tf.square(error))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259632" y="5085513"/>
            <a:ext cx="457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fpred = tf.matmul(X,w)+b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= fpred - 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Regression問題時，Normal Distribution使用Linear當Activation Function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Binary Classification問題時，Bernoulli Distribution使用Sigmoid當Activation Function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Multi-class Classification問題時，Categorical Distribution使用Softmax當Activation Function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Compare MSE and Cross Entropy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0" y="1417638"/>
            <a:ext cx="9396536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computed =f(x) | targets =Y             | correct?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-----------------------------------------------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7030A0"/>
              </a:buClr>
              <a:buSzPts val="3200"/>
              <a:buNone/>
            </a:pPr>
            <a:r>
              <a:rPr lang="en-US">
                <a:solidFill>
                  <a:srgbClr val="7030A0"/>
                </a:solidFill>
              </a:rPr>
              <a:t>(1) 0.3  0.3  0.4  |         0  0  1             | yes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(2) 0.3  0.4  0.3  |         0  1  0             | yes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(3) 0.1  0.2  0.7  |         1  0  0             | no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MSE=((0.3)^2+0.3^2+0.6^2)/3.0=0.54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Cross =-(</a:t>
            </a:r>
            <a:r>
              <a:rPr lang="en-US">
                <a:solidFill>
                  <a:srgbClr val="7030A0"/>
                </a:solidFill>
              </a:rPr>
              <a:t>0*ln(0.3)+0*ln(0.3)+</a:t>
            </a:r>
            <a:r>
              <a:rPr lang="en-US"/>
              <a:t>1*ln(0.4))=-ln(0.4)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Ex1 :(a) Binary Cross Entropy </a:t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Binary Cross Entropy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Y=[1,0.01,0.01]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fx=[0.99,0.02,0.01]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 cost function using Binary Cross Entropy=?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755576" y="4653136"/>
            <a:ext cx="716253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 :(b) Find Cross Entropy  =?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logits = [[4.0, 2.0, 1.0], [0.0, 5.0, 1.0]]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 = [[1.0, 0.0, 0.0], [0.0, 0.8, 0.2]]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 2:XOR Problem: Two Layer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(a) Using Binary Cross Entropy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(b) Using Mean Squared Error:(MSE)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(1) using f1(z)=sigmoid(z)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(2) using f1(z)=reLu(z)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f2(z)=sigmoid(z)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Ex3 :MNIST: Two Layer </a:t>
            </a:r>
            <a:endParaRPr/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107504" y="1600200"/>
            <a:ext cx="8579296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This MNIST dataset is a set of 28×28 pixel grayscale images which represent hand-written digits. 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ts val="2960"/>
              <a:buNone/>
            </a:pPr>
            <a:r>
              <a:rPr lang="en-US" sz="2960">
                <a:solidFill>
                  <a:srgbClr val="FF0000"/>
                </a:solidFill>
              </a:rPr>
              <a:t>Step 1 :We load the data by running  :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from tensorflow.examples.tutorials.mnist import input_data</a:t>
            </a:r>
            <a:endParaRPr sz="2960"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mnist = input_data.read_data_sets("MNIST_data/", one_hot=True)</a:t>
            </a:r>
            <a:endParaRPr sz="296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Setup Training Data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Step 2 : Training Data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train_X, train_Y,test_X, test_Y = mnist.train.images, mnist.train.labels, mnist.test.images, mnist.test.labels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457200" y="234399"/>
            <a:ext cx="8229600" cy="132239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3 Two Layers+ Cross Entropy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: (1)ReLU+  (2)Softmax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2123728" y="3573016"/>
            <a:ext cx="576064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132856"/>
            <a:ext cx="8616362" cy="32025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107504" y="5445224"/>
            <a:ext cx="1158889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X=784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1619672" y="5676056"/>
            <a:ext cx="122180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nodes=300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95536" y="0"/>
            <a:ext cx="8229600" cy="9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函數向量(I)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946989" y="1999952"/>
            <a:ext cx="3548359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tensorflow as tf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tf.nn.relu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tf.nn.elu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tf.nn.softplus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tf.nn.sigmoid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tf.tanh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196752"/>
            <a:ext cx="2932113" cy="85883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457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sz="4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348" y="4221088"/>
            <a:ext cx="3859102" cy="75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457200" y="1600201"/>
            <a:ext cx="8229600" cy="326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epochs=10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learning rate =0.01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print (“cost value”,cost)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均方平方差（Mean Squared Error）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平方差很好理解，預測值與真實值直接相減，為了避免得到負數取絕對值或者</a:t>
            </a:r>
            <a:r>
              <a:rPr lang="en-US" sz="2960">
                <a:solidFill>
                  <a:srgbClr val="FF0000"/>
                </a:solidFill>
              </a:rPr>
              <a:t>平方</a:t>
            </a:r>
            <a:r>
              <a:rPr lang="en-US" sz="2960"/>
              <a:t>，再做</a:t>
            </a:r>
            <a:r>
              <a:rPr lang="en-US" sz="2960">
                <a:solidFill>
                  <a:srgbClr val="FF0000"/>
                </a:solidFill>
              </a:rPr>
              <a:t>平均就是均方平方差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注意這裡預測值需要經過sigmoid激活函數，得到取值範圍在0到1之間的預測值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平方差可以表達預測值與真實值的差異，但在</a:t>
            </a:r>
            <a:r>
              <a:rPr lang="en-US" sz="2960">
                <a:solidFill>
                  <a:srgbClr val="FF0000"/>
                </a:solidFill>
              </a:rPr>
              <a:t>分類問題種效果</a:t>
            </a:r>
            <a:r>
              <a:rPr lang="en-US" sz="2960"/>
              <a:t>並不如交叉熵好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Cos/Loss  function(I)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0" y="1196752"/>
            <a:ext cx="9144000" cy="553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(1) </a:t>
            </a:r>
            <a:r>
              <a:rPr lang="en-US">
                <a:solidFill>
                  <a:srgbClr val="FF0000"/>
                </a:solidFill>
              </a:rPr>
              <a:t>Binary</a:t>
            </a:r>
            <a:r>
              <a:rPr lang="en-US"/>
              <a:t> Cross Entropy: 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交叉熵得到的值一定是正數，其次是預測結果越準確值越小，注意這裡用於計算的「f(xj)」也是經過</a:t>
            </a:r>
            <a:r>
              <a:rPr lang="en-US">
                <a:solidFill>
                  <a:srgbClr val="FF0000"/>
                </a:solidFill>
              </a:rPr>
              <a:t>sigmoid激活的</a:t>
            </a:r>
            <a:r>
              <a:rPr lang="en-US"/>
              <a:t>，取值範圍在0到1。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如果label是1，預測值也是1的話，就是1 * ln(1)等於0，後一項(1 - y) * ln(1 – f(xj))也就是0 * ln(0)等於0，Loss函數為0，反之Loss函數為無限大非常符合我們對Loss函數的定義。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45" y="1628800"/>
            <a:ext cx="8999538" cy="110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Cos/Loss  function(I)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0" y="1196752"/>
            <a:ext cx="9144000" cy="553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(1) Binary Cross Entropy: 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cost = tf.reduce_mean(( (y*- tf.log(pred)) +((1 - y) * tf.log(1.0 - pred)) ) * 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learning_rate = 0.01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train_step = tf.train.GradientDescentOptimizer(</a:t>
            </a:r>
            <a:r>
              <a:rPr lang="en-US" sz="2960">
                <a:solidFill>
                  <a:srgbClr val="FF0000"/>
                </a:solidFill>
              </a:rPr>
              <a:t>learning_rate</a:t>
            </a:r>
            <a:r>
              <a:rPr lang="en-US" sz="2960"/>
              <a:t>).minimize(</a:t>
            </a:r>
            <a:r>
              <a:rPr lang="en-US" sz="2960">
                <a:solidFill>
                  <a:srgbClr val="FF0000"/>
                </a:solidFill>
              </a:rPr>
              <a:t>cost</a:t>
            </a:r>
            <a:r>
              <a:rPr lang="en-US" sz="2960"/>
              <a:t>)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45" y="1628800"/>
            <a:ext cx="8999538" cy="1106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076056" y="2875479"/>
            <a:ext cx="3039615" cy="7694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 1.x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TensorFlow的交叉熵函數(I)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tf.nn.</a:t>
            </a:r>
            <a:r>
              <a:rPr lang="en-US">
                <a:solidFill>
                  <a:srgbClr val="FF0000"/>
                </a:solidFill>
              </a:rPr>
              <a:t>sigmoid</a:t>
            </a:r>
            <a:r>
              <a:rPr lang="en-US"/>
              <a:t>_cross_entropy_with_logits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(labels=None, logits=None)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Let x = logits , y= labels (known).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logistic loss is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y* -log(</a:t>
            </a:r>
            <a:r>
              <a:rPr lang="en-US">
                <a:solidFill>
                  <a:srgbClr val="FF0000"/>
                </a:solidFill>
              </a:rPr>
              <a:t>sigmoid</a:t>
            </a:r>
            <a:r>
              <a:rPr lang="en-US"/>
              <a:t>(x)) + (1 - y) * -log(1 - </a:t>
            </a:r>
            <a:r>
              <a:rPr lang="en-US">
                <a:solidFill>
                  <a:srgbClr val="FF0000"/>
                </a:solidFill>
              </a:rPr>
              <a:t>sigmoid</a:t>
            </a:r>
            <a:r>
              <a:rPr lang="en-US"/>
              <a:t>(x))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cost=tf.reduce_mean((tf.nn.sigmoid_cross_entropy_with_logits(labels=Y,logits=x))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Ex1 :(a) Binary Cross Entropy 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Binary Cross Entropy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Y=[1,0.01,0.01]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fx=[0.99,0.02,0.01]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 cost function using Binary Cross Entropy=?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Cos/Loss  function(II)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(2) Cross Entropy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84" y="2324100"/>
            <a:ext cx="309562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611560" y="3631069"/>
            <a:ext cx="835292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softmax=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= tf.reduce_mean(tf.nn.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_cross_entropy_with_logits(logits=out,labels=Y))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152" y="3789040"/>
            <a:ext cx="22955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Classes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就在於前邊的softmax函數具有“排它”性質，某一個輸出增大，必然導致其它​​類別的輸出減小，因為其進行了歸一化操作，使得每個類別的預測輸出概率加和必須為1。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Softmax 函數通常會放在類神經網路的最後一層，將最後一層所有節點的輸出都通過指數函數 (exponential function)，並將結果相加作為分母，個別的輸出作為分子。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2018-09-04T02:29:00Z</dcterms:created>
  <dc:creator>hpz420</dc:creator>
</cp:coreProperties>
</file>