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8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2_1980-198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15843" r="14106" b="37454"/>
          <a:stretch/>
        </p:blipFill>
        <p:spPr>
          <a:xfrm>
            <a:off x="499936" y="14620"/>
            <a:ext cx="8023478" cy="680528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23702" y="612693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Uniform 1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22759" y="612693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28km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74216" y="612693"/>
            <a:ext cx="249041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14km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3702" y="3600019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 32km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22759" y="3600019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PRISM 4km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3701" y="107672"/>
            <a:ext cx="74409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Average daily DJF 2m temperature 1980-1986 (°C)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4666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JF-1980-1986-DailyPrecip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6" y="250338"/>
            <a:ext cx="7558297" cy="654173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23702" y="612693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Uniform 1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22759" y="612693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28km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74216" y="612693"/>
            <a:ext cx="249041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14km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3702" y="3600019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 32km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22759" y="3600019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UW 28km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74216" y="3600019"/>
            <a:ext cx="249041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PRISM 4km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3701" y="120372"/>
            <a:ext cx="754719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Average daily DJF precipitation rate 1980-1986 (mm/d)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20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E_DJFavg_Propos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9" y="-1135115"/>
            <a:ext cx="7356042" cy="951958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23702" y="612693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Uniform 1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72079" y="612693"/>
            <a:ext cx="210230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28km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48541" y="612693"/>
            <a:ext cx="210819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14km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27063" y="3480951"/>
            <a:ext cx="2149978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NCEP 35km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68633" y="3480951"/>
            <a:ext cx="2115418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DAYMET 1km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7569" y="117454"/>
            <a:ext cx="715876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Average </a:t>
            </a:r>
            <a:r>
              <a:rPr lang="en-US" sz="2200" dirty="0" smtClean="0">
                <a:latin typeface="Helvetica"/>
                <a:cs typeface="Helvetica"/>
              </a:rPr>
              <a:t>DJF Snow Water Equivalent </a:t>
            </a:r>
            <a:r>
              <a:rPr lang="en-US" sz="2200" dirty="0" smtClean="0">
                <a:latin typeface="Helvetica"/>
                <a:cs typeface="Helvetica"/>
              </a:rPr>
              <a:t>1980-1986 (</a:t>
            </a:r>
            <a:r>
              <a:rPr lang="en-US" sz="2200" dirty="0" smtClean="0">
                <a:latin typeface="Helvetica"/>
                <a:cs typeface="Helvetica"/>
              </a:rPr>
              <a:t>mm)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4982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E_DJFavg_Proposal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6" b="36540"/>
          <a:stretch/>
        </p:blipFill>
        <p:spPr>
          <a:xfrm>
            <a:off x="-284611" y="875356"/>
            <a:ext cx="9698843" cy="3587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98639" y="1097280"/>
            <a:ext cx="9144000" cy="493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5909" y="1311049"/>
            <a:ext cx="171907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CESM </a:t>
            </a:r>
            <a:r>
              <a:rPr lang="en-US" sz="1500" dirty="0" smtClean="0"/>
              <a:t>Uniform 1°</a:t>
            </a:r>
            <a:endParaRPr lang="en-US" sz="1500" dirty="0"/>
          </a:p>
        </p:txBody>
      </p:sp>
      <p:sp>
        <p:nvSpPr>
          <p:cNvPr id="8" name="Rounded Rectangle 7"/>
          <p:cNvSpPr/>
          <p:nvPr/>
        </p:nvSpPr>
        <p:spPr>
          <a:xfrm>
            <a:off x="2046725" y="1311049"/>
            <a:ext cx="171907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CESM </a:t>
            </a:r>
            <a:r>
              <a:rPr lang="en-US" sz="1500" dirty="0" err="1" smtClean="0"/>
              <a:t>VarRes</a:t>
            </a:r>
            <a:r>
              <a:rPr lang="en-US" sz="1500" dirty="0" smtClean="0"/>
              <a:t> 28km</a:t>
            </a:r>
            <a:endParaRPr lang="en-US" sz="1500" dirty="0"/>
          </a:p>
        </p:txBody>
      </p:sp>
      <p:sp>
        <p:nvSpPr>
          <p:cNvPr id="9" name="Rounded Rectangle 8"/>
          <p:cNvSpPr/>
          <p:nvPr/>
        </p:nvSpPr>
        <p:spPr>
          <a:xfrm>
            <a:off x="3797722" y="1311049"/>
            <a:ext cx="1801368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CESM </a:t>
            </a:r>
            <a:r>
              <a:rPr lang="en-US" sz="1500" dirty="0" err="1" smtClean="0"/>
              <a:t>VarRes</a:t>
            </a:r>
            <a:r>
              <a:rPr lang="en-US" sz="1500" dirty="0" smtClean="0"/>
              <a:t> 14km</a:t>
            </a:r>
            <a:endParaRPr lang="en-US" sz="1500" dirty="0"/>
          </a:p>
        </p:txBody>
      </p:sp>
      <p:sp>
        <p:nvSpPr>
          <p:cNvPr id="11" name="Rounded Rectangle 10"/>
          <p:cNvSpPr/>
          <p:nvPr/>
        </p:nvSpPr>
        <p:spPr>
          <a:xfrm>
            <a:off x="5630048" y="1311049"/>
            <a:ext cx="1664208" cy="386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NCEP 35km</a:t>
            </a:r>
            <a:endParaRPr lang="en-US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7323829" y="1311049"/>
            <a:ext cx="1700784" cy="386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DAYMET 1km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75" y="801382"/>
            <a:ext cx="715876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Average </a:t>
            </a:r>
            <a:r>
              <a:rPr lang="en-US" sz="2200" dirty="0" smtClean="0">
                <a:latin typeface="Helvetica"/>
                <a:cs typeface="Helvetica"/>
              </a:rPr>
              <a:t>DJF Snow Water Equivalent </a:t>
            </a:r>
            <a:r>
              <a:rPr lang="en-US" sz="2200" dirty="0" smtClean="0">
                <a:latin typeface="Helvetica"/>
                <a:cs typeface="Helvetica"/>
              </a:rPr>
              <a:t>1980-1986 (</a:t>
            </a:r>
            <a:r>
              <a:rPr lang="en-US" sz="2200" dirty="0" smtClean="0">
                <a:latin typeface="Helvetica"/>
                <a:cs typeface="Helvetica"/>
              </a:rPr>
              <a:t>mm)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111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105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5</cp:revision>
  <dcterms:created xsi:type="dcterms:W3CDTF">2015-01-07T19:45:38Z</dcterms:created>
  <dcterms:modified xsi:type="dcterms:W3CDTF">2015-01-08T18:22:33Z</dcterms:modified>
</cp:coreProperties>
</file>