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E62E-97FC-B74F-B49A-9E9933E1BE3A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0B04-77C5-7543-9FA0-A02C96E1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2_1980-198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15843" r="14106" b="37454"/>
          <a:stretch/>
        </p:blipFill>
        <p:spPr>
          <a:xfrm>
            <a:off x="499936" y="14620"/>
            <a:ext cx="8023478" cy="680528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2759" y="612693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74216" y="612693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3702" y="3600019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 32km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22759" y="3600019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PRISM 4km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3701" y="107672"/>
            <a:ext cx="7440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daily DJF </a:t>
            </a:r>
            <a:r>
              <a:rPr lang="en-US" sz="2200" dirty="0" smtClean="0">
                <a:latin typeface="Helvetica"/>
                <a:cs typeface="Helvetica"/>
              </a:rPr>
              <a:t>2m </a:t>
            </a:r>
            <a:r>
              <a:rPr lang="en-US" sz="2200" dirty="0" smtClean="0">
                <a:latin typeface="Helvetica"/>
                <a:cs typeface="Helvetica"/>
              </a:rPr>
              <a:t>temperature 1980-1986 (°C)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666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JF-1980-1986-DailyPrecip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6" y="250338"/>
            <a:ext cx="7558297" cy="65417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23702" y="612693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Uniform 1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22759" y="612693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28km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74216" y="612693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CESM </a:t>
            </a:r>
            <a:r>
              <a:rPr lang="en-US" dirty="0" err="1" smtClean="0"/>
              <a:t>VarRes</a:t>
            </a:r>
            <a:r>
              <a:rPr lang="en-US" dirty="0" smtClean="0"/>
              <a:t> 14km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23702" y="3600019"/>
            <a:ext cx="23349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 32km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22759" y="3600019"/>
            <a:ext cx="2487312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UW 28km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74216" y="3600019"/>
            <a:ext cx="2490411" cy="3860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PRISM 4km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3701" y="120372"/>
            <a:ext cx="75471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Average daily DJF precipitation rate 1980-1986 (mm/d)</a:t>
            </a:r>
            <a:endParaRPr lang="en-US" sz="2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20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2</cp:revision>
  <dcterms:created xsi:type="dcterms:W3CDTF">2015-01-07T19:45:38Z</dcterms:created>
  <dcterms:modified xsi:type="dcterms:W3CDTF">2015-01-07T19:58:59Z</dcterms:modified>
</cp:coreProperties>
</file>