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75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3379-43F3-4FE7-BC00-0BC7085C70ED}" type="datetimeFigureOut">
              <a:rPr lang="en-US" smtClean="0"/>
              <a:t>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19BC-8F27-4B49-9E5B-9C53F089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4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3379-43F3-4FE7-BC00-0BC7085C70ED}" type="datetimeFigureOut">
              <a:rPr lang="en-US" smtClean="0"/>
              <a:t>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19BC-8F27-4B49-9E5B-9C53F089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3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3379-43F3-4FE7-BC00-0BC7085C70ED}" type="datetimeFigureOut">
              <a:rPr lang="en-US" smtClean="0"/>
              <a:t>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19BC-8F27-4B49-9E5B-9C53F089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9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3379-43F3-4FE7-BC00-0BC7085C70ED}" type="datetimeFigureOut">
              <a:rPr lang="en-US" smtClean="0"/>
              <a:t>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19BC-8F27-4B49-9E5B-9C53F089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0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3379-43F3-4FE7-BC00-0BC7085C70ED}" type="datetimeFigureOut">
              <a:rPr lang="en-US" smtClean="0"/>
              <a:t>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19BC-8F27-4B49-9E5B-9C53F089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9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3379-43F3-4FE7-BC00-0BC7085C70ED}" type="datetimeFigureOut">
              <a:rPr lang="en-US" smtClean="0"/>
              <a:t>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19BC-8F27-4B49-9E5B-9C53F089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4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3379-43F3-4FE7-BC00-0BC7085C70ED}" type="datetimeFigureOut">
              <a:rPr lang="en-US" smtClean="0"/>
              <a:t>1/6/15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19BC-8F27-4B49-9E5B-9C53F089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7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3379-43F3-4FE7-BC00-0BC7085C70ED}" type="datetimeFigureOut">
              <a:rPr lang="en-US" smtClean="0"/>
              <a:t>1/6/15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19BC-8F27-4B49-9E5B-9C53F089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8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3379-43F3-4FE7-BC00-0BC7085C70ED}" type="datetimeFigureOut">
              <a:rPr lang="en-US" smtClean="0"/>
              <a:t>1/6/15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19BC-8F27-4B49-9E5B-9C53F089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8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3379-43F3-4FE7-BC00-0BC7085C70ED}" type="datetimeFigureOut">
              <a:rPr lang="en-US" smtClean="0"/>
              <a:t>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19BC-8F27-4B49-9E5B-9C53F089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8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3379-43F3-4FE7-BC00-0BC7085C70ED}" type="datetimeFigureOut">
              <a:rPr lang="en-US" smtClean="0"/>
              <a:t>1/6/15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19BC-8F27-4B49-9E5B-9C53F089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13379-43F3-4FE7-BC00-0BC7085C70ED}" type="datetimeFigureOut">
              <a:rPr lang="en-US" smtClean="0"/>
              <a:t>1/6/15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19BC-8F27-4B49-9E5B-9C53F089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46353" y="1501914"/>
            <a:ext cx="1335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 w="12700">
                  <a:noFill/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Middle Rockies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2895600"/>
            <a:ext cx="1966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n w="12700">
                  <a:noFill/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Wasatch</a:t>
            </a:r>
            <a:br>
              <a:rPr lang="en-US" sz="2000" b="1" dirty="0" smtClean="0">
                <a:ln w="12700">
                  <a:noFill/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2000" b="1" dirty="0" smtClean="0">
                <a:ln w="12700">
                  <a:noFill/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&amp; </a:t>
            </a:r>
            <a:r>
              <a:rPr lang="en-US" sz="2000" b="1" dirty="0" smtClean="0">
                <a:ln w="12700">
                  <a:noFill/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Uinta</a:t>
            </a:r>
            <a:endParaRPr lang="en-US" sz="2000" b="1" dirty="0">
              <a:ln w="12700">
                <a:noFill/>
                <a:prstDash val="solid"/>
              </a:ln>
              <a:solidFill>
                <a:srgbClr val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Picture 4" descr="WesternUSAsnowbasins_Proposa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318" y="-152400"/>
            <a:ext cx="5299364" cy="68580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2286000" y="1295400"/>
            <a:ext cx="1143000" cy="990600"/>
          </a:xfrm>
          <a:prstGeom prst="line">
            <a:avLst/>
          </a:prstGeom>
          <a:ln w="57150" cmpd="sng"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286000" y="990600"/>
            <a:ext cx="1524000" cy="30480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90800" y="2819400"/>
            <a:ext cx="609600" cy="0"/>
          </a:xfrm>
          <a:prstGeom prst="line">
            <a:avLst/>
          </a:prstGeom>
          <a:ln w="57150" cmpd="sng"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96550" y="1047690"/>
            <a:ext cx="1746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 w="12700">
                  <a:noFill/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Cascades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3276600"/>
            <a:ext cx="1815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n w="12700">
                  <a:noFill/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Sierra</a:t>
            </a:r>
            <a:br>
              <a:rPr lang="en-US" sz="2000" b="1" dirty="0" smtClean="0">
                <a:ln w="12700">
                  <a:noFill/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2000" b="1" dirty="0" smtClean="0">
                <a:ln w="12700">
                  <a:noFill/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Nevada</a:t>
            </a:r>
            <a:endParaRPr lang="en-US" sz="2000" b="1" dirty="0">
              <a:ln w="12700">
                <a:noFill/>
                <a:prstDash val="solid"/>
              </a:ln>
              <a:solidFill>
                <a:srgbClr val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350" y="2133600"/>
            <a:ext cx="1158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 w="12700">
                  <a:noFill/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Klamath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209800" y="2514600"/>
            <a:ext cx="38100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209800" y="3124200"/>
            <a:ext cx="1676400" cy="533400"/>
          </a:xfrm>
          <a:prstGeom prst="line">
            <a:avLst/>
          </a:prstGeom>
          <a:ln w="57150" cmpd="sng"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209800" y="3657600"/>
            <a:ext cx="2286000" cy="609600"/>
          </a:xfrm>
          <a:prstGeom prst="line">
            <a:avLst/>
          </a:prstGeom>
          <a:ln w="57150" cmpd="sng"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286000" y="990600"/>
            <a:ext cx="152400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286000" y="1295400"/>
            <a:ext cx="1143000" cy="990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590800" y="2819400"/>
            <a:ext cx="60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2209800" y="3124200"/>
            <a:ext cx="167640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209800" y="3657600"/>
            <a:ext cx="228600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715000" y="1371600"/>
            <a:ext cx="1447800" cy="457200"/>
          </a:xfrm>
          <a:prstGeom prst="line">
            <a:avLst/>
          </a:prstGeom>
          <a:ln w="57150" cmpd="sng"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477000" y="1828800"/>
            <a:ext cx="685800" cy="533400"/>
          </a:xfrm>
          <a:prstGeom prst="line">
            <a:avLst/>
          </a:prstGeom>
          <a:ln w="57150" cmpd="sng"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715000" y="1371600"/>
            <a:ext cx="144780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6477000" y="1828800"/>
            <a:ext cx="68580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5" idx="3"/>
          </p:cNvCxnSpPr>
          <p:nvPr/>
        </p:nvCxnSpPr>
        <p:spPr>
          <a:xfrm>
            <a:off x="6324600" y="2743200"/>
            <a:ext cx="897082" cy="533400"/>
          </a:xfrm>
          <a:prstGeom prst="line">
            <a:avLst/>
          </a:prstGeom>
          <a:ln w="57150" cmpd="sng"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6019800" y="3276600"/>
            <a:ext cx="1219200" cy="533400"/>
          </a:xfrm>
          <a:prstGeom prst="line">
            <a:avLst/>
          </a:prstGeom>
          <a:ln w="57150" cmpd="sng">
            <a:solidFill>
              <a:srgbClr val="FFFFFF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324600" y="2743200"/>
            <a:ext cx="897082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019800" y="3276600"/>
            <a:ext cx="121920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838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LAWR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Michael Rhoades</dc:creator>
  <cp:lastModifiedBy>Paul</cp:lastModifiedBy>
  <cp:revision>6</cp:revision>
  <dcterms:created xsi:type="dcterms:W3CDTF">2015-01-06T18:50:21Z</dcterms:created>
  <dcterms:modified xsi:type="dcterms:W3CDTF">2015-01-07T00:15:07Z</dcterms:modified>
</cp:coreProperties>
</file>