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8"/>
  </p:notesMasterIdLst>
  <p:sldIdLst>
    <p:sldId id="256" r:id="rId4"/>
    <p:sldId id="261" r:id="rId5"/>
    <p:sldId id="264" r:id="rId6"/>
    <p:sldId id="304" r:id="rId7"/>
    <p:sldId id="305" r:id="rId8"/>
    <p:sldId id="306" r:id="rId9"/>
    <p:sldId id="301" r:id="rId10"/>
    <p:sldId id="286" r:id="rId11"/>
    <p:sldId id="316" r:id="rId12"/>
    <p:sldId id="315" r:id="rId13"/>
    <p:sldId id="312" r:id="rId14"/>
    <p:sldId id="317" r:id="rId15"/>
    <p:sldId id="311" r:id="rId16"/>
    <p:sldId id="313" r:id="rId17"/>
    <p:sldId id="302" r:id="rId18"/>
    <p:sldId id="289" r:id="rId19"/>
    <p:sldId id="303" r:id="rId20"/>
    <p:sldId id="287" r:id="rId21"/>
    <p:sldId id="273" r:id="rId22"/>
    <p:sldId id="262" r:id="rId23"/>
    <p:sldId id="300" r:id="rId24"/>
    <p:sldId id="257" r:id="rId25"/>
    <p:sldId id="258" r:id="rId26"/>
    <p:sldId id="267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2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57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  <p:sldLayoutId id="2147483678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536" y="915566"/>
            <a:ext cx="4032448" cy="1152129"/>
          </a:xfrm>
        </p:spPr>
        <p:txBody>
          <a:bodyPr/>
          <a:lstStyle/>
          <a:p>
            <a:pPr lvl="0"/>
            <a:r>
              <a:rPr lang="en-US" altLang="ko-KR" b="1" i="1" dirty="0" err="1">
                <a:ea typeface="맑은 고딕" pitchFamily="50" charset="-127"/>
              </a:rPr>
              <a:t>AuctionNation</a:t>
            </a:r>
            <a:endParaRPr lang="en-US" altLang="ko-KR" b="1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5536" y="1563638"/>
            <a:ext cx="4032448" cy="576064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Meta 1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ck Arc 3"/>
          <p:cNvSpPr/>
          <p:nvPr/>
        </p:nvSpPr>
        <p:spPr>
          <a:xfrm>
            <a:off x="3106688" y="1986290"/>
            <a:ext cx="2930624" cy="2930624"/>
          </a:xfrm>
          <a:prstGeom prst="blockArc">
            <a:avLst>
              <a:gd name="adj1" fmla="val 7959705"/>
              <a:gd name="adj2" fmla="val 2586138"/>
              <a:gd name="adj3" fmla="val 65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pt-PT" altLang="ko-KR" dirty="0"/>
              <a:t>Definição da arquitetura</a:t>
            </a:r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3106687" y="3857339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106687" y="2543731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4269848" y="1797902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446328" y="2543731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375370" y="1100458"/>
            <a:ext cx="2592288" cy="607196"/>
            <a:chOff x="2113657" y="4283314"/>
            <a:chExt cx="3647460" cy="607196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490400"/>
              <a:ext cx="364745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fazer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comentário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no mural do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leilão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Comentar</a:t>
              </a:r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 um </a:t>
              </a:r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leilão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4399" y="2335268"/>
            <a:ext cx="2592287" cy="596522"/>
            <a:chOff x="2113658" y="4283314"/>
            <a:chExt cx="3647460" cy="596522"/>
          </a:xfrm>
        </p:grpSpPr>
        <p:sp>
          <p:nvSpPr>
            <p:cNvPr id="28" name="TextBox 27"/>
            <p:cNvSpPr txBox="1"/>
            <p:nvPr/>
          </p:nvSpPr>
          <p:spPr>
            <a:xfrm>
              <a:off x="2113659" y="4479726"/>
              <a:ext cx="364745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ser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possível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registar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preenchendo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dados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pedidos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Listagem</a:t>
              </a:r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 de </a:t>
              </a:r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Leilões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405080" y="3015992"/>
            <a:ext cx="239105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Principais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2000" b="1" dirty="0" err="1">
                <a:solidFill>
                  <a:schemeClr val="accent1"/>
                </a:solidFill>
                <a:cs typeface="Arial" pitchFamily="34" charset="0"/>
              </a:rPr>
              <a:t>Operações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6F6B1EF2-D79B-488D-BDE7-630CCE8C3FE3}"/>
              </a:ext>
            </a:extLst>
          </p:cNvPr>
          <p:cNvSpPr/>
          <p:nvPr/>
        </p:nvSpPr>
        <p:spPr>
          <a:xfrm>
            <a:off x="5446328" y="3857339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Group 20">
            <a:extLst>
              <a:ext uri="{FF2B5EF4-FFF2-40B4-BE49-F238E27FC236}">
                <a16:creationId xmlns:a16="http://schemas.microsoft.com/office/drawing/2014/main" id="{D7601B7D-258F-430F-A099-73682804D66C}"/>
              </a:ext>
            </a:extLst>
          </p:cNvPr>
          <p:cNvGrpSpPr/>
          <p:nvPr/>
        </p:nvGrpSpPr>
        <p:grpSpPr>
          <a:xfrm>
            <a:off x="6056905" y="3840687"/>
            <a:ext cx="2835575" cy="603269"/>
            <a:chOff x="2113657" y="4228523"/>
            <a:chExt cx="3647460" cy="717736"/>
          </a:xfrm>
        </p:grpSpPr>
        <p:sp>
          <p:nvSpPr>
            <p:cNvPr id="36" name="TextBox 21">
              <a:extLst>
                <a:ext uri="{FF2B5EF4-FFF2-40B4-BE49-F238E27FC236}">
                  <a16:creationId xmlns:a16="http://schemas.microsoft.com/office/drawing/2014/main" id="{CCF320B9-F791-4CB9-BA2F-AA89C57E77F0}"/>
                </a:ext>
              </a:extLst>
            </p:cNvPr>
            <p:cNvSpPr txBox="1"/>
            <p:nvPr/>
          </p:nvSpPr>
          <p:spPr>
            <a:xfrm>
              <a:off x="2113657" y="4470230"/>
              <a:ext cx="3647459" cy="4760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administrador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obter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estatísticas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sobre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aplicação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22">
              <a:extLst>
                <a:ext uri="{FF2B5EF4-FFF2-40B4-BE49-F238E27FC236}">
                  <a16:creationId xmlns:a16="http://schemas.microsoft.com/office/drawing/2014/main" id="{0E85BF2F-650C-43C7-B955-4E52348589D3}"/>
                </a:ext>
              </a:extLst>
            </p:cNvPr>
            <p:cNvSpPr txBox="1"/>
            <p:nvPr/>
          </p:nvSpPr>
          <p:spPr>
            <a:xfrm>
              <a:off x="2113658" y="4228523"/>
              <a:ext cx="3647459" cy="3295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PT" altLang="ko-KR" sz="1200" b="1" dirty="0">
                  <a:solidFill>
                    <a:schemeClr val="accent3"/>
                  </a:solidFill>
                  <a:cs typeface="Arial" pitchFamily="34" charset="0"/>
                </a:rPr>
                <a:t>Obter as estatísticas da aplicação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41" name="TextBox 18">
            <a:extLst>
              <a:ext uri="{FF2B5EF4-FFF2-40B4-BE49-F238E27FC236}">
                <a16:creationId xmlns:a16="http://schemas.microsoft.com/office/drawing/2014/main" id="{316B2EE2-18FD-4F89-9F56-1FC7128E6093}"/>
              </a:ext>
            </a:extLst>
          </p:cNvPr>
          <p:cNvSpPr txBox="1"/>
          <p:nvPr/>
        </p:nvSpPr>
        <p:spPr>
          <a:xfrm>
            <a:off x="3049601" y="2599132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18">
            <a:extLst>
              <a:ext uri="{FF2B5EF4-FFF2-40B4-BE49-F238E27FC236}">
                <a16:creationId xmlns:a16="http://schemas.microsoft.com/office/drawing/2014/main" id="{25D5A149-3C1D-43F9-B080-70309DA6F791}"/>
              </a:ext>
            </a:extLst>
          </p:cNvPr>
          <p:cNvSpPr txBox="1"/>
          <p:nvPr/>
        </p:nvSpPr>
        <p:spPr>
          <a:xfrm>
            <a:off x="4214495" y="1854508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18">
            <a:extLst>
              <a:ext uri="{FF2B5EF4-FFF2-40B4-BE49-F238E27FC236}">
                <a16:creationId xmlns:a16="http://schemas.microsoft.com/office/drawing/2014/main" id="{0C86B346-C2D2-4028-BF0B-25A29E9769DE}"/>
              </a:ext>
            </a:extLst>
          </p:cNvPr>
          <p:cNvSpPr txBox="1"/>
          <p:nvPr/>
        </p:nvSpPr>
        <p:spPr>
          <a:xfrm>
            <a:off x="3049601" y="3925967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18">
            <a:extLst>
              <a:ext uri="{FF2B5EF4-FFF2-40B4-BE49-F238E27FC236}">
                <a16:creationId xmlns:a16="http://schemas.microsoft.com/office/drawing/2014/main" id="{3333AF09-DAF9-47A4-8ED6-50F68043076F}"/>
              </a:ext>
            </a:extLst>
          </p:cNvPr>
          <p:cNvSpPr txBox="1"/>
          <p:nvPr/>
        </p:nvSpPr>
        <p:spPr>
          <a:xfrm>
            <a:off x="5389240" y="2607507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F38F0F15-E867-4B19-B386-63FE8CC4DAD0}"/>
              </a:ext>
            </a:extLst>
          </p:cNvPr>
          <p:cNvSpPr txBox="1"/>
          <p:nvPr/>
        </p:nvSpPr>
        <p:spPr>
          <a:xfrm>
            <a:off x="5393446" y="3922542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6" name="Group 23">
            <a:extLst>
              <a:ext uri="{FF2B5EF4-FFF2-40B4-BE49-F238E27FC236}">
                <a16:creationId xmlns:a16="http://schemas.microsoft.com/office/drawing/2014/main" id="{D3F19EA4-0A2E-4681-A3D4-15B32B40FBB2}"/>
              </a:ext>
            </a:extLst>
          </p:cNvPr>
          <p:cNvGrpSpPr/>
          <p:nvPr/>
        </p:nvGrpSpPr>
        <p:grpSpPr>
          <a:xfrm>
            <a:off x="6094400" y="2406408"/>
            <a:ext cx="2592288" cy="812012"/>
            <a:chOff x="2113657" y="4283314"/>
            <a:chExt cx="3647460" cy="812012"/>
          </a:xfrm>
        </p:grpSpPr>
        <p:sp>
          <p:nvSpPr>
            <p:cNvPr id="47" name="TextBox 24">
              <a:extLst>
                <a:ext uri="{FF2B5EF4-FFF2-40B4-BE49-F238E27FC236}">
                  <a16:creationId xmlns:a16="http://schemas.microsoft.com/office/drawing/2014/main" id="{33F448CB-1267-4CE6-93E5-E2F2588F2490}"/>
                </a:ext>
              </a:extLst>
            </p:cNvPr>
            <p:cNvSpPr txBox="1"/>
            <p:nvPr/>
          </p:nvSpPr>
          <p:spPr>
            <a:xfrm>
              <a:off x="2113657" y="4541328"/>
              <a:ext cx="3647459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Através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descrição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ou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código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artigo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-se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consultar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todos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leilões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existentes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</a:t>
              </a:r>
            </a:p>
          </p:txBody>
        </p:sp>
        <p:sp>
          <p:nvSpPr>
            <p:cNvPr id="48" name="TextBox 25">
              <a:extLst>
                <a:ext uri="{FF2B5EF4-FFF2-40B4-BE49-F238E27FC236}">
                  <a16:creationId xmlns:a16="http://schemas.microsoft.com/office/drawing/2014/main" id="{79DEA85D-C8B5-4C54-B2A2-1402B6DBEAEF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pt-PT" altLang="ko-KR" sz="1200" b="1" dirty="0">
                  <a:solidFill>
                    <a:schemeClr val="accent2"/>
                  </a:solidFill>
                  <a:cs typeface="Arial" pitchFamily="34" charset="0"/>
                </a:rPr>
                <a:t>Pesquisar leilões existentes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26">
            <a:extLst>
              <a:ext uri="{FF2B5EF4-FFF2-40B4-BE49-F238E27FC236}">
                <a16:creationId xmlns:a16="http://schemas.microsoft.com/office/drawing/2014/main" id="{0A59AF57-F513-47FB-AF03-0533F12DC93C}"/>
              </a:ext>
            </a:extLst>
          </p:cNvPr>
          <p:cNvGrpSpPr/>
          <p:nvPr/>
        </p:nvGrpSpPr>
        <p:grpSpPr>
          <a:xfrm>
            <a:off x="482327" y="3747552"/>
            <a:ext cx="2592287" cy="944368"/>
            <a:chOff x="2113658" y="4283314"/>
            <a:chExt cx="3647460" cy="944368"/>
          </a:xfrm>
        </p:grpSpPr>
        <p:sp>
          <p:nvSpPr>
            <p:cNvPr id="50" name="TextBox 27">
              <a:extLst>
                <a:ext uri="{FF2B5EF4-FFF2-40B4-BE49-F238E27FC236}">
                  <a16:creationId xmlns:a16="http://schemas.microsoft.com/office/drawing/2014/main" id="{230561FE-1544-4214-9561-B49F3E73E9B9}"/>
                </a:ext>
              </a:extLst>
            </p:cNvPr>
            <p:cNvSpPr txBox="1"/>
            <p:nvPr/>
          </p:nvSpPr>
          <p:spPr>
            <a:xfrm>
              <a:off x="2113659" y="4519796"/>
              <a:ext cx="3647459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Para um dado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leilão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ser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possível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obter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-se a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descrição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artigo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a data de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término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mensagens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trocadas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 o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histórico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licitações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51" name="TextBox 28">
              <a:extLst>
                <a:ext uri="{FF2B5EF4-FFF2-40B4-BE49-F238E27FC236}">
                  <a16:creationId xmlns:a16="http://schemas.microsoft.com/office/drawing/2014/main" id="{0B765E6F-905C-4568-9DDA-6F1DD79EFF7E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Consulta dos </a:t>
              </a:r>
              <a:r>
                <a:rPr lang="en-US" altLang="ko-KR" sz="1200" b="1" dirty="0" err="1">
                  <a:solidFill>
                    <a:schemeClr val="accent5"/>
                  </a:solidFill>
                  <a:cs typeface="Arial" pitchFamily="34" charset="0"/>
                </a:rPr>
                <a:t>detalhes</a:t>
              </a:r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 de </a:t>
              </a:r>
              <a:r>
                <a:rPr lang="en-US" altLang="ko-KR" sz="1200" b="1" dirty="0" err="1">
                  <a:solidFill>
                    <a:schemeClr val="accent5"/>
                  </a:solidFill>
                  <a:cs typeface="Arial" pitchFamily="34" charset="0"/>
                </a:rPr>
                <a:t>leilão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806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06688" y="1611263"/>
            <a:ext cx="2930624" cy="2930624"/>
            <a:chOff x="3106688" y="1611263"/>
            <a:chExt cx="2930624" cy="2930624"/>
          </a:xfrm>
        </p:grpSpPr>
        <p:sp>
          <p:nvSpPr>
            <p:cNvPr id="4" name="Block Arc 3"/>
            <p:cNvSpPr/>
            <p:nvPr/>
          </p:nvSpPr>
          <p:spPr>
            <a:xfrm>
              <a:off x="3106688" y="1611263"/>
              <a:ext cx="2930624" cy="2930624"/>
            </a:xfrm>
            <a:prstGeom prst="blockArc">
              <a:avLst>
                <a:gd name="adj1" fmla="val 7959705"/>
                <a:gd name="adj2" fmla="val 2586138"/>
                <a:gd name="adj3" fmla="val 652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3830327">
              <a:off x="5230269" y="3931869"/>
              <a:ext cx="396900" cy="34215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pt-PT" altLang="ko-KR" dirty="0"/>
              <a:t>Definição da arquitetura</a:t>
            </a:r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2992642" y="3076575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506808" y="1687986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042746" y="1687986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609372" y="3076575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878055" y="1527578"/>
            <a:ext cx="2592288" cy="858180"/>
            <a:chOff x="2113657" y="4283314"/>
            <a:chExt cx="3647460" cy="858180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PT" altLang="ko-KR" sz="1200" b="1" dirty="0">
                  <a:solidFill>
                    <a:schemeClr val="accent3"/>
                  </a:solidFill>
                  <a:cs typeface="Arial" pitchFamily="34" charset="0"/>
                </a:rPr>
                <a:t>Fecho de um leilão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00192" y="2916588"/>
            <a:ext cx="2592288" cy="858180"/>
            <a:chOff x="2113657" y="4283314"/>
            <a:chExt cx="3647460" cy="858180"/>
          </a:xfrm>
        </p:grpSpPr>
        <p:sp>
          <p:nvSpPr>
            <p:cNvPr id="25" name="TextBox 24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PT" altLang="ko-KR" sz="1200" b="1" dirty="0">
                  <a:solidFill>
                    <a:schemeClr val="accent2"/>
                  </a:solidFill>
                  <a:cs typeface="Arial" pitchFamily="34" charset="0"/>
                </a:rPr>
                <a:t>Criação de leilão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8937" y="1435246"/>
            <a:ext cx="2592287" cy="950513"/>
            <a:chOff x="2113658" y="4190981"/>
            <a:chExt cx="3647460" cy="950513"/>
          </a:xfrm>
        </p:grpSpPr>
        <p:sp>
          <p:nvSpPr>
            <p:cNvPr id="28" name="TextBox 27"/>
            <p:cNvSpPr txBox="1"/>
            <p:nvPr/>
          </p:nvSpPr>
          <p:spPr>
            <a:xfrm>
              <a:off x="2113659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190981"/>
              <a:ext cx="364745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Alteração</a:t>
              </a:r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 das </a:t>
              </a:r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propriedades</a:t>
              </a:r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 de um </a:t>
              </a:r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leilão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1520" y="2907921"/>
            <a:ext cx="2592288" cy="858180"/>
            <a:chOff x="2113657" y="4283314"/>
            <a:chExt cx="3647460" cy="858180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5"/>
                  </a:solidFill>
                  <a:cs typeface="Arial" pitchFamily="34" charset="0"/>
                </a:rPr>
                <a:t>Licitação</a:t>
              </a:r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 de um </a:t>
              </a:r>
              <a:r>
                <a:rPr lang="en-US" altLang="ko-KR" sz="1200" b="1" dirty="0" err="1">
                  <a:solidFill>
                    <a:schemeClr val="accent5"/>
                  </a:solidFill>
                  <a:cs typeface="Arial" pitchFamily="34" charset="0"/>
                </a:rPr>
                <a:t>leilão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369809" y="2767393"/>
            <a:ext cx="239105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Transações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553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06688" y="1611263"/>
            <a:ext cx="2930624" cy="2930624"/>
            <a:chOff x="3106688" y="1611263"/>
            <a:chExt cx="2930624" cy="2930624"/>
          </a:xfrm>
        </p:grpSpPr>
        <p:sp>
          <p:nvSpPr>
            <p:cNvPr id="4" name="Block Arc 3"/>
            <p:cNvSpPr/>
            <p:nvPr/>
          </p:nvSpPr>
          <p:spPr>
            <a:xfrm>
              <a:off x="3106688" y="1611263"/>
              <a:ext cx="2930624" cy="2930624"/>
            </a:xfrm>
            <a:prstGeom prst="blockArc">
              <a:avLst>
                <a:gd name="adj1" fmla="val 7959705"/>
                <a:gd name="adj2" fmla="val 2586138"/>
                <a:gd name="adj3" fmla="val 652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3830327">
              <a:off x="5230269" y="3931869"/>
              <a:ext cx="396900" cy="34215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pt-PT" altLang="ko-KR" dirty="0"/>
              <a:t>Definição da arquitetura</a:t>
            </a:r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2992642" y="3076575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506808" y="1687986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042746" y="1687986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609372" y="3076575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878055" y="1527578"/>
            <a:ext cx="2592288" cy="858180"/>
            <a:chOff x="2113657" y="4283314"/>
            <a:chExt cx="3647460" cy="858180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PT" altLang="ko-KR" sz="1200" b="1" dirty="0">
                  <a:solidFill>
                    <a:schemeClr val="accent3"/>
                  </a:solidFill>
                  <a:cs typeface="Arial" pitchFamily="34" charset="0"/>
                </a:rPr>
                <a:t>Eliminação de utilizador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00192" y="2916588"/>
            <a:ext cx="2592288" cy="858180"/>
            <a:chOff x="2113657" y="4283314"/>
            <a:chExt cx="3647460" cy="858180"/>
          </a:xfrm>
        </p:grpSpPr>
        <p:sp>
          <p:nvSpPr>
            <p:cNvPr id="25" name="TextBox 24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PT" altLang="ko-KR" sz="1200" b="1" dirty="0">
                  <a:solidFill>
                    <a:schemeClr val="accent2"/>
                  </a:solidFill>
                  <a:cs typeface="Arial" pitchFamily="34" charset="0"/>
                </a:rPr>
                <a:t>Criação de leilão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8937" y="1527579"/>
            <a:ext cx="2592287" cy="858180"/>
            <a:chOff x="2113658" y="4283314"/>
            <a:chExt cx="3647460" cy="858180"/>
          </a:xfrm>
        </p:grpSpPr>
        <p:sp>
          <p:nvSpPr>
            <p:cNvPr id="28" name="TextBox 27"/>
            <p:cNvSpPr txBox="1"/>
            <p:nvPr/>
          </p:nvSpPr>
          <p:spPr>
            <a:xfrm>
              <a:off x="2113659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Registo</a:t>
              </a:r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 de </a:t>
              </a:r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artigo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1520" y="2907921"/>
            <a:ext cx="2592288" cy="858180"/>
            <a:chOff x="2113657" y="4283314"/>
            <a:chExt cx="3647460" cy="858180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5"/>
                  </a:solidFill>
                  <a:cs typeface="Arial" pitchFamily="34" charset="0"/>
                </a:rPr>
                <a:t>Registo</a:t>
              </a:r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 de </a:t>
              </a:r>
              <a:r>
                <a:rPr lang="en-US" altLang="ko-KR" sz="1200" b="1" dirty="0" err="1">
                  <a:solidFill>
                    <a:schemeClr val="accent5"/>
                  </a:solidFill>
                  <a:cs typeface="Arial" pitchFamily="34" charset="0"/>
                </a:rPr>
                <a:t>utilizador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369809" y="2767393"/>
            <a:ext cx="239105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Transações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32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06688" y="1611263"/>
            <a:ext cx="2930624" cy="2930624"/>
            <a:chOff x="3106688" y="1611263"/>
            <a:chExt cx="2930624" cy="2930624"/>
          </a:xfrm>
        </p:grpSpPr>
        <p:sp>
          <p:nvSpPr>
            <p:cNvPr id="4" name="Block Arc 3"/>
            <p:cNvSpPr/>
            <p:nvPr/>
          </p:nvSpPr>
          <p:spPr>
            <a:xfrm>
              <a:off x="3106688" y="1611263"/>
              <a:ext cx="2930624" cy="2930624"/>
            </a:xfrm>
            <a:prstGeom prst="blockArc">
              <a:avLst>
                <a:gd name="adj1" fmla="val 7959705"/>
                <a:gd name="adj2" fmla="val 2586138"/>
                <a:gd name="adj3" fmla="val 652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3830327">
              <a:off x="5230269" y="3931869"/>
              <a:ext cx="396900" cy="34215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pt-PT" altLang="ko-KR" dirty="0"/>
              <a:t>Definição da arquitetura</a:t>
            </a:r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2992642" y="3076575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506808" y="1687986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042746" y="1687986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609372" y="3076575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Freeform 15"/>
          <p:cNvSpPr/>
          <p:nvPr/>
        </p:nvSpPr>
        <p:spPr>
          <a:xfrm>
            <a:off x="4688266" y="4032037"/>
            <a:ext cx="708957" cy="64937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ardrop 1"/>
          <p:cNvSpPr/>
          <p:nvPr/>
        </p:nvSpPr>
        <p:spPr>
          <a:xfrm rot="18805991">
            <a:off x="3585060" y="4071368"/>
            <a:ext cx="666677" cy="659721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878055" y="1527578"/>
            <a:ext cx="2592288" cy="858180"/>
            <a:chOff x="2113657" y="4283314"/>
            <a:chExt cx="3647460" cy="858180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00192" y="2916588"/>
            <a:ext cx="2592288" cy="858180"/>
            <a:chOff x="2113657" y="4283314"/>
            <a:chExt cx="3647460" cy="858180"/>
          </a:xfrm>
        </p:grpSpPr>
        <p:sp>
          <p:nvSpPr>
            <p:cNvPr id="25" name="TextBox 24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8937" y="1527579"/>
            <a:ext cx="2592287" cy="858180"/>
            <a:chOff x="2113658" y="4283314"/>
            <a:chExt cx="3647460" cy="858180"/>
          </a:xfrm>
        </p:grpSpPr>
        <p:sp>
          <p:nvSpPr>
            <p:cNvPr id="28" name="TextBox 27"/>
            <p:cNvSpPr txBox="1"/>
            <p:nvPr/>
          </p:nvSpPr>
          <p:spPr>
            <a:xfrm>
              <a:off x="2113659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1520" y="2907921"/>
            <a:ext cx="2592288" cy="858180"/>
            <a:chOff x="2113657" y="4283314"/>
            <a:chExt cx="3647460" cy="858180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369809" y="2459617"/>
            <a:ext cx="239105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Potenciais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2000" b="1" dirty="0" err="1">
                <a:solidFill>
                  <a:schemeClr val="accent1"/>
                </a:solidFill>
                <a:cs typeface="Arial" pitchFamily="34" charset="0"/>
              </a:rPr>
              <a:t>Conflitos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 de </a:t>
            </a:r>
            <a:r>
              <a:rPr lang="en-US" altLang="ko-KR" sz="2000" b="1" dirty="0" err="1">
                <a:cs typeface="Arial" pitchFamily="34" charset="0"/>
              </a:rPr>
              <a:t>Concorrência</a:t>
            </a:r>
            <a:endParaRPr lang="ko-KR" altLang="en-US" sz="20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612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06688" y="1611263"/>
            <a:ext cx="2930624" cy="2930624"/>
            <a:chOff x="3106688" y="1611263"/>
            <a:chExt cx="2930624" cy="2930624"/>
          </a:xfrm>
        </p:grpSpPr>
        <p:sp>
          <p:nvSpPr>
            <p:cNvPr id="4" name="Block Arc 3"/>
            <p:cNvSpPr/>
            <p:nvPr/>
          </p:nvSpPr>
          <p:spPr>
            <a:xfrm>
              <a:off x="3106688" y="1611263"/>
              <a:ext cx="2930624" cy="2930624"/>
            </a:xfrm>
            <a:prstGeom prst="blockArc">
              <a:avLst>
                <a:gd name="adj1" fmla="val 7959705"/>
                <a:gd name="adj2" fmla="val 2586138"/>
                <a:gd name="adj3" fmla="val 652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3830327">
              <a:off x="5230269" y="3931869"/>
              <a:ext cx="396900" cy="34215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pt-PT" altLang="ko-KR" dirty="0"/>
              <a:t>Definição da arquitetura</a:t>
            </a:r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2992642" y="3076575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506808" y="1687986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042746" y="1687986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609372" y="3076575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Freeform 15"/>
          <p:cNvSpPr/>
          <p:nvPr/>
        </p:nvSpPr>
        <p:spPr>
          <a:xfrm>
            <a:off x="4688266" y="4032037"/>
            <a:ext cx="708957" cy="64937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ardrop 1"/>
          <p:cNvSpPr/>
          <p:nvPr/>
        </p:nvSpPr>
        <p:spPr>
          <a:xfrm rot="18805991">
            <a:off x="3585060" y="4071368"/>
            <a:ext cx="666677" cy="659721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878055" y="1527578"/>
            <a:ext cx="2592288" cy="858180"/>
            <a:chOff x="2113657" y="4283314"/>
            <a:chExt cx="3647460" cy="858180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00192" y="2916588"/>
            <a:ext cx="2592288" cy="858180"/>
            <a:chOff x="2113657" y="4283314"/>
            <a:chExt cx="3647460" cy="858180"/>
          </a:xfrm>
        </p:grpSpPr>
        <p:sp>
          <p:nvSpPr>
            <p:cNvPr id="25" name="TextBox 24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8937" y="1527579"/>
            <a:ext cx="2592287" cy="858180"/>
            <a:chOff x="2113658" y="4283314"/>
            <a:chExt cx="3647460" cy="858180"/>
          </a:xfrm>
        </p:grpSpPr>
        <p:sp>
          <p:nvSpPr>
            <p:cNvPr id="28" name="TextBox 27"/>
            <p:cNvSpPr txBox="1"/>
            <p:nvPr/>
          </p:nvSpPr>
          <p:spPr>
            <a:xfrm>
              <a:off x="2113659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1520" y="2907921"/>
            <a:ext cx="2592288" cy="858180"/>
            <a:chOff x="2113657" y="4283314"/>
            <a:chExt cx="3647460" cy="858180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369809" y="2613505"/>
            <a:ext cx="239105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Potenciais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2000" b="1" dirty="0" err="1">
                <a:solidFill>
                  <a:schemeClr val="accent1"/>
                </a:solidFill>
                <a:cs typeface="Arial" pitchFamily="34" charset="0"/>
              </a:rPr>
              <a:t>Soluções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813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2314198"/>
            <a:ext cx="4283968" cy="473576"/>
          </a:xfrm>
        </p:spPr>
        <p:txBody>
          <a:bodyPr/>
          <a:lstStyle/>
          <a:p>
            <a:r>
              <a:rPr lang="en-US" altLang="ko-KR" dirty="0" err="1"/>
              <a:t>Tecnologias</a:t>
            </a:r>
            <a:r>
              <a:rPr lang="en-US" altLang="ko-KR" dirty="0"/>
              <a:t> </a:t>
            </a:r>
            <a:r>
              <a:rPr lang="en-US" altLang="ko-KR" dirty="0" err="1"/>
              <a:t>usadas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25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en-US" altLang="ko-KR" dirty="0" err="1"/>
              <a:t>Tecnologias</a:t>
            </a:r>
            <a:r>
              <a:rPr lang="en-US" altLang="ko-KR" dirty="0"/>
              <a:t> </a:t>
            </a:r>
            <a:r>
              <a:rPr lang="en-US" altLang="ko-KR" dirty="0" err="1"/>
              <a:t>utilizadas</a:t>
            </a:r>
            <a:endParaRPr lang="ko-KR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39552" y="1347614"/>
            <a:ext cx="2987180" cy="3072844"/>
            <a:chOff x="539552" y="1375207"/>
            <a:chExt cx="3240360" cy="3333284"/>
          </a:xfrm>
        </p:grpSpPr>
        <p:sp>
          <p:nvSpPr>
            <p:cNvPr id="4" name="Right Arrow 3"/>
            <p:cNvSpPr/>
            <p:nvPr/>
          </p:nvSpPr>
          <p:spPr>
            <a:xfrm>
              <a:off x="1051559" y="4481585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67744" y="1375207"/>
              <a:ext cx="1008112" cy="1008114"/>
            </a:xfrm>
            <a:prstGeom prst="ellipse">
              <a:avLst/>
            </a:prstGeom>
            <a:solidFill>
              <a:schemeClr val="accent3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691680" y="2110092"/>
              <a:ext cx="1008112" cy="1008114"/>
            </a:xfrm>
            <a:prstGeom prst="ellipse">
              <a:avLst/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15616" y="2844977"/>
              <a:ext cx="1008112" cy="1008114"/>
            </a:xfrm>
            <a:prstGeom prst="ellipse">
              <a:avLst/>
            </a:prstGeom>
            <a:solidFill>
              <a:schemeClr val="accent3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39552" y="3579862"/>
              <a:ext cx="1008112" cy="1008114"/>
            </a:xfrm>
            <a:prstGeom prst="ellipse">
              <a:avLst/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627623" y="374533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203687" y="300908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779751" y="227283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667963" y="1862156"/>
            <a:ext cx="10801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Sistema de </a:t>
            </a:r>
            <a:r>
              <a:rPr lang="en-US" altLang="ko-KR" sz="1200" b="1" dirty="0" err="1">
                <a:solidFill>
                  <a:schemeClr val="accent3"/>
                </a:solidFill>
                <a:cs typeface="Arial" pitchFamily="34" charset="0"/>
              </a:rPr>
              <a:t>Gestão</a:t>
            </a:r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 de Base de Dados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41216" y="2806353"/>
            <a:ext cx="121476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altLang="ko-KR" sz="1200" b="1" dirty="0">
                <a:solidFill>
                  <a:schemeClr val="accent1"/>
                </a:solidFill>
                <a:cs typeface="Arial" pitchFamily="34" charset="0"/>
              </a:rPr>
              <a:t>Interface SQL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14470" y="3288885"/>
            <a:ext cx="108012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i="1" dirty="0">
                <a:solidFill>
                  <a:schemeClr val="accent3"/>
                </a:solidFill>
                <a:cs typeface="Arial" pitchFamily="34" charset="0"/>
              </a:rPr>
              <a:t>Framework</a:t>
            </a:r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 para a </a:t>
            </a:r>
            <a:r>
              <a:rPr lang="en-US" altLang="ko-KR" sz="1200" b="1" i="1" dirty="0">
                <a:solidFill>
                  <a:schemeClr val="accent3"/>
                </a:solidFill>
                <a:cs typeface="Arial" pitchFamily="34" charset="0"/>
              </a:rPr>
              <a:t>REST API</a:t>
            </a:r>
            <a:endParaRPr lang="ko-KR" altLang="en-US" sz="1200" b="1" i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1720" y="3956082"/>
            <a:ext cx="11881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accent1"/>
                </a:solidFill>
                <a:cs typeface="Arial" pitchFamily="34" charset="0"/>
              </a:rPr>
              <a:t>Linguagem</a:t>
            </a:r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 de </a:t>
            </a:r>
            <a:r>
              <a:rPr lang="en-US" altLang="ko-KR" sz="1200" b="1" dirty="0" err="1">
                <a:solidFill>
                  <a:schemeClr val="accent1"/>
                </a:solidFill>
                <a:cs typeface="Arial" pitchFamily="34" charset="0"/>
              </a:rPr>
              <a:t>programação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718082" y="1851670"/>
            <a:ext cx="4102390" cy="771025"/>
            <a:chOff x="803640" y="3362835"/>
            <a:chExt cx="2059657" cy="771025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SGBD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utilizado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aulas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práticas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Bases de Dados.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Suporta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as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propriedades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ACID e PL/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pgSQL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Compatível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com a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maioria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das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linguagens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programação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 </a:t>
              </a:r>
              <a:r>
                <a:rPr lang="en-US" altLang="ko-KR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middleware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ko-KR" sz="12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PostgreSQL</a:t>
              </a:r>
              <a:endParaRPr lang="ko-KR" alt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284657" y="2605506"/>
            <a:ext cx="4175775" cy="463248"/>
            <a:chOff x="803640" y="3362835"/>
            <a:chExt cx="2059657" cy="46324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JBDC</a:t>
              </a:r>
              <a:endParaRPr lang="ko-KR" alt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660587" y="3272704"/>
            <a:ext cx="4175775" cy="678692"/>
            <a:chOff x="803640" y="3362835"/>
            <a:chExt cx="2059657" cy="67869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 </a:t>
              </a:r>
              <a:r>
                <a:rPr lang="en-US" altLang="ko-KR" sz="1200" b="1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SpringBoot</a:t>
              </a:r>
              <a:endParaRPr lang="ko-KR" alt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131839" y="3939902"/>
            <a:ext cx="4175775" cy="678692"/>
            <a:chOff x="803640" y="3362835"/>
            <a:chExt cx="2059657" cy="678692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</a:t>
              </a:r>
              <a:endParaRPr lang="ko-KR" alt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723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504056" y="2314198"/>
            <a:ext cx="4283968" cy="473576"/>
          </a:xfrm>
        </p:spPr>
        <p:txBody>
          <a:bodyPr/>
          <a:lstStyle/>
          <a:p>
            <a:r>
              <a:rPr lang="en-US" altLang="ko-KR" dirty="0"/>
              <a:t>Plano de </a:t>
            </a:r>
            <a:r>
              <a:rPr lang="en-US" altLang="ko-KR" dirty="0" err="1"/>
              <a:t>desenvolvimento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220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Planeamento</a:t>
            </a:r>
            <a:r>
              <a:rPr lang="en-US" altLang="ko-KR" dirty="0"/>
              <a:t> de </a:t>
            </a:r>
            <a:r>
              <a:rPr lang="en-US" altLang="ko-KR" dirty="0" err="1"/>
              <a:t>tarefas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Block Arc 3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5453715"/>
              <a:gd name="adj3" fmla="val 1160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1964022"/>
              <a:gd name="adj3" fmla="val 114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19690711"/>
              <a:gd name="adj3" fmla="val 115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23728" y="1482955"/>
            <a:ext cx="2448272" cy="678692"/>
            <a:chOff x="803640" y="3362835"/>
            <a:chExt cx="2059657" cy="678692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1463190" y="1553619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48131" y="3961847"/>
            <a:ext cx="2448272" cy="678692"/>
            <a:chOff x="803640" y="3362835"/>
            <a:chExt cx="2059657" cy="678692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1463190" y="4032510"/>
            <a:ext cx="537366" cy="53736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561172" y="2722401"/>
            <a:ext cx="2448272" cy="678692"/>
            <a:chOff x="803640" y="3362835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Oval 18"/>
          <p:cNvSpPr/>
          <p:nvPr/>
        </p:nvSpPr>
        <p:spPr>
          <a:xfrm>
            <a:off x="1887306" y="2793065"/>
            <a:ext cx="537366" cy="5373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Isosceles Triangle 8"/>
          <p:cNvSpPr/>
          <p:nvPr/>
        </p:nvSpPr>
        <p:spPr>
          <a:xfrm rot="16200000">
            <a:off x="1624780" y="1696040"/>
            <a:ext cx="214184" cy="25536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7"/>
          <p:cNvSpPr/>
          <p:nvPr/>
        </p:nvSpPr>
        <p:spPr>
          <a:xfrm>
            <a:off x="1612996" y="4181155"/>
            <a:ext cx="246558" cy="24655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36"/>
          <p:cNvSpPr/>
          <p:nvPr/>
        </p:nvSpPr>
        <p:spPr>
          <a:xfrm>
            <a:off x="2046869" y="2952508"/>
            <a:ext cx="235618" cy="20695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292080" y="14196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92080" y="197147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92080" y="25233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92080" y="307517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92080" y="36270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92080" y="4178874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5" name="Oval 4"/>
          <p:cNvSpPr/>
          <p:nvPr/>
        </p:nvSpPr>
        <p:spPr>
          <a:xfrm>
            <a:off x="5056249" y="1510744"/>
            <a:ext cx="221420" cy="221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056249" y="2068394"/>
            <a:ext cx="221420" cy="221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056249" y="2626044"/>
            <a:ext cx="221420" cy="221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056249" y="3183694"/>
            <a:ext cx="221420" cy="221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56249" y="3741344"/>
            <a:ext cx="221420" cy="221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056249" y="4298996"/>
            <a:ext cx="221420" cy="221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84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79512" y="3999540"/>
            <a:ext cx="8820000" cy="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1203965" y="3939902"/>
            <a:ext cx="180000" cy="18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837639" y="3939902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71313" y="3939902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6104987" y="3939902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738661" y="3939902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45722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2014</a:t>
            </a:r>
            <a:endParaRPr lang="ko-KR" altLang="en-US" sz="1800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9396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2015</a:t>
            </a:r>
            <a:endParaRPr lang="ko-KR" altLang="en-US" sz="18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3070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2016</a:t>
            </a:r>
            <a:endParaRPr lang="ko-KR" altLang="en-US" sz="1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46744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2017</a:t>
            </a:r>
            <a:endParaRPr lang="ko-KR" altLang="en-US" sz="18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85025" y="4206272"/>
            <a:ext cx="90707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ko-KR" altLang="en-US" sz="1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92"/>
          <p:cNvSpPr>
            <a:spLocks noChangeAspect="1" noChangeArrowheads="1"/>
          </p:cNvSpPr>
          <p:nvPr/>
        </p:nvSpPr>
        <p:spPr bwMode="auto">
          <a:xfrm rot="16200000" flipH="1">
            <a:off x="970535" y="1419622"/>
            <a:ext cx="648000" cy="648000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9" name="AutoShape 92"/>
          <p:cNvSpPr>
            <a:spLocks noChangeAspect="1" noChangeArrowheads="1"/>
          </p:cNvSpPr>
          <p:nvPr/>
        </p:nvSpPr>
        <p:spPr bwMode="auto">
          <a:xfrm rot="16200000" flipH="1">
            <a:off x="2604209" y="2139774"/>
            <a:ext cx="648000" cy="6480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2" name="AutoShape 92"/>
          <p:cNvSpPr>
            <a:spLocks noChangeAspect="1" noChangeArrowheads="1"/>
          </p:cNvSpPr>
          <p:nvPr/>
        </p:nvSpPr>
        <p:spPr bwMode="auto">
          <a:xfrm rot="16200000" flipH="1">
            <a:off x="4248000" y="1419622"/>
            <a:ext cx="648000" cy="648000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5" name="AutoShape 92"/>
          <p:cNvSpPr>
            <a:spLocks noChangeAspect="1" noChangeArrowheads="1"/>
          </p:cNvSpPr>
          <p:nvPr/>
        </p:nvSpPr>
        <p:spPr bwMode="auto">
          <a:xfrm rot="16200000" flipH="1">
            <a:off x="5871557" y="2139774"/>
            <a:ext cx="648000" cy="6480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8" name="AutoShape 92"/>
          <p:cNvSpPr>
            <a:spLocks noChangeAspect="1" noChangeArrowheads="1"/>
          </p:cNvSpPr>
          <p:nvPr/>
        </p:nvSpPr>
        <p:spPr bwMode="auto">
          <a:xfrm rot="16200000" flipH="1">
            <a:off x="7514564" y="1419622"/>
            <a:ext cx="648000" cy="6480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30" name="Straight Connector 29"/>
          <p:cNvCxnSpPr>
            <a:stCxn id="16" idx="6"/>
            <a:endCxn id="5" idx="0"/>
          </p:cNvCxnSpPr>
          <p:nvPr/>
        </p:nvCxnSpPr>
        <p:spPr>
          <a:xfrm flipH="1">
            <a:off x="1293965" y="2067622"/>
            <a:ext cx="570" cy="187228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569128" y="2067622"/>
            <a:ext cx="570" cy="187228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7844291" y="2067622"/>
            <a:ext cx="570" cy="18722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2914141" y="2787774"/>
            <a:ext cx="18992" cy="1224279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77544" y="2775261"/>
            <a:ext cx="18992" cy="122427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178846" y="2916850"/>
            <a:ext cx="1512168" cy="922907"/>
            <a:chOff x="-7826" y="2503373"/>
            <a:chExt cx="1512168" cy="922907"/>
          </a:xfrm>
        </p:grpSpPr>
        <p:sp>
          <p:nvSpPr>
            <p:cNvPr id="43" name="Rectangle 4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8" name="Oval 21"/>
          <p:cNvSpPr>
            <a:spLocks noChangeAspect="1"/>
          </p:cNvSpPr>
          <p:nvPr/>
        </p:nvSpPr>
        <p:spPr>
          <a:xfrm>
            <a:off x="4453562" y="1606536"/>
            <a:ext cx="271899" cy="27417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9"/>
          <p:cNvSpPr/>
          <p:nvPr/>
        </p:nvSpPr>
        <p:spPr>
          <a:xfrm>
            <a:off x="6062808" y="2338592"/>
            <a:ext cx="267456" cy="25036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Donut 24"/>
          <p:cNvSpPr/>
          <p:nvPr/>
        </p:nvSpPr>
        <p:spPr>
          <a:xfrm>
            <a:off x="7687781" y="1588162"/>
            <a:ext cx="314160" cy="316717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Rounded Rectangle 27"/>
          <p:cNvSpPr/>
          <p:nvPr/>
        </p:nvSpPr>
        <p:spPr>
          <a:xfrm>
            <a:off x="2788914" y="2367323"/>
            <a:ext cx="297581" cy="22858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Rounded Rectangle 7"/>
          <p:cNvSpPr/>
          <p:nvPr/>
        </p:nvSpPr>
        <p:spPr>
          <a:xfrm>
            <a:off x="1134968" y="1585173"/>
            <a:ext cx="319134" cy="27540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7" name="Group 46"/>
          <p:cNvGrpSpPr/>
          <p:nvPr/>
        </p:nvGrpSpPr>
        <p:grpSpPr>
          <a:xfrm>
            <a:off x="5457434" y="2916850"/>
            <a:ext cx="1512168" cy="922907"/>
            <a:chOff x="-7826" y="2503373"/>
            <a:chExt cx="1512168" cy="922907"/>
          </a:xfrm>
        </p:grpSpPr>
        <p:sp>
          <p:nvSpPr>
            <p:cNvPr id="48" name="Rectangle 47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96728" y="2338592"/>
            <a:ext cx="1512168" cy="922907"/>
            <a:chOff x="-7826" y="2503373"/>
            <a:chExt cx="1512168" cy="922907"/>
          </a:xfrm>
        </p:grpSpPr>
        <p:sp>
          <p:nvSpPr>
            <p:cNvPr id="53" name="Rectangle 5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3818140" y="2338592"/>
            <a:ext cx="1512168" cy="922907"/>
            <a:chOff x="-7826" y="2503373"/>
            <a:chExt cx="1512168" cy="922907"/>
          </a:xfrm>
        </p:grpSpPr>
        <p:sp>
          <p:nvSpPr>
            <p:cNvPr id="58" name="Rectangle 57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539552" y="2338592"/>
            <a:ext cx="1512168" cy="922907"/>
            <a:chOff x="-7826" y="2503373"/>
            <a:chExt cx="1512168" cy="922907"/>
          </a:xfrm>
        </p:grpSpPr>
        <p:sp>
          <p:nvSpPr>
            <p:cNvPr id="63" name="Rectangle 6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744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Plano da </a:t>
            </a:r>
            <a:r>
              <a:rPr lang="en-US" sz="3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Apresentação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227741" y="1198228"/>
            <a:ext cx="648072" cy="6512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4">
            <a:extLst>
              <a:ext uri="{FF2B5EF4-FFF2-40B4-BE49-F238E27FC236}">
                <a16:creationId xmlns:a16="http://schemas.microsoft.com/office/drawing/2014/main" id="{42C59A02-EA81-45A9-806B-41718FDF67C7}"/>
              </a:ext>
            </a:extLst>
          </p:cNvPr>
          <p:cNvSpPr/>
          <p:nvPr/>
        </p:nvSpPr>
        <p:spPr>
          <a:xfrm>
            <a:off x="2750175" y="1975133"/>
            <a:ext cx="648072" cy="6512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62AE693E-4B33-4094-834C-959A6B342FD0}"/>
              </a:ext>
            </a:extLst>
          </p:cNvPr>
          <p:cNvSpPr/>
          <p:nvPr/>
        </p:nvSpPr>
        <p:spPr>
          <a:xfrm>
            <a:off x="2252828" y="2775061"/>
            <a:ext cx="648072" cy="6512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EE4DCDBA-1425-49EB-B59B-5528606465DA}"/>
              </a:ext>
            </a:extLst>
          </p:cNvPr>
          <p:cNvSpPr/>
          <p:nvPr/>
        </p:nvSpPr>
        <p:spPr>
          <a:xfrm>
            <a:off x="1795761" y="3537899"/>
            <a:ext cx="648072" cy="6512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4">
            <a:extLst>
              <a:ext uri="{FF2B5EF4-FFF2-40B4-BE49-F238E27FC236}">
                <a16:creationId xmlns:a16="http://schemas.microsoft.com/office/drawing/2014/main" id="{46FED77B-2745-4F27-BE2B-A77D8EFEBB8C}"/>
              </a:ext>
            </a:extLst>
          </p:cNvPr>
          <p:cNvSpPr/>
          <p:nvPr/>
        </p:nvSpPr>
        <p:spPr>
          <a:xfrm>
            <a:off x="1331640" y="4296782"/>
            <a:ext cx="648072" cy="6512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CC25522-00D8-477A-88A4-680D27AA4DB4}"/>
              </a:ext>
            </a:extLst>
          </p:cNvPr>
          <p:cNvSpPr txBox="1"/>
          <p:nvPr/>
        </p:nvSpPr>
        <p:spPr>
          <a:xfrm>
            <a:off x="3875813" y="1354097"/>
            <a:ext cx="497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Membros da equipa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447144F-C25D-42D5-A589-27CB46F1515C}"/>
              </a:ext>
            </a:extLst>
          </p:cNvPr>
          <p:cNvSpPr txBox="1"/>
          <p:nvPr/>
        </p:nvSpPr>
        <p:spPr>
          <a:xfrm>
            <a:off x="3398247" y="2131472"/>
            <a:ext cx="497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Descrição do projeto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73EEDEC-CF82-43DF-AEF8-7E48616AAF2E}"/>
              </a:ext>
            </a:extLst>
          </p:cNvPr>
          <p:cNvSpPr txBox="1"/>
          <p:nvPr/>
        </p:nvSpPr>
        <p:spPr>
          <a:xfrm>
            <a:off x="2900900" y="2916863"/>
            <a:ext cx="6212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Definição da arquitetura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0C322B6-140F-401F-849B-4B0109F41352}"/>
              </a:ext>
            </a:extLst>
          </p:cNvPr>
          <p:cNvSpPr txBox="1"/>
          <p:nvPr/>
        </p:nvSpPr>
        <p:spPr>
          <a:xfrm>
            <a:off x="2443833" y="3694238"/>
            <a:ext cx="497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Tecnologias usadas</a:t>
            </a:r>
            <a:endParaRPr lang="pt-PT" b="1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6C59DD1-9260-4A70-BADC-1D7B616ECA31}"/>
              </a:ext>
            </a:extLst>
          </p:cNvPr>
          <p:cNvSpPr txBox="1"/>
          <p:nvPr/>
        </p:nvSpPr>
        <p:spPr>
          <a:xfrm>
            <a:off x="1979712" y="4453121"/>
            <a:ext cx="497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Plano de desenvolvimento</a:t>
            </a:r>
            <a:endParaRPr lang="pt-PT" b="1" dirty="0"/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4DAF80E3-560C-49DE-967E-CE60E23422A4}"/>
              </a:ext>
            </a:extLst>
          </p:cNvPr>
          <p:cNvSpPr txBox="1"/>
          <p:nvPr/>
        </p:nvSpPr>
        <p:spPr>
          <a:xfrm>
            <a:off x="3227741" y="1314784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57F9D607-9141-4636-898A-EC07E9C058CC}"/>
              </a:ext>
            </a:extLst>
          </p:cNvPr>
          <p:cNvSpPr txBox="1"/>
          <p:nvPr/>
        </p:nvSpPr>
        <p:spPr>
          <a:xfrm>
            <a:off x="2748932" y="2100694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C0EBCAE3-4E8D-4FDF-AE32-268A07E015D6}"/>
              </a:ext>
            </a:extLst>
          </p:cNvPr>
          <p:cNvSpPr txBox="1"/>
          <p:nvPr/>
        </p:nvSpPr>
        <p:spPr>
          <a:xfrm>
            <a:off x="2252828" y="2894310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F8406B0D-8211-4AD1-B9B9-8E5FE520BC21}"/>
              </a:ext>
            </a:extLst>
          </p:cNvPr>
          <p:cNvSpPr txBox="1"/>
          <p:nvPr/>
        </p:nvSpPr>
        <p:spPr>
          <a:xfrm>
            <a:off x="1795761" y="3663460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18">
            <a:extLst>
              <a:ext uri="{FF2B5EF4-FFF2-40B4-BE49-F238E27FC236}">
                <a16:creationId xmlns:a16="http://schemas.microsoft.com/office/drawing/2014/main" id="{E645B642-2ABB-477B-9D44-F356D0D4BC28}"/>
              </a:ext>
            </a:extLst>
          </p:cNvPr>
          <p:cNvSpPr txBox="1"/>
          <p:nvPr/>
        </p:nvSpPr>
        <p:spPr>
          <a:xfrm>
            <a:off x="1331640" y="4422343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2139702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dirty="0">
                <a:latin typeface="+mj-lt"/>
              </a:rPr>
              <a:t>Thank you</a:t>
            </a:r>
            <a:endParaRPr lang="ko-KR" altLang="en-US" sz="3600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491584" y="2715766"/>
            <a:ext cx="2160536" cy="576064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None/>
            </a:pPr>
            <a:r>
              <a:rPr lang="en-US" altLang="ko-KR" sz="1400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B5621D0-DB9A-41D0-85F5-E39D8E033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51C1A63-8E2D-4D90-BBFB-16D910DCEDEC}"/>
              </a:ext>
            </a:extLst>
          </p:cNvPr>
          <p:cNvGrpSpPr/>
          <p:nvPr/>
        </p:nvGrpSpPr>
        <p:grpSpPr>
          <a:xfrm>
            <a:off x="755576" y="1457577"/>
            <a:ext cx="2880320" cy="3274412"/>
            <a:chOff x="755576" y="1457577"/>
            <a:chExt cx="2880320" cy="3274412"/>
          </a:xfrm>
        </p:grpSpPr>
        <p:grpSp>
          <p:nvGrpSpPr>
            <p:cNvPr id="3" name="Group 6">
              <a:extLst>
                <a:ext uri="{FF2B5EF4-FFF2-40B4-BE49-F238E27FC236}">
                  <a16:creationId xmlns:a16="http://schemas.microsoft.com/office/drawing/2014/main" id="{DEF1E3A0-3413-4081-9543-D741C79A525B}"/>
                </a:ext>
              </a:extLst>
            </p:cNvPr>
            <p:cNvGrpSpPr/>
            <p:nvPr/>
          </p:nvGrpSpPr>
          <p:grpSpPr>
            <a:xfrm>
              <a:off x="755576" y="2039162"/>
              <a:ext cx="2808312" cy="2692827"/>
              <a:chOff x="683568" y="1417742"/>
              <a:chExt cx="3456384" cy="3314248"/>
            </a:xfrm>
          </p:grpSpPr>
          <p:sp>
            <p:nvSpPr>
              <p:cNvPr id="4" name="Rectangle 9">
                <a:extLst>
                  <a:ext uri="{FF2B5EF4-FFF2-40B4-BE49-F238E27FC236}">
                    <a16:creationId xmlns:a16="http://schemas.microsoft.com/office/drawing/2014/main" id="{443F5327-4397-4B6F-9EBE-D6378D8EF6E7}"/>
                  </a:ext>
                </a:extLst>
              </p:cNvPr>
              <p:cNvSpPr/>
              <p:nvPr/>
            </p:nvSpPr>
            <p:spPr>
              <a:xfrm>
                <a:off x="683568" y="1417742"/>
                <a:ext cx="2984467" cy="3314248"/>
              </a:xfrm>
              <a:custGeom>
                <a:avLst/>
                <a:gdLst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1141172 w 2984467"/>
                  <a:gd name="connsiteY2" fmla="*/ 1378602 h 3314248"/>
                  <a:gd name="connsiteX3" fmla="*/ 1092775 w 2984467"/>
                  <a:gd name="connsiteY3" fmla="*/ 1145350 h 3314248"/>
                  <a:gd name="connsiteX4" fmla="*/ 825824 w 2984467"/>
                  <a:gd name="connsiteY4" fmla="*/ 1145350 h 3314248"/>
                  <a:gd name="connsiteX5" fmla="*/ 1041264 w 2984467"/>
                  <a:gd name="connsiteY5" fmla="*/ 1949381 h 3314248"/>
                  <a:gd name="connsiteX6" fmla="*/ 1141172 w 2984467"/>
                  <a:gd name="connsiteY6" fmla="*/ 1949381 h 3314248"/>
                  <a:gd name="connsiteX7" fmla="*/ 1141172 w 2984467"/>
                  <a:gd name="connsiteY7" fmla="*/ 2243347 h 3314248"/>
                  <a:gd name="connsiteX8" fmla="*/ 1120031 w 2984467"/>
                  <a:gd name="connsiteY8" fmla="*/ 2243347 h 3314248"/>
                  <a:gd name="connsiteX9" fmla="*/ 1188524 w 2984467"/>
                  <a:gd name="connsiteY9" fmla="*/ 2498965 h 3314248"/>
                  <a:gd name="connsiteX10" fmla="*/ 2848391 w 2984467"/>
                  <a:gd name="connsiteY10" fmla="*/ 2498965 h 3314248"/>
                  <a:gd name="connsiteX11" fmla="*/ 2848391 w 2984467"/>
                  <a:gd name="connsiteY11" fmla="*/ 2788949 h 3314248"/>
                  <a:gd name="connsiteX12" fmla="*/ 2984467 w 2984467"/>
                  <a:gd name="connsiteY12" fmla="*/ 3027056 h 3314248"/>
                  <a:gd name="connsiteX13" fmla="*/ 2697276 w 2984467"/>
                  <a:gd name="connsiteY13" fmla="*/ 3314248 h 3314248"/>
                  <a:gd name="connsiteX14" fmla="*/ 2410084 w 2984467"/>
                  <a:gd name="connsiteY14" fmla="*/ 3027056 h 3314248"/>
                  <a:gd name="connsiteX15" fmla="*/ 2540252 w 2984467"/>
                  <a:gd name="connsiteY15" fmla="*/ 2792932 h 3314248"/>
                  <a:gd name="connsiteX16" fmla="*/ 1267292 w 2984467"/>
                  <a:gd name="connsiteY16" fmla="*/ 2792932 h 3314248"/>
                  <a:gd name="connsiteX17" fmla="*/ 1269489 w 2984467"/>
                  <a:gd name="connsiteY17" fmla="*/ 2801136 h 3314248"/>
                  <a:gd name="connsiteX18" fmla="*/ 1387490 w 2984467"/>
                  <a:gd name="connsiteY18" fmla="*/ 3027056 h 3314248"/>
                  <a:gd name="connsiteX19" fmla="*/ 1100298 w 2984467"/>
                  <a:gd name="connsiteY19" fmla="*/ 3314248 h 3314248"/>
                  <a:gd name="connsiteX20" fmla="*/ 813106 w 2984467"/>
                  <a:gd name="connsiteY20" fmla="*/ 3027056 h 3314248"/>
                  <a:gd name="connsiteX21" fmla="*/ 959943 w 2984467"/>
                  <a:gd name="connsiteY21" fmla="*/ 2781695 h 3314248"/>
                  <a:gd name="connsiteX22" fmla="*/ 297574 w 2984467"/>
                  <a:gd name="connsiteY22" fmla="*/ 309696 h 3314248"/>
                  <a:gd name="connsiteX23" fmla="*/ 0 w 2984467"/>
                  <a:gd name="connsiteY23" fmla="*/ 309696 h 3314248"/>
                  <a:gd name="connsiteX24" fmla="*/ 0 w 2984467"/>
                  <a:gd name="connsiteY24" fmla="*/ 15729 h 3314248"/>
                  <a:gd name="connsiteX25" fmla="*/ 460224 w 2984467"/>
                  <a:gd name="connsiteY25" fmla="*/ 15729 h 3314248"/>
                  <a:gd name="connsiteX26" fmla="*/ 518928 w 2984467"/>
                  <a:gd name="connsiteY26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1141172 w 2984467"/>
                  <a:gd name="connsiteY2" fmla="*/ 1378602 h 3314248"/>
                  <a:gd name="connsiteX3" fmla="*/ 825824 w 2984467"/>
                  <a:gd name="connsiteY3" fmla="*/ 1145350 h 3314248"/>
                  <a:gd name="connsiteX4" fmla="*/ 1041264 w 2984467"/>
                  <a:gd name="connsiteY4" fmla="*/ 1949381 h 3314248"/>
                  <a:gd name="connsiteX5" fmla="*/ 1141172 w 2984467"/>
                  <a:gd name="connsiteY5" fmla="*/ 1949381 h 3314248"/>
                  <a:gd name="connsiteX6" fmla="*/ 1141172 w 2984467"/>
                  <a:gd name="connsiteY6" fmla="*/ 2243347 h 3314248"/>
                  <a:gd name="connsiteX7" fmla="*/ 1120031 w 2984467"/>
                  <a:gd name="connsiteY7" fmla="*/ 2243347 h 3314248"/>
                  <a:gd name="connsiteX8" fmla="*/ 1188524 w 2984467"/>
                  <a:gd name="connsiteY8" fmla="*/ 2498965 h 3314248"/>
                  <a:gd name="connsiteX9" fmla="*/ 2848391 w 2984467"/>
                  <a:gd name="connsiteY9" fmla="*/ 2498965 h 3314248"/>
                  <a:gd name="connsiteX10" fmla="*/ 2848391 w 2984467"/>
                  <a:gd name="connsiteY10" fmla="*/ 2788949 h 3314248"/>
                  <a:gd name="connsiteX11" fmla="*/ 2984467 w 2984467"/>
                  <a:gd name="connsiteY11" fmla="*/ 3027056 h 3314248"/>
                  <a:gd name="connsiteX12" fmla="*/ 2697276 w 2984467"/>
                  <a:gd name="connsiteY12" fmla="*/ 3314248 h 3314248"/>
                  <a:gd name="connsiteX13" fmla="*/ 2410084 w 2984467"/>
                  <a:gd name="connsiteY13" fmla="*/ 3027056 h 3314248"/>
                  <a:gd name="connsiteX14" fmla="*/ 2540252 w 2984467"/>
                  <a:gd name="connsiteY14" fmla="*/ 2792932 h 3314248"/>
                  <a:gd name="connsiteX15" fmla="*/ 1267292 w 2984467"/>
                  <a:gd name="connsiteY15" fmla="*/ 2792932 h 3314248"/>
                  <a:gd name="connsiteX16" fmla="*/ 1269489 w 2984467"/>
                  <a:gd name="connsiteY16" fmla="*/ 2801136 h 3314248"/>
                  <a:gd name="connsiteX17" fmla="*/ 1387490 w 2984467"/>
                  <a:gd name="connsiteY17" fmla="*/ 3027056 h 3314248"/>
                  <a:gd name="connsiteX18" fmla="*/ 1100298 w 2984467"/>
                  <a:gd name="connsiteY18" fmla="*/ 3314248 h 3314248"/>
                  <a:gd name="connsiteX19" fmla="*/ 813106 w 2984467"/>
                  <a:gd name="connsiteY19" fmla="*/ 3027056 h 3314248"/>
                  <a:gd name="connsiteX20" fmla="*/ 959943 w 2984467"/>
                  <a:gd name="connsiteY20" fmla="*/ 2781695 h 3314248"/>
                  <a:gd name="connsiteX21" fmla="*/ 297574 w 2984467"/>
                  <a:gd name="connsiteY21" fmla="*/ 309696 h 3314248"/>
                  <a:gd name="connsiteX22" fmla="*/ 0 w 2984467"/>
                  <a:gd name="connsiteY22" fmla="*/ 309696 h 3314248"/>
                  <a:gd name="connsiteX23" fmla="*/ 0 w 2984467"/>
                  <a:gd name="connsiteY23" fmla="*/ 15729 h 3314248"/>
                  <a:gd name="connsiteX24" fmla="*/ 460224 w 2984467"/>
                  <a:gd name="connsiteY24" fmla="*/ 15729 h 3314248"/>
                  <a:gd name="connsiteX25" fmla="*/ 518928 w 2984467"/>
                  <a:gd name="connsiteY25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825824 w 2984467"/>
                  <a:gd name="connsiteY2" fmla="*/ 1145350 h 3314248"/>
                  <a:gd name="connsiteX3" fmla="*/ 1041264 w 2984467"/>
                  <a:gd name="connsiteY3" fmla="*/ 1949381 h 3314248"/>
                  <a:gd name="connsiteX4" fmla="*/ 1141172 w 2984467"/>
                  <a:gd name="connsiteY4" fmla="*/ 1949381 h 3314248"/>
                  <a:gd name="connsiteX5" fmla="*/ 1141172 w 2984467"/>
                  <a:gd name="connsiteY5" fmla="*/ 2243347 h 3314248"/>
                  <a:gd name="connsiteX6" fmla="*/ 1120031 w 2984467"/>
                  <a:gd name="connsiteY6" fmla="*/ 2243347 h 3314248"/>
                  <a:gd name="connsiteX7" fmla="*/ 1188524 w 2984467"/>
                  <a:gd name="connsiteY7" fmla="*/ 2498965 h 3314248"/>
                  <a:gd name="connsiteX8" fmla="*/ 2848391 w 2984467"/>
                  <a:gd name="connsiteY8" fmla="*/ 2498965 h 3314248"/>
                  <a:gd name="connsiteX9" fmla="*/ 2848391 w 2984467"/>
                  <a:gd name="connsiteY9" fmla="*/ 2788949 h 3314248"/>
                  <a:gd name="connsiteX10" fmla="*/ 2984467 w 2984467"/>
                  <a:gd name="connsiteY10" fmla="*/ 3027056 h 3314248"/>
                  <a:gd name="connsiteX11" fmla="*/ 2697276 w 2984467"/>
                  <a:gd name="connsiteY11" fmla="*/ 3314248 h 3314248"/>
                  <a:gd name="connsiteX12" fmla="*/ 2410084 w 2984467"/>
                  <a:gd name="connsiteY12" fmla="*/ 3027056 h 3314248"/>
                  <a:gd name="connsiteX13" fmla="*/ 2540252 w 2984467"/>
                  <a:gd name="connsiteY13" fmla="*/ 2792932 h 3314248"/>
                  <a:gd name="connsiteX14" fmla="*/ 1267292 w 2984467"/>
                  <a:gd name="connsiteY14" fmla="*/ 2792932 h 3314248"/>
                  <a:gd name="connsiteX15" fmla="*/ 1269489 w 2984467"/>
                  <a:gd name="connsiteY15" fmla="*/ 2801136 h 3314248"/>
                  <a:gd name="connsiteX16" fmla="*/ 1387490 w 2984467"/>
                  <a:gd name="connsiteY16" fmla="*/ 3027056 h 3314248"/>
                  <a:gd name="connsiteX17" fmla="*/ 1100298 w 2984467"/>
                  <a:gd name="connsiteY17" fmla="*/ 3314248 h 3314248"/>
                  <a:gd name="connsiteX18" fmla="*/ 813106 w 2984467"/>
                  <a:gd name="connsiteY18" fmla="*/ 3027056 h 3314248"/>
                  <a:gd name="connsiteX19" fmla="*/ 959943 w 2984467"/>
                  <a:gd name="connsiteY19" fmla="*/ 2781695 h 3314248"/>
                  <a:gd name="connsiteX20" fmla="*/ 297574 w 2984467"/>
                  <a:gd name="connsiteY20" fmla="*/ 309696 h 3314248"/>
                  <a:gd name="connsiteX21" fmla="*/ 0 w 2984467"/>
                  <a:gd name="connsiteY21" fmla="*/ 309696 h 3314248"/>
                  <a:gd name="connsiteX22" fmla="*/ 0 w 2984467"/>
                  <a:gd name="connsiteY22" fmla="*/ 15729 h 3314248"/>
                  <a:gd name="connsiteX23" fmla="*/ 460224 w 2984467"/>
                  <a:gd name="connsiteY23" fmla="*/ 15729 h 3314248"/>
                  <a:gd name="connsiteX24" fmla="*/ 518928 w 2984467"/>
                  <a:gd name="connsiteY24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825824 w 2984467"/>
                  <a:gd name="connsiteY2" fmla="*/ 1145350 h 3314248"/>
                  <a:gd name="connsiteX3" fmla="*/ 1041264 w 2984467"/>
                  <a:gd name="connsiteY3" fmla="*/ 1949381 h 3314248"/>
                  <a:gd name="connsiteX4" fmla="*/ 1141172 w 2984467"/>
                  <a:gd name="connsiteY4" fmla="*/ 2243347 h 3314248"/>
                  <a:gd name="connsiteX5" fmla="*/ 1120031 w 2984467"/>
                  <a:gd name="connsiteY5" fmla="*/ 2243347 h 3314248"/>
                  <a:gd name="connsiteX6" fmla="*/ 1188524 w 2984467"/>
                  <a:gd name="connsiteY6" fmla="*/ 2498965 h 3314248"/>
                  <a:gd name="connsiteX7" fmla="*/ 2848391 w 2984467"/>
                  <a:gd name="connsiteY7" fmla="*/ 2498965 h 3314248"/>
                  <a:gd name="connsiteX8" fmla="*/ 2848391 w 2984467"/>
                  <a:gd name="connsiteY8" fmla="*/ 2788949 h 3314248"/>
                  <a:gd name="connsiteX9" fmla="*/ 2984467 w 2984467"/>
                  <a:gd name="connsiteY9" fmla="*/ 3027056 h 3314248"/>
                  <a:gd name="connsiteX10" fmla="*/ 2697276 w 2984467"/>
                  <a:gd name="connsiteY10" fmla="*/ 3314248 h 3314248"/>
                  <a:gd name="connsiteX11" fmla="*/ 2410084 w 2984467"/>
                  <a:gd name="connsiteY11" fmla="*/ 3027056 h 3314248"/>
                  <a:gd name="connsiteX12" fmla="*/ 2540252 w 2984467"/>
                  <a:gd name="connsiteY12" fmla="*/ 2792932 h 3314248"/>
                  <a:gd name="connsiteX13" fmla="*/ 1267292 w 2984467"/>
                  <a:gd name="connsiteY13" fmla="*/ 2792932 h 3314248"/>
                  <a:gd name="connsiteX14" fmla="*/ 1269489 w 2984467"/>
                  <a:gd name="connsiteY14" fmla="*/ 2801136 h 3314248"/>
                  <a:gd name="connsiteX15" fmla="*/ 1387490 w 2984467"/>
                  <a:gd name="connsiteY15" fmla="*/ 3027056 h 3314248"/>
                  <a:gd name="connsiteX16" fmla="*/ 1100298 w 2984467"/>
                  <a:gd name="connsiteY16" fmla="*/ 3314248 h 3314248"/>
                  <a:gd name="connsiteX17" fmla="*/ 813106 w 2984467"/>
                  <a:gd name="connsiteY17" fmla="*/ 3027056 h 3314248"/>
                  <a:gd name="connsiteX18" fmla="*/ 959943 w 2984467"/>
                  <a:gd name="connsiteY18" fmla="*/ 2781695 h 3314248"/>
                  <a:gd name="connsiteX19" fmla="*/ 297574 w 2984467"/>
                  <a:gd name="connsiteY19" fmla="*/ 309696 h 3314248"/>
                  <a:gd name="connsiteX20" fmla="*/ 0 w 2984467"/>
                  <a:gd name="connsiteY20" fmla="*/ 309696 h 3314248"/>
                  <a:gd name="connsiteX21" fmla="*/ 0 w 2984467"/>
                  <a:gd name="connsiteY21" fmla="*/ 15729 h 3314248"/>
                  <a:gd name="connsiteX22" fmla="*/ 460224 w 2984467"/>
                  <a:gd name="connsiteY22" fmla="*/ 15729 h 3314248"/>
                  <a:gd name="connsiteX23" fmla="*/ 518928 w 2984467"/>
                  <a:gd name="connsiteY23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825824 w 2984467"/>
                  <a:gd name="connsiteY2" fmla="*/ 1145350 h 3314248"/>
                  <a:gd name="connsiteX3" fmla="*/ 1041264 w 2984467"/>
                  <a:gd name="connsiteY3" fmla="*/ 1949381 h 3314248"/>
                  <a:gd name="connsiteX4" fmla="*/ 1141172 w 2984467"/>
                  <a:gd name="connsiteY4" fmla="*/ 2243347 h 3314248"/>
                  <a:gd name="connsiteX5" fmla="*/ 1188524 w 2984467"/>
                  <a:gd name="connsiteY5" fmla="*/ 2498965 h 3314248"/>
                  <a:gd name="connsiteX6" fmla="*/ 2848391 w 2984467"/>
                  <a:gd name="connsiteY6" fmla="*/ 2498965 h 3314248"/>
                  <a:gd name="connsiteX7" fmla="*/ 2848391 w 2984467"/>
                  <a:gd name="connsiteY7" fmla="*/ 2788949 h 3314248"/>
                  <a:gd name="connsiteX8" fmla="*/ 2984467 w 2984467"/>
                  <a:gd name="connsiteY8" fmla="*/ 3027056 h 3314248"/>
                  <a:gd name="connsiteX9" fmla="*/ 2697276 w 2984467"/>
                  <a:gd name="connsiteY9" fmla="*/ 3314248 h 3314248"/>
                  <a:gd name="connsiteX10" fmla="*/ 2410084 w 2984467"/>
                  <a:gd name="connsiteY10" fmla="*/ 3027056 h 3314248"/>
                  <a:gd name="connsiteX11" fmla="*/ 2540252 w 2984467"/>
                  <a:gd name="connsiteY11" fmla="*/ 2792932 h 3314248"/>
                  <a:gd name="connsiteX12" fmla="*/ 1267292 w 2984467"/>
                  <a:gd name="connsiteY12" fmla="*/ 2792932 h 3314248"/>
                  <a:gd name="connsiteX13" fmla="*/ 1269489 w 2984467"/>
                  <a:gd name="connsiteY13" fmla="*/ 2801136 h 3314248"/>
                  <a:gd name="connsiteX14" fmla="*/ 1387490 w 2984467"/>
                  <a:gd name="connsiteY14" fmla="*/ 3027056 h 3314248"/>
                  <a:gd name="connsiteX15" fmla="*/ 1100298 w 2984467"/>
                  <a:gd name="connsiteY15" fmla="*/ 3314248 h 3314248"/>
                  <a:gd name="connsiteX16" fmla="*/ 813106 w 2984467"/>
                  <a:gd name="connsiteY16" fmla="*/ 3027056 h 3314248"/>
                  <a:gd name="connsiteX17" fmla="*/ 959943 w 2984467"/>
                  <a:gd name="connsiteY17" fmla="*/ 2781695 h 3314248"/>
                  <a:gd name="connsiteX18" fmla="*/ 297574 w 2984467"/>
                  <a:gd name="connsiteY18" fmla="*/ 309696 h 3314248"/>
                  <a:gd name="connsiteX19" fmla="*/ 0 w 2984467"/>
                  <a:gd name="connsiteY19" fmla="*/ 309696 h 3314248"/>
                  <a:gd name="connsiteX20" fmla="*/ 0 w 2984467"/>
                  <a:gd name="connsiteY20" fmla="*/ 15729 h 3314248"/>
                  <a:gd name="connsiteX21" fmla="*/ 460224 w 2984467"/>
                  <a:gd name="connsiteY21" fmla="*/ 15729 h 3314248"/>
                  <a:gd name="connsiteX22" fmla="*/ 518928 w 2984467"/>
                  <a:gd name="connsiteY22" fmla="*/ 0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19" fmla="*/ 747055 w 2984467"/>
                  <a:gd name="connsiteY19" fmla="*/ 851383 h 3314248"/>
                  <a:gd name="connsiteX20" fmla="*/ 825824 w 2984467"/>
                  <a:gd name="connsiteY20" fmla="*/ 1145350 h 3314248"/>
                  <a:gd name="connsiteX21" fmla="*/ 1132704 w 2984467"/>
                  <a:gd name="connsiteY21" fmla="*/ 2040821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19" fmla="*/ 747055 w 2984467"/>
                  <a:gd name="connsiteY19" fmla="*/ 851383 h 3314248"/>
                  <a:gd name="connsiteX20" fmla="*/ 1132704 w 2984467"/>
                  <a:gd name="connsiteY20" fmla="*/ 2040821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19" fmla="*/ 1132704 w 2984467"/>
                  <a:gd name="connsiteY19" fmla="*/ 2040821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0" fmla="*/ 1188524 w 2984467"/>
                  <a:gd name="connsiteY0" fmla="*/ 2498965 h 3314248"/>
                  <a:gd name="connsiteX1" fmla="*/ 2848391 w 2984467"/>
                  <a:gd name="connsiteY1" fmla="*/ 2498965 h 3314248"/>
                  <a:gd name="connsiteX2" fmla="*/ 2848391 w 2984467"/>
                  <a:gd name="connsiteY2" fmla="*/ 2788949 h 3314248"/>
                  <a:gd name="connsiteX3" fmla="*/ 2984467 w 2984467"/>
                  <a:gd name="connsiteY3" fmla="*/ 3027056 h 3314248"/>
                  <a:gd name="connsiteX4" fmla="*/ 2697276 w 2984467"/>
                  <a:gd name="connsiteY4" fmla="*/ 3314248 h 3314248"/>
                  <a:gd name="connsiteX5" fmla="*/ 2410084 w 2984467"/>
                  <a:gd name="connsiteY5" fmla="*/ 3027056 h 3314248"/>
                  <a:gd name="connsiteX6" fmla="*/ 2540252 w 2984467"/>
                  <a:gd name="connsiteY6" fmla="*/ 2792932 h 3314248"/>
                  <a:gd name="connsiteX7" fmla="*/ 1267292 w 2984467"/>
                  <a:gd name="connsiteY7" fmla="*/ 2792932 h 3314248"/>
                  <a:gd name="connsiteX8" fmla="*/ 1269489 w 2984467"/>
                  <a:gd name="connsiteY8" fmla="*/ 2801136 h 3314248"/>
                  <a:gd name="connsiteX9" fmla="*/ 1387490 w 2984467"/>
                  <a:gd name="connsiteY9" fmla="*/ 3027056 h 3314248"/>
                  <a:gd name="connsiteX10" fmla="*/ 1100298 w 2984467"/>
                  <a:gd name="connsiteY10" fmla="*/ 3314248 h 3314248"/>
                  <a:gd name="connsiteX11" fmla="*/ 813106 w 2984467"/>
                  <a:gd name="connsiteY11" fmla="*/ 3027056 h 3314248"/>
                  <a:gd name="connsiteX12" fmla="*/ 959943 w 2984467"/>
                  <a:gd name="connsiteY12" fmla="*/ 2781695 h 3314248"/>
                  <a:gd name="connsiteX13" fmla="*/ 297574 w 2984467"/>
                  <a:gd name="connsiteY13" fmla="*/ 309696 h 3314248"/>
                  <a:gd name="connsiteX14" fmla="*/ 0 w 2984467"/>
                  <a:gd name="connsiteY14" fmla="*/ 309696 h 3314248"/>
                  <a:gd name="connsiteX15" fmla="*/ 0 w 2984467"/>
                  <a:gd name="connsiteY15" fmla="*/ 15729 h 3314248"/>
                  <a:gd name="connsiteX16" fmla="*/ 460224 w 2984467"/>
                  <a:gd name="connsiteY16" fmla="*/ 15729 h 3314248"/>
                  <a:gd name="connsiteX17" fmla="*/ 518928 w 2984467"/>
                  <a:gd name="connsiteY17" fmla="*/ 0 h 3314248"/>
                  <a:gd name="connsiteX0" fmla="*/ 1188524 w 2984467"/>
                  <a:gd name="connsiteY0" fmla="*/ 2498965 h 3314248"/>
                  <a:gd name="connsiteX1" fmla="*/ 2848391 w 2984467"/>
                  <a:gd name="connsiteY1" fmla="*/ 2498965 h 3314248"/>
                  <a:gd name="connsiteX2" fmla="*/ 2848391 w 2984467"/>
                  <a:gd name="connsiteY2" fmla="*/ 2788949 h 3314248"/>
                  <a:gd name="connsiteX3" fmla="*/ 2984467 w 2984467"/>
                  <a:gd name="connsiteY3" fmla="*/ 3027056 h 3314248"/>
                  <a:gd name="connsiteX4" fmla="*/ 2697276 w 2984467"/>
                  <a:gd name="connsiteY4" fmla="*/ 3314248 h 3314248"/>
                  <a:gd name="connsiteX5" fmla="*/ 2410084 w 2984467"/>
                  <a:gd name="connsiteY5" fmla="*/ 3027056 h 3314248"/>
                  <a:gd name="connsiteX6" fmla="*/ 2540252 w 2984467"/>
                  <a:gd name="connsiteY6" fmla="*/ 2792932 h 3314248"/>
                  <a:gd name="connsiteX7" fmla="*/ 1267292 w 2984467"/>
                  <a:gd name="connsiteY7" fmla="*/ 2792932 h 3314248"/>
                  <a:gd name="connsiteX8" fmla="*/ 1269489 w 2984467"/>
                  <a:gd name="connsiteY8" fmla="*/ 2801136 h 3314248"/>
                  <a:gd name="connsiteX9" fmla="*/ 1387490 w 2984467"/>
                  <a:gd name="connsiteY9" fmla="*/ 3027056 h 3314248"/>
                  <a:gd name="connsiteX10" fmla="*/ 1100298 w 2984467"/>
                  <a:gd name="connsiteY10" fmla="*/ 3314248 h 3314248"/>
                  <a:gd name="connsiteX11" fmla="*/ 813106 w 2984467"/>
                  <a:gd name="connsiteY11" fmla="*/ 3027056 h 3314248"/>
                  <a:gd name="connsiteX12" fmla="*/ 959943 w 2984467"/>
                  <a:gd name="connsiteY12" fmla="*/ 2781695 h 3314248"/>
                  <a:gd name="connsiteX13" fmla="*/ 297574 w 2984467"/>
                  <a:gd name="connsiteY13" fmla="*/ 309696 h 3314248"/>
                  <a:gd name="connsiteX14" fmla="*/ 0 w 2984467"/>
                  <a:gd name="connsiteY14" fmla="*/ 309696 h 3314248"/>
                  <a:gd name="connsiteX15" fmla="*/ 0 w 2984467"/>
                  <a:gd name="connsiteY15" fmla="*/ 15729 h 3314248"/>
                  <a:gd name="connsiteX16" fmla="*/ 518928 w 2984467"/>
                  <a:gd name="connsiteY16" fmla="*/ 0 h 331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84467" h="3314248">
                    <a:moveTo>
                      <a:pt x="1188524" y="2498965"/>
                    </a:moveTo>
                    <a:lnTo>
                      <a:pt x="2848391" y="2498965"/>
                    </a:lnTo>
                    <a:lnTo>
                      <a:pt x="2848391" y="2788949"/>
                    </a:lnTo>
                    <a:cubicBezTo>
                      <a:pt x="2931309" y="2835505"/>
                      <a:pt x="2984467" y="2925072"/>
                      <a:pt x="2984467" y="3027056"/>
                    </a:cubicBezTo>
                    <a:cubicBezTo>
                      <a:pt x="2984467" y="3185668"/>
                      <a:pt x="2855887" y="3314248"/>
                      <a:pt x="2697276" y="3314248"/>
                    </a:cubicBezTo>
                    <a:cubicBezTo>
                      <a:pt x="2538664" y="3314248"/>
                      <a:pt x="2410084" y="3185668"/>
                      <a:pt x="2410084" y="3027056"/>
                    </a:cubicBezTo>
                    <a:cubicBezTo>
                      <a:pt x="2410084" y="2927673"/>
                      <a:pt x="2460566" y="2840079"/>
                      <a:pt x="2540252" y="2792932"/>
                    </a:cubicBezTo>
                    <a:lnTo>
                      <a:pt x="1267292" y="2792932"/>
                    </a:lnTo>
                    <a:lnTo>
                      <a:pt x="1269489" y="2801136"/>
                    </a:lnTo>
                    <a:cubicBezTo>
                      <a:pt x="1342305" y="2849558"/>
                      <a:pt x="1387490" y="2933031"/>
                      <a:pt x="1387490" y="3027056"/>
                    </a:cubicBezTo>
                    <a:cubicBezTo>
                      <a:pt x="1387490" y="3185668"/>
                      <a:pt x="1258910" y="3314248"/>
                      <a:pt x="1100298" y="3314248"/>
                    </a:cubicBezTo>
                    <a:cubicBezTo>
                      <a:pt x="941687" y="3314248"/>
                      <a:pt x="813106" y="3185668"/>
                      <a:pt x="813106" y="3027056"/>
                    </a:cubicBezTo>
                    <a:cubicBezTo>
                      <a:pt x="813106" y="2920356"/>
                      <a:pt x="871295" y="2827247"/>
                      <a:pt x="959943" y="2781695"/>
                    </a:cubicBezTo>
                    <a:lnTo>
                      <a:pt x="297574" y="309696"/>
                    </a:lnTo>
                    <a:lnTo>
                      <a:pt x="0" y="309696"/>
                    </a:lnTo>
                    <a:lnTo>
                      <a:pt x="0" y="15729"/>
                    </a:lnTo>
                    <a:lnTo>
                      <a:pt x="518928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Rounded Rectangle 5">
                <a:extLst>
                  <a:ext uri="{FF2B5EF4-FFF2-40B4-BE49-F238E27FC236}">
                    <a16:creationId xmlns:a16="http://schemas.microsoft.com/office/drawing/2014/main" id="{1B626747-8435-4754-997C-65D9EF97D67F}"/>
                  </a:ext>
                </a:extLst>
              </p:cNvPr>
              <p:cNvSpPr/>
              <p:nvPr/>
            </p:nvSpPr>
            <p:spPr>
              <a:xfrm>
                <a:off x="1614370" y="2058499"/>
                <a:ext cx="2525582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Rounded Rectangle 7">
                <a:extLst>
                  <a:ext uri="{FF2B5EF4-FFF2-40B4-BE49-F238E27FC236}">
                    <a16:creationId xmlns:a16="http://schemas.microsoft.com/office/drawing/2014/main" id="{EAFBD77E-5F11-4C23-B19C-B7A632CED208}"/>
                  </a:ext>
                </a:extLst>
              </p:cNvPr>
              <p:cNvSpPr/>
              <p:nvPr/>
            </p:nvSpPr>
            <p:spPr>
              <a:xfrm>
                <a:off x="1824325" y="2681351"/>
                <a:ext cx="2099603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:a16="http://schemas.microsoft.com/office/drawing/2014/main" id="{E18A15D3-5A12-4CBD-BDC7-AF55FF8F3900}"/>
                  </a:ext>
                </a:extLst>
              </p:cNvPr>
              <p:cNvSpPr/>
              <p:nvPr/>
            </p:nvSpPr>
            <p:spPr>
              <a:xfrm>
                <a:off x="1994411" y="3304203"/>
                <a:ext cx="1673624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Rounded Rectangle 2">
              <a:extLst>
                <a:ext uri="{FF2B5EF4-FFF2-40B4-BE49-F238E27FC236}">
                  <a16:creationId xmlns:a16="http://schemas.microsoft.com/office/drawing/2014/main" id="{8E50A9D2-E05C-4342-8EAE-19346A2AD8F9}"/>
                </a:ext>
              </a:extLst>
            </p:cNvPr>
            <p:cNvSpPr/>
            <p:nvPr/>
          </p:nvSpPr>
          <p:spPr>
            <a:xfrm>
              <a:off x="2243774" y="1558391"/>
              <a:ext cx="291006" cy="291006"/>
            </a:xfrm>
            <a:custGeom>
              <a:avLst/>
              <a:gdLst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71732 w 3960440"/>
                <a:gd name="connsiteY2" fmla="*/ 2285845 h 3960000"/>
                <a:gd name="connsiteX3" fmla="*/ 1338560 w 3960440"/>
                <a:gd name="connsiteY3" fmla="*/ 1981614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71732 w 3960440"/>
                <a:gd name="connsiteY2" fmla="*/ 2285845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328015 w 3960440"/>
                <a:gd name="connsiteY3" fmla="*/ 1812920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328015 w 3960440"/>
                <a:gd name="connsiteY3" fmla="*/ 1812920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960440" h="3960000">
                  <a:moveTo>
                    <a:pt x="1979373" y="472350"/>
                  </a:moveTo>
                  <a:cubicBezTo>
                    <a:pt x="1228307" y="485871"/>
                    <a:pt x="850011" y="1078219"/>
                    <a:pt x="813783" y="1434034"/>
                  </a:cubicBezTo>
                  <a:cubicBezTo>
                    <a:pt x="787561" y="1781828"/>
                    <a:pt x="889690" y="2005359"/>
                    <a:pt x="1119009" y="2222584"/>
                  </a:cubicBezTo>
                  <a:cubicBezTo>
                    <a:pt x="1178964" y="2123026"/>
                    <a:pt x="1260199" y="1908547"/>
                    <a:pt x="1328015" y="1812920"/>
                  </a:cubicBezTo>
                  <a:cubicBezTo>
                    <a:pt x="1222115" y="1647651"/>
                    <a:pt x="1255483" y="1756375"/>
                    <a:pt x="1234998" y="1431771"/>
                  </a:cubicBezTo>
                  <a:cubicBezTo>
                    <a:pt x="1331609" y="922504"/>
                    <a:pt x="1719145" y="812633"/>
                    <a:pt x="2217373" y="891303"/>
                  </a:cubicBezTo>
                  <a:cubicBezTo>
                    <a:pt x="2693518" y="1016895"/>
                    <a:pt x="2787642" y="1344599"/>
                    <a:pt x="2783502" y="1606823"/>
                  </a:cubicBezTo>
                  <a:cubicBezTo>
                    <a:pt x="2771081" y="1743454"/>
                    <a:pt x="2679609" y="2064482"/>
                    <a:pt x="2456028" y="2225955"/>
                  </a:cubicBezTo>
                  <a:cubicBezTo>
                    <a:pt x="2192422" y="2399851"/>
                    <a:pt x="2004893" y="2209395"/>
                    <a:pt x="2026974" y="2018938"/>
                  </a:cubicBezTo>
                  <a:cubicBezTo>
                    <a:pt x="2072519" y="1810540"/>
                    <a:pt x="2086043" y="1754994"/>
                    <a:pt x="2135727" y="1554876"/>
                  </a:cubicBezTo>
                  <a:cubicBezTo>
                    <a:pt x="2195073" y="1382360"/>
                    <a:pt x="2084273" y="1259912"/>
                    <a:pt x="1915898" y="1219889"/>
                  </a:cubicBezTo>
                  <a:cubicBezTo>
                    <a:pt x="1750283" y="1186766"/>
                    <a:pt x="1626460" y="1331294"/>
                    <a:pt x="1589196" y="1434803"/>
                  </a:cubicBezTo>
                  <a:cubicBezTo>
                    <a:pt x="1499489" y="1732912"/>
                    <a:pt x="1614533" y="1824000"/>
                    <a:pt x="1574511" y="1939931"/>
                  </a:cubicBezTo>
                  <a:cubicBezTo>
                    <a:pt x="1332991" y="2671400"/>
                    <a:pt x="1220920" y="3468343"/>
                    <a:pt x="1339611" y="3487664"/>
                  </a:cubicBezTo>
                  <a:cubicBezTo>
                    <a:pt x="1434840" y="3497327"/>
                    <a:pt x="1730357" y="3129057"/>
                    <a:pt x="1887692" y="2422431"/>
                  </a:cubicBezTo>
                  <a:cubicBezTo>
                    <a:pt x="1985681" y="2531460"/>
                    <a:pt x="2093439" y="2747804"/>
                    <a:pt x="2336342" y="2720202"/>
                  </a:cubicBezTo>
                  <a:cubicBezTo>
                    <a:pt x="2693796" y="2666377"/>
                    <a:pt x="3092265" y="2401394"/>
                    <a:pt x="3176454" y="1627140"/>
                  </a:cubicBezTo>
                  <a:cubicBezTo>
                    <a:pt x="3254038" y="999456"/>
                    <a:pt x="2816023" y="430731"/>
                    <a:pt x="1979373" y="472350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609C956-99B7-4FE0-933B-83FDF383C4AE}"/>
                </a:ext>
              </a:extLst>
            </p:cNvPr>
            <p:cNvSpPr/>
            <p:nvPr/>
          </p:nvSpPr>
          <p:spPr>
            <a:xfrm>
              <a:off x="1924505" y="1870476"/>
              <a:ext cx="291038" cy="291006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2">
              <a:extLst>
                <a:ext uri="{FF2B5EF4-FFF2-40B4-BE49-F238E27FC236}">
                  <a16:creationId xmlns:a16="http://schemas.microsoft.com/office/drawing/2014/main" id="{E2AA6D0A-682C-4E51-B767-BD1D6429F586}"/>
                </a:ext>
              </a:extLst>
            </p:cNvPr>
            <p:cNvSpPr/>
            <p:nvPr/>
          </p:nvSpPr>
          <p:spPr>
            <a:xfrm>
              <a:off x="2866592" y="1854933"/>
              <a:ext cx="291006" cy="291006"/>
            </a:xfrm>
            <a:custGeom>
              <a:avLst/>
              <a:gdLst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55131 w 3960000"/>
                <a:gd name="connsiteY2" fmla="*/ 1419362 h 3960000"/>
                <a:gd name="connsiteX3" fmla="*/ 3160999 w 3960000"/>
                <a:gd name="connsiteY3" fmla="*/ 1374274 h 3960000"/>
                <a:gd name="connsiteX4" fmla="*/ 2538382 w 3960000"/>
                <a:gd name="connsiteY4" fmla="*/ 802616 h 3960000"/>
                <a:gd name="connsiteX5" fmla="*/ 1921633 w 3960000"/>
                <a:gd name="connsiteY5" fmla="*/ 1419365 h 3960000"/>
                <a:gd name="connsiteX6" fmla="*/ 1942445 w 3960000"/>
                <a:gd name="connsiteY6" fmla="*/ 1570340 h 3960000"/>
                <a:gd name="connsiteX7" fmla="*/ 752016 w 3960000"/>
                <a:gd name="connsiteY7" fmla="*/ 931012 h 3960000"/>
                <a:gd name="connsiteX8" fmla="*/ 934030 w 3960000"/>
                <a:gd name="connsiteY8" fmla="*/ 1745738 h 3960000"/>
                <a:gd name="connsiteX9" fmla="*/ 665343 w 3960000"/>
                <a:gd name="connsiteY9" fmla="*/ 1650397 h 3960000"/>
                <a:gd name="connsiteX10" fmla="*/ 1111709 w 3960000"/>
                <a:gd name="connsiteY10" fmla="*/ 2257108 h 3960000"/>
                <a:gd name="connsiteX11" fmla="*/ 856023 w 3960000"/>
                <a:gd name="connsiteY11" fmla="*/ 2244108 h 3960000"/>
                <a:gd name="connsiteX12" fmla="*/ 1402064 w 3960000"/>
                <a:gd name="connsiteY12" fmla="*/ 2660137 h 3960000"/>
                <a:gd name="connsiteX13" fmla="*/ 552668 w 3960000"/>
                <a:gd name="connsiteY13" fmla="*/ 2902822 h 3960000"/>
                <a:gd name="connsiteX14" fmla="*/ 1978439 w 3960000"/>
                <a:gd name="connsiteY14" fmla="*/ 3093502 h 3960000"/>
                <a:gd name="connsiteX15" fmla="*/ 3053184 w 3960000"/>
                <a:gd name="connsiteY15" fmla="*/ 2031759 h 3960000"/>
                <a:gd name="connsiteX16" fmla="*/ 3155131 w 3960000"/>
                <a:gd name="connsiteY16" fmla="*/ 1419365 h 3960000"/>
                <a:gd name="connsiteX17" fmla="*/ 3207849 w 3960000"/>
                <a:gd name="connsiteY17" fmla="*/ 1493166 h 3960000"/>
                <a:gd name="connsiteX18" fmla="*/ 3407333 w 3960000"/>
                <a:gd name="connsiteY18" fmla="*/ 1117847 h 3960000"/>
                <a:gd name="connsiteX19" fmla="*/ 3108461 w 3960000"/>
                <a:gd name="connsiteY19" fmla="*/ 1185086 h 3960000"/>
                <a:gd name="connsiteX20" fmla="*/ 3334650 w 3960000"/>
                <a:gd name="connsiteY20" fmla="*/ 883134 h 3960000"/>
                <a:gd name="connsiteX21" fmla="*/ 2995677 w 3960000"/>
                <a:gd name="connsiteY21" fmla="*/ 1008938 h 3960000"/>
                <a:gd name="connsiteX22" fmla="*/ 2538382 w 3960000"/>
                <a:gd name="connsiteY22" fmla="*/ 802616 h 3960000"/>
                <a:gd name="connsiteX23" fmla="*/ 308009 w 3960000"/>
                <a:gd name="connsiteY23" fmla="*/ 0 h 3960000"/>
                <a:gd name="connsiteX24" fmla="*/ 3651991 w 3960000"/>
                <a:gd name="connsiteY24" fmla="*/ 0 h 3960000"/>
                <a:gd name="connsiteX25" fmla="*/ 3960000 w 3960000"/>
                <a:gd name="connsiteY25" fmla="*/ 308009 h 3960000"/>
                <a:gd name="connsiteX26" fmla="*/ 3960000 w 3960000"/>
                <a:gd name="connsiteY26" fmla="*/ 3651991 h 3960000"/>
                <a:gd name="connsiteX27" fmla="*/ 3651991 w 3960000"/>
                <a:gd name="connsiteY27" fmla="*/ 3960000 h 3960000"/>
                <a:gd name="connsiteX28" fmla="*/ 308009 w 3960000"/>
                <a:gd name="connsiteY28" fmla="*/ 3960000 h 3960000"/>
                <a:gd name="connsiteX29" fmla="*/ 0 w 3960000"/>
                <a:gd name="connsiteY29" fmla="*/ 3651991 h 3960000"/>
                <a:gd name="connsiteX30" fmla="*/ 0 w 3960000"/>
                <a:gd name="connsiteY30" fmla="*/ 308009 h 3960000"/>
                <a:gd name="connsiteX31" fmla="*/ 308009 w 3960000"/>
                <a:gd name="connsiteY31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55131 w 3960000"/>
                <a:gd name="connsiteY2" fmla="*/ 1419362 h 3960000"/>
                <a:gd name="connsiteX3" fmla="*/ 3160999 w 3960000"/>
                <a:gd name="connsiteY3" fmla="*/ 1374274 h 3960000"/>
                <a:gd name="connsiteX4" fmla="*/ 2538382 w 3960000"/>
                <a:gd name="connsiteY4" fmla="*/ 802616 h 3960000"/>
                <a:gd name="connsiteX5" fmla="*/ 1921633 w 3960000"/>
                <a:gd name="connsiteY5" fmla="*/ 1419365 h 3960000"/>
                <a:gd name="connsiteX6" fmla="*/ 1942445 w 3960000"/>
                <a:gd name="connsiteY6" fmla="*/ 1570340 h 3960000"/>
                <a:gd name="connsiteX7" fmla="*/ 752016 w 3960000"/>
                <a:gd name="connsiteY7" fmla="*/ 931012 h 3960000"/>
                <a:gd name="connsiteX8" fmla="*/ 934030 w 3960000"/>
                <a:gd name="connsiteY8" fmla="*/ 1745738 h 3960000"/>
                <a:gd name="connsiteX9" fmla="*/ 665343 w 3960000"/>
                <a:gd name="connsiteY9" fmla="*/ 1650397 h 3960000"/>
                <a:gd name="connsiteX10" fmla="*/ 1111709 w 3960000"/>
                <a:gd name="connsiteY10" fmla="*/ 2257108 h 3960000"/>
                <a:gd name="connsiteX11" fmla="*/ 856023 w 3960000"/>
                <a:gd name="connsiteY11" fmla="*/ 2244108 h 3960000"/>
                <a:gd name="connsiteX12" fmla="*/ 1402064 w 3960000"/>
                <a:gd name="connsiteY12" fmla="*/ 2660137 h 3960000"/>
                <a:gd name="connsiteX13" fmla="*/ 552668 w 3960000"/>
                <a:gd name="connsiteY13" fmla="*/ 2902822 h 3960000"/>
                <a:gd name="connsiteX14" fmla="*/ 1978439 w 3960000"/>
                <a:gd name="connsiteY14" fmla="*/ 3093502 h 3960000"/>
                <a:gd name="connsiteX15" fmla="*/ 3053184 w 3960000"/>
                <a:gd name="connsiteY15" fmla="*/ 2031759 h 3960000"/>
                <a:gd name="connsiteX16" fmla="*/ 3207849 w 3960000"/>
                <a:gd name="connsiteY16" fmla="*/ 1493166 h 3960000"/>
                <a:gd name="connsiteX17" fmla="*/ 3407333 w 3960000"/>
                <a:gd name="connsiteY17" fmla="*/ 1117847 h 3960000"/>
                <a:gd name="connsiteX18" fmla="*/ 3108461 w 3960000"/>
                <a:gd name="connsiteY18" fmla="*/ 1185086 h 3960000"/>
                <a:gd name="connsiteX19" fmla="*/ 3334650 w 3960000"/>
                <a:gd name="connsiteY19" fmla="*/ 883134 h 3960000"/>
                <a:gd name="connsiteX20" fmla="*/ 2995677 w 3960000"/>
                <a:gd name="connsiteY20" fmla="*/ 1008938 h 3960000"/>
                <a:gd name="connsiteX21" fmla="*/ 2538382 w 3960000"/>
                <a:gd name="connsiteY21" fmla="*/ 802616 h 3960000"/>
                <a:gd name="connsiteX22" fmla="*/ 308009 w 3960000"/>
                <a:gd name="connsiteY22" fmla="*/ 0 h 3960000"/>
                <a:gd name="connsiteX23" fmla="*/ 3651991 w 3960000"/>
                <a:gd name="connsiteY23" fmla="*/ 0 h 3960000"/>
                <a:gd name="connsiteX24" fmla="*/ 3960000 w 3960000"/>
                <a:gd name="connsiteY24" fmla="*/ 308009 h 3960000"/>
                <a:gd name="connsiteX25" fmla="*/ 3960000 w 3960000"/>
                <a:gd name="connsiteY25" fmla="*/ 3651991 h 3960000"/>
                <a:gd name="connsiteX26" fmla="*/ 3651991 w 3960000"/>
                <a:gd name="connsiteY26" fmla="*/ 3960000 h 3960000"/>
                <a:gd name="connsiteX27" fmla="*/ 308009 w 3960000"/>
                <a:gd name="connsiteY27" fmla="*/ 3960000 h 3960000"/>
                <a:gd name="connsiteX28" fmla="*/ 0 w 3960000"/>
                <a:gd name="connsiteY28" fmla="*/ 3651991 h 3960000"/>
                <a:gd name="connsiteX29" fmla="*/ 0 w 3960000"/>
                <a:gd name="connsiteY29" fmla="*/ 308009 h 3960000"/>
                <a:gd name="connsiteX30" fmla="*/ 308009 w 3960000"/>
                <a:gd name="connsiteY30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07333 w 3960000"/>
                <a:gd name="connsiteY16" fmla="*/ 1117847 h 3960000"/>
                <a:gd name="connsiteX17" fmla="*/ 3108461 w 3960000"/>
                <a:gd name="connsiteY17" fmla="*/ 1185086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07333 w 3960000"/>
                <a:gd name="connsiteY16" fmla="*/ 1117847 h 3960000"/>
                <a:gd name="connsiteX17" fmla="*/ 3140091 w 3960000"/>
                <a:gd name="connsiteY17" fmla="*/ 1227260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34030 w 3960000"/>
                <a:gd name="connsiteY7" fmla="*/ 1745738 h 3960000"/>
                <a:gd name="connsiteX8" fmla="*/ 644257 w 3960000"/>
                <a:gd name="connsiteY8" fmla="*/ 1555506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56023 w 3960000"/>
                <a:gd name="connsiteY10" fmla="*/ 2244108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60000" h="3960000">
                  <a:moveTo>
                    <a:pt x="3160999" y="1374274"/>
                  </a:moveTo>
                  <a:lnTo>
                    <a:pt x="3155132" y="1419362"/>
                  </a:lnTo>
                  <a:lnTo>
                    <a:pt x="3160999" y="1374274"/>
                  </a:lnTo>
                  <a:close/>
                  <a:moveTo>
                    <a:pt x="2496208" y="770986"/>
                  </a:moveTo>
                  <a:cubicBezTo>
                    <a:pt x="2113414" y="770986"/>
                    <a:pt x="1929581" y="1106902"/>
                    <a:pt x="1921633" y="1292845"/>
                  </a:cubicBezTo>
                  <a:cubicBezTo>
                    <a:pt x="1914712" y="1454769"/>
                    <a:pt x="1928136" y="1522392"/>
                    <a:pt x="1942445" y="1570340"/>
                  </a:cubicBezTo>
                  <a:cubicBezTo>
                    <a:pt x="1547199" y="1510736"/>
                    <a:pt x="1237189" y="1330681"/>
                    <a:pt x="815277" y="836121"/>
                  </a:cubicBezTo>
                  <a:cubicBezTo>
                    <a:pt x="618819" y="1229038"/>
                    <a:pt x="733086" y="1558961"/>
                    <a:pt x="965659" y="1735195"/>
                  </a:cubicBezTo>
                  <a:cubicBezTo>
                    <a:pt x="864541" y="1716416"/>
                    <a:pt x="662904" y="1695759"/>
                    <a:pt x="570453" y="1629310"/>
                  </a:cubicBezTo>
                  <a:cubicBezTo>
                    <a:pt x="597898" y="2016450"/>
                    <a:pt x="990931" y="2177657"/>
                    <a:pt x="1196057" y="2257108"/>
                  </a:cubicBezTo>
                  <a:cubicBezTo>
                    <a:pt x="1113718" y="2275887"/>
                    <a:pt x="943857" y="2321380"/>
                    <a:pt x="813848" y="2296824"/>
                  </a:cubicBezTo>
                  <a:cubicBezTo>
                    <a:pt x="926523" y="2634848"/>
                    <a:pt x="1326064" y="2611755"/>
                    <a:pt x="1486410" y="2607420"/>
                  </a:cubicBezTo>
                  <a:cubicBezTo>
                    <a:pt x="1297174" y="2749708"/>
                    <a:pt x="1000058" y="2795794"/>
                    <a:pt x="489408" y="2829018"/>
                  </a:cubicBezTo>
                  <a:cubicBezTo>
                    <a:pt x="914827" y="3139596"/>
                    <a:pt x="1734874" y="3242281"/>
                    <a:pt x="2062787" y="3146219"/>
                  </a:cubicBezTo>
                  <a:cubicBezTo>
                    <a:pt x="2763394" y="2903535"/>
                    <a:pt x="2915370" y="2621267"/>
                    <a:pt x="3074271" y="2105563"/>
                  </a:cubicBezTo>
                  <a:cubicBezTo>
                    <a:pt x="3173740" y="1733406"/>
                    <a:pt x="3145310" y="1648999"/>
                    <a:pt x="3207849" y="1493166"/>
                  </a:cubicBezTo>
                  <a:cubicBezTo>
                    <a:pt x="3270388" y="1337333"/>
                    <a:pt x="3414210" y="1276468"/>
                    <a:pt x="3449507" y="1170564"/>
                  </a:cubicBezTo>
                  <a:cubicBezTo>
                    <a:pt x="3349883" y="1192977"/>
                    <a:pt x="3252716" y="1239516"/>
                    <a:pt x="3140091" y="1227260"/>
                  </a:cubicBezTo>
                  <a:cubicBezTo>
                    <a:pt x="3219995" y="1183499"/>
                    <a:pt x="3274317" y="996523"/>
                    <a:pt x="3324107" y="851504"/>
                  </a:cubicBezTo>
                  <a:cubicBezTo>
                    <a:pt x="3215037" y="921165"/>
                    <a:pt x="3152155" y="998691"/>
                    <a:pt x="2995677" y="1008938"/>
                  </a:cubicBezTo>
                  <a:cubicBezTo>
                    <a:pt x="2884471" y="881691"/>
                    <a:pt x="2678487" y="770986"/>
                    <a:pt x="2496208" y="77098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3">
              <a:extLst>
                <a:ext uri="{FF2B5EF4-FFF2-40B4-BE49-F238E27FC236}">
                  <a16:creationId xmlns:a16="http://schemas.microsoft.com/office/drawing/2014/main" id="{88062BAD-E6A3-4C87-9C16-7FCC42D065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9799" y="2136255"/>
              <a:ext cx="291006" cy="291006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0">
              <a:extLst>
                <a:ext uri="{FF2B5EF4-FFF2-40B4-BE49-F238E27FC236}">
                  <a16:creationId xmlns:a16="http://schemas.microsoft.com/office/drawing/2014/main" id="{F795D2BD-D1C9-46E4-882F-F8F247E458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6730" y="2194547"/>
              <a:ext cx="292043" cy="296917"/>
            </a:xfrm>
            <a:custGeom>
              <a:avLst/>
              <a:gdLst/>
              <a:ahLst/>
              <a:cxnLst/>
              <a:rect l="l" t="t" r="r" b="b"/>
              <a:pathLst>
                <a:path w="3186824" h="3240000">
                  <a:moveTo>
                    <a:pt x="2141174" y="1384899"/>
                  </a:moveTo>
                  <a:lnTo>
                    <a:pt x="2141174" y="1528887"/>
                  </a:lnTo>
                  <a:lnTo>
                    <a:pt x="1997174" y="1528887"/>
                  </a:lnTo>
                  <a:lnTo>
                    <a:pt x="1997174" y="1744911"/>
                  </a:lnTo>
                  <a:lnTo>
                    <a:pt x="2141174" y="1744911"/>
                  </a:lnTo>
                  <a:lnTo>
                    <a:pt x="2141174" y="1888899"/>
                  </a:lnTo>
                  <a:lnTo>
                    <a:pt x="2357174" y="1888899"/>
                  </a:lnTo>
                  <a:lnTo>
                    <a:pt x="2357174" y="1744911"/>
                  </a:lnTo>
                  <a:lnTo>
                    <a:pt x="2501174" y="1744911"/>
                  </a:lnTo>
                  <a:lnTo>
                    <a:pt x="2501174" y="1528887"/>
                  </a:lnTo>
                  <a:lnTo>
                    <a:pt x="2357174" y="1528887"/>
                  </a:lnTo>
                  <a:lnTo>
                    <a:pt x="2357174" y="1384899"/>
                  </a:lnTo>
                  <a:close/>
                  <a:moveTo>
                    <a:pt x="1286582" y="1008157"/>
                  </a:moveTo>
                  <a:cubicBezTo>
                    <a:pt x="1148208" y="1006486"/>
                    <a:pt x="1009270" y="1051569"/>
                    <a:pt x="894997" y="1143711"/>
                  </a:cubicBezTo>
                  <a:cubicBezTo>
                    <a:pt x="666451" y="1327995"/>
                    <a:pt x="600947" y="1648602"/>
                    <a:pt x="738892" y="1907765"/>
                  </a:cubicBezTo>
                  <a:cubicBezTo>
                    <a:pt x="876837" y="2166928"/>
                    <a:pt x="1179371" y="2291639"/>
                    <a:pt x="1459875" y="2204971"/>
                  </a:cubicBezTo>
                  <a:cubicBezTo>
                    <a:pt x="1676459" y="2138053"/>
                    <a:pt x="1832801" y="1959669"/>
                    <a:pt x="1876637" y="1747242"/>
                  </a:cubicBezTo>
                  <a:lnTo>
                    <a:pt x="1879565" y="1747242"/>
                  </a:lnTo>
                  <a:lnTo>
                    <a:pt x="1879565" y="1728291"/>
                  </a:lnTo>
                  <a:cubicBezTo>
                    <a:pt x="1891883" y="1671800"/>
                    <a:pt x="1894168" y="1612713"/>
                    <a:pt x="1887545" y="1552862"/>
                  </a:cubicBezTo>
                  <a:lnTo>
                    <a:pt x="1879565" y="1553745"/>
                  </a:lnTo>
                  <a:lnTo>
                    <a:pt x="1879565" y="1531218"/>
                  </a:lnTo>
                  <a:lnTo>
                    <a:pt x="1231565" y="1531218"/>
                  </a:lnTo>
                  <a:lnTo>
                    <a:pt x="1231565" y="1747242"/>
                  </a:lnTo>
                  <a:lnTo>
                    <a:pt x="1565835" y="1747242"/>
                  </a:lnTo>
                  <a:cubicBezTo>
                    <a:pt x="1530201" y="1827940"/>
                    <a:pt x="1460959" y="1892348"/>
                    <a:pt x="1371795" y="1919897"/>
                  </a:cubicBezTo>
                  <a:cubicBezTo>
                    <a:pt x="1228031" y="1964316"/>
                    <a:pt x="1072976" y="1900399"/>
                    <a:pt x="1002277" y="1767573"/>
                  </a:cubicBezTo>
                  <a:cubicBezTo>
                    <a:pt x="931578" y="1634747"/>
                    <a:pt x="965150" y="1470429"/>
                    <a:pt x="1082284" y="1375980"/>
                  </a:cubicBezTo>
                  <a:cubicBezTo>
                    <a:pt x="1199418" y="1281531"/>
                    <a:pt x="1367118" y="1283556"/>
                    <a:pt x="1481937" y="1380807"/>
                  </a:cubicBezTo>
                  <a:lnTo>
                    <a:pt x="1674778" y="1153129"/>
                  </a:lnTo>
                  <a:cubicBezTo>
                    <a:pt x="1562764" y="1058254"/>
                    <a:pt x="1424955" y="1009828"/>
                    <a:pt x="1286582" y="1008157"/>
                  </a:cubicBezTo>
                  <a:close/>
                  <a:moveTo>
                    <a:pt x="293028" y="0"/>
                  </a:moveTo>
                  <a:lnTo>
                    <a:pt x="2893796" y="0"/>
                  </a:lnTo>
                  <a:cubicBezTo>
                    <a:pt x="3055631" y="0"/>
                    <a:pt x="3186824" y="131193"/>
                    <a:pt x="3186824" y="293028"/>
                  </a:cubicBezTo>
                  <a:lnTo>
                    <a:pt x="3186824" y="2946972"/>
                  </a:lnTo>
                  <a:cubicBezTo>
                    <a:pt x="3186824" y="3108807"/>
                    <a:pt x="3055631" y="3240000"/>
                    <a:pt x="2893796" y="3240000"/>
                  </a:cubicBezTo>
                  <a:lnTo>
                    <a:pt x="293028" y="3240000"/>
                  </a:lnTo>
                  <a:cubicBezTo>
                    <a:pt x="131193" y="3240000"/>
                    <a:pt x="0" y="3108807"/>
                    <a:pt x="0" y="2946972"/>
                  </a:cubicBezTo>
                  <a:lnTo>
                    <a:pt x="0" y="293028"/>
                  </a:lnTo>
                  <a:cubicBezTo>
                    <a:pt x="0" y="131193"/>
                    <a:pt x="131193" y="0"/>
                    <a:pt x="2930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Block Arc 6">
              <a:extLst>
                <a:ext uri="{FF2B5EF4-FFF2-40B4-BE49-F238E27FC236}">
                  <a16:creationId xmlns:a16="http://schemas.microsoft.com/office/drawing/2014/main" id="{694755A4-04B4-493F-BF34-817882116136}"/>
                </a:ext>
              </a:extLst>
            </p:cNvPr>
            <p:cNvSpPr/>
            <p:nvPr/>
          </p:nvSpPr>
          <p:spPr>
            <a:xfrm>
              <a:off x="2812957" y="1510827"/>
              <a:ext cx="273773" cy="276467"/>
            </a:xfrm>
            <a:custGeom>
              <a:avLst/>
              <a:gdLst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734726 w 3221102"/>
                <a:gd name="connsiteY22" fmla="*/ 869255 h 3221116"/>
                <a:gd name="connsiteX23" fmla="*/ 1956122 w 3221102"/>
                <a:gd name="connsiteY23" fmla="*/ 1110076 h 3221116"/>
                <a:gd name="connsiteX24" fmla="*/ 1973374 w 3221102"/>
                <a:gd name="connsiteY24" fmla="*/ 875315 h 3221116"/>
                <a:gd name="connsiteX25" fmla="*/ 2333414 w 3221102"/>
                <a:gd name="connsiteY25" fmla="*/ 875315 h 3221116"/>
                <a:gd name="connsiteX26" fmla="*/ 2324788 w 3221102"/>
                <a:gd name="connsiteY26" fmla="*/ 2054049 h 3221116"/>
                <a:gd name="connsiteX27" fmla="*/ 2661746 w 3221102"/>
                <a:gd name="connsiteY27" fmla="*/ 2179658 h 3221116"/>
                <a:gd name="connsiteX28" fmla="*/ 2691046 w 3221102"/>
                <a:gd name="connsiteY28" fmla="*/ 2188689 h 3221116"/>
                <a:gd name="connsiteX29" fmla="*/ 2667011 w 3221102"/>
                <a:gd name="connsiteY29" fmla="*/ 2175828 h 3221116"/>
                <a:gd name="connsiteX30" fmla="*/ 2332141 w 3221102"/>
                <a:gd name="connsiteY30" fmla="*/ 653899 h 3221116"/>
                <a:gd name="connsiteX31" fmla="*/ 776764 w 3221102"/>
                <a:gd name="connsiteY31" fmla="*/ 749845 h 3221116"/>
                <a:gd name="connsiteX32" fmla="*/ 631487 w 3221102"/>
                <a:gd name="connsiteY32" fmla="*/ 2301392 h 3221116"/>
                <a:gd name="connsiteX33" fmla="*/ 2142017 w 3221102"/>
                <a:gd name="connsiteY33" fmla="*/ 2684410 h 3221116"/>
                <a:gd name="connsiteX34" fmla="*/ 2324866 w 3221102"/>
                <a:gd name="connsiteY34" fmla="*/ 3053856 h 3221116"/>
                <a:gd name="connsiteX35" fmla="*/ 294693 w 3221102"/>
                <a:gd name="connsiteY35" fmla="*/ 2539075 h 3221116"/>
                <a:gd name="connsiteX36" fmla="*/ 489947 w 3221102"/>
                <a:gd name="connsiteY36" fmla="*/ 453774 h 3221116"/>
                <a:gd name="connsiteX37" fmla="*/ 1651152 w 3221102"/>
                <a:gd name="connsiteY37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734726 w 3221102"/>
                <a:gd name="connsiteY22" fmla="*/ 869255 h 3221116"/>
                <a:gd name="connsiteX23" fmla="*/ 1956122 w 3221102"/>
                <a:gd name="connsiteY23" fmla="*/ 1110076 h 3221116"/>
                <a:gd name="connsiteX24" fmla="*/ 1973374 w 3221102"/>
                <a:gd name="connsiteY24" fmla="*/ 875315 h 3221116"/>
                <a:gd name="connsiteX25" fmla="*/ 2333414 w 3221102"/>
                <a:gd name="connsiteY25" fmla="*/ 875315 h 3221116"/>
                <a:gd name="connsiteX26" fmla="*/ 2324788 w 3221102"/>
                <a:gd name="connsiteY26" fmla="*/ 2054049 h 3221116"/>
                <a:gd name="connsiteX27" fmla="*/ 2661746 w 3221102"/>
                <a:gd name="connsiteY27" fmla="*/ 2179658 h 3221116"/>
                <a:gd name="connsiteX28" fmla="*/ 2691046 w 3221102"/>
                <a:gd name="connsiteY28" fmla="*/ 2188689 h 3221116"/>
                <a:gd name="connsiteX29" fmla="*/ 2667011 w 3221102"/>
                <a:gd name="connsiteY29" fmla="*/ 2175828 h 3221116"/>
                <a:gd name="connsiteX30" fmla="*/ 2332141 w 3221102"/>
                <a:gd name="connsiteY30" fmla="*/ 653899 h 3221116"/>
                <a:gd name="connsiteX31" fmla="*/ 776764 w 3221102"/>
                <a:gd name="connsiteY31" fmla="*/ 749845 h 3221116"/>
                <a:gd name="connsiteX32" fmla="*/ 631487 w 3221102"/>
                <a:gd name="connsiteY32" fmla="*/ 2301392 h 3221116"/>
                <a:gd name="connsiteX33" fmla="*/ 2142017 w 3221102"/>
                <a:gd name="connsiteY33" fmla="*/ 2684410 h 3221116"/>
                <a:gd name="connsiteX34" fmla="*/ 2324866 w 3221102"/>
                <a:gd name="connsiteY34" fmla="*/ 3053856 h 3221116"/>
                <a:gd name="connsiteX35" fmla="*/ 294693 w 3221102"/>
                <a:gd name="connsiteY35" fmla="*/ 2539075 h 3221116"/>
                <a:gd name="connsiteX36" fmla="*/ 489947 w 3221102"/>
                <a:gd name="connsiteY36" fmla="*/ 453774 h 3221116"/>
                <a:gd name="connsiteX37" fmla="*/ 1651152 w 3221102"/>
                <a:gd name="connsiteY37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151233"/>
                <a:gd name="connsiteY0" fmla="*/ 2175617 h 3221116"/>
                <a:gd name="connsiteX1" fmla="*/ 2658205 w 3151233"/>
                <a:gd name="connsiteY1" fmla="*/ 2178566 h 3221116"/>
                <a:gd name="connsiteX2" fmla="*/ 2664630 w 3151233"/>
                <a:gd name="connsiteY2" fmla="*/ 2175617 h 3221116"/>
                <a:gd name="connsiteX3" fmla="*/ 1477043 w 3151233"/>
                <a:gd name="connsiteY3" fmla="*/ 1144372 h 3221116"/>
                <a:gd name="connsiteX4" fmla="*/ 1409070 w 3151233"/>
                <a:gd name="connsiteY4" fmla="*/ 1159393 h 3221116"/>
                <a:gd name="connsiteX5" fmla="*/ 1152384 w 3151233"/>
                <a:gd name="connsiteY5" fmla="*/ 1703728 h 3221116"/>
                <a:gd name="connsiteX6" fmla="*/ 1514013 w 3151233"/>
                <a:gd name="connsiteY6" fmla="*/ 2152290 h 3221116"/>
                <a:gd name="connsiteX7" fmla="*/ 1850815 w 3151233"/>
                <a:gd name="connsiteY7" fmla="*/ 1654259 h 3221116"/>
                <a:gd name="connsiteX8" fmla="*/ 1830467 w 3151233"/>
                <a:gd name="connsiteY8" fmla="*/ 1515986 h 3221116"/>
                <a:gd name="connsiteX9" fmla="*/ 1477043 w 3151233"/>
                <a:gd name="connsiteY9" fmla="*/ 1144372 h 3221116"/>
                <a:gd name="connsiteX10" fmla="*/ 1651152 w 3151233"/>
                <a:gd name="connsiteY10" fmla="*/ 501 h 3221116"/>
                <a:gd name="connsiteX11" fmla="*/ 2580395 w 3151233"/>
                <a:gd name="connsiteY11" fmla="*/ 324821 h 3221116"/>
                <a:gd name="connsiteX12" fmla="*/ 3030464 w 3151233"/>
                <a:gd name="connsiteY12" fmla="*/ 2249544 h 3221116"/>
                <a:gd name="connsiteX13" fmla="*/ 2585849 w 3151233"/>
                <a:gd name="connsiteY13" fmla="*/ 2588887 h 3221116"/>
                <a:gd name="connsiteX14" fmla="*/ 1973374 w 3151233"/>
                <a:gd name="connsiteY14" fmla="*/ 2195096 h 3221116"/>
                <a:gd name="connsiteX15" fmla="*/ 1390827 w 3151233"/>
                <a:gd name="connsiteY15" fmla="*/ 2527630 h 3221116"/>
                <a:gd name="connsiteX16" fmla="*/ 783896 w 3151233"/>
                <a:gd name="connsiteY16" fmla="*/ 1665044 h 3221116"/>
                <a:gd name="connsiteX17" fmla="*/ 1268509 w 3151233"/>
                <a:gd name="connsiteY17" fmla="*/ 819983 h 3221116"/>
                <a:gd name="connsiteX18" fmla="*/ 1328805 w 3151233"/>
                <a:gd name="connsiteY18" fmla="*/ 807930 h 3221116"/>
                <a:gd name="connsiteX19" fmla="*/ 1390827 w 3151233"/>
                <a:gd name="connsiteY19" fmla="*/ 802457 h 3221116"/>
                <a:gd name="connsiteX20" fmla="*/ 1462242 w 3151233"/>
                <a:gd name="connsiteY20" fmla="*/ 801708 h 3221116"/>
                <a:gd name="connsiteX21" fmla="*/ 1956122 w 3151233"/>
                <a:gd name="connsiteY21" fmla="*/ 1110076 h 3221116"/>
                <a:gd name="connsiteX22" fmla="*/ 1973374 w 3151233"/>
                <a:gd name="connsiteY22" fmla="*/ 875315 h 3221116"/>
                <a:gd name="connsiteX23" fmla="*/ 2333414 w 3151233"/>
                <a:gd name="connsiteY23" fmla="*/ 875315 h 3221116"/>
                <a:gd name="connsiteX24" fmla="*/ 2324788 w 3151233"/>
                <a:gd name="connsiteY24" fmla="*/ 2054049 h 3221116"/>
                <a:gd name="connsiteX25" fmla="*/ 2661746 w 3151233"/>
                <a:gd name="connsiteY25" fmla="*/ 2179658 h 3221116"/>
                <a:gd name="connsiteX26" fmla="*/ 2691046 w 3151233"/>
                <a:gd name="connsiteY26" fmla="*/ 2188689 h 3221116"/>
                <a:gd name="connsiteX27" fmla="*/ 2667011 w 3151233"/>
                <a:gd name="connsiteY27" fmla="*/ 2175828 h 3221116"/>
                <a:gd name="connsiteX28" fmla="*/ 2332141 w 3151233"/>
                <a:gd name="connsiteY28" fmla="*/ 653899 h 3221116"/>
                <a:gd name="connsiteX29" fmla="*/ 776764 w 3151233"/>
                <a:gd name="connsiteY29" fmla="*/ 749845 h 3221116"/>
                <a:gd name="connsiteX30" fmla="*/ 631487 w 3151233"/>
                <a:gd name="connsiteY30" fmla="*/ 2301392 h 3221116"/>
                <a:gd name="connsiteX31" fmla="*/ 2142017 w 3151233"/>
                <a:gd name="connsiteY31" fmla="*/ 2684410 h 3221116"/>
                <a:gd name="connsiteX32" fmla="*/ 2324866 w 3151233"/>
                <a:gd name="connsiteY32" fmla="*/ 3053856 h 3221116"/>
                <a:gd name="connsiteX33" fmla="*/ 294693 w 3151233"/>
                <a:gd name="connsiteY33" fmla="*/ 2539075 h 3221116"/>
                <a:gd name="connsiteX34" fmla="*/ 489947 w 3151233"/>
                <a:gd name="connsiteY34" fmla="*/ 453774 h 3221116"/>
                <a:gd name="connsiteX35" fmla="*/ 1651152 w 3151233"/>
                <a:gd name="connsiteY35" fmla="*/ 501 h 3221116"/>
                <a:gd name="connsiteX0" fmla="*/ 2664630 w 3161851"/>
                <a:gd name="connsiteY0" fmla="*/ 2175617 h 3221116"/>
                <a:gd name="connsiteX1" fmla="*/ 2658205 w 3161851"/>
                <a:gd name="connsiteY1" fmla="*/ 2178566 h 3221116"/>
                <a:gd name="connsiteX2" fmla="*/ 2664630 w 3161851"/>
                <a:gd name="connsiteY2" fmla="*/ 2175617 h 3221116"/>
                <a:gd name="connsiteX3" fmla="*/ 1477043 w 3161851"/>
                <a:gd name="connsiteY3" fmla="*/ 1144372 h 3221116"/>
                <a:gd name="connsiteX4" fmla="*/ 1409070 w 3161851"/>
                <a:gd name="connsiteY4" fmla="*/ 1159393 h 3221116"/>
                <a:gd name="connsiteX5" fmla="*/ 1152384 w 3161851"/>
                <a:gd name="connsiteY5" fmla="*/ 1703728 h 3221116"/>
                <a:gd name="connsiteX6" fmla="*/ 1514013 w 3161851"/>
                <a:gd name="connsiteY6" fmla="*/ 2152290 h 3221116"/>
                <a:gd name="connsiteX7" fmla="*/ 1850815 w 3161851"/>
                <a:gd name="connsiteY7" fmla="*/ 1654259 h 3221116"/>
                <a:gd name="connsiteX8" fmla="*/ 1830467 w 3161851"/>
                <a:gd name="connsiteY8" fmla="*/ 1515986 h 3221116"/>
                <a:gd name="connsiteX9" fmla="*/ 1477043 w 3161851"/>
                <a:gd name="connsiteY9" fmla="*/ 1144372 h 3221116"/>
                <a:gd name="connsiteX10" fmla="*/ 1651152 w 3161851"/>
                <a:gd name="connsiteY10" fmla="*/ 501 h 3221116"/>
                <a:gd name="connsiteX11" fmla="*/ 2580395 w 3161851"/>
                <a:gd name="connsiteY11" fmla="*/ 324821 h 3221116"/>
                <a:gd name="connsiteX12" fmla="*/ 3030464 w 3161851"/>
                <a:gd name="connsiteY12" fmla="*/ 2249544 h 3221116"/>
                <a:gd name="connsiteX13" fmla="*/ 2585849 w 3161851"/>
                <a:gd name="connsiteY13" fmla="*/ 2588887 h 3221116"/>
                <a:gd name="connsiteX14" fmla="*/ 1973374 w 3161851"/>
                <a:gd name="connsiteY14" fmla="*/ 2195096 h 3221116"/>
                <a:gd name="connsiteX15" fmla="*/ 1390827 w 3161851"/>
                <a:gd name="connsiteY15" fmla="*/ 2527630 h 3221116"/>
                <a:gd name="connsiteX16" fmla="*/ 783896 w 3161851"/>
                <a:gd name="connsiteY16" fmla="*/ 1665044 h 3221116"/>
                <a:gd name="connsiteX17" fmla="*/ 1268509 w 3161851"/>
                <a:gd name="connsiteY17" fmla="*/ 819983 h 3221116"/>
                <a:gd name="connsiteX18" fmla="*/ 1328805 w 3161851"/>
                <a:gd name="connsiteY18" fmla="*/ 807930 h 3221116"/>
                <a:gd name="connsiteX19" fmla="*/ 1390827 w 3161851"/>
                <a:gd name="connsiteY19" fmla="*/ 802457 h 3221116"/>
                <a:gd name="connsiteX20" fmla="*/ 1462242 w 3161851"/>
                <a:gd name="connsiteY20" fmla="*/ 801708 h 3221116"/>
                <a:gd name="connsiteX21" fmla="*/ 1956122 w 3161851"/>
                <a:gd name="connsiteY21" fmla="*/ 1110076 h 3221116"/>
                <a:gd name="connsiteX22" fmla="*/ 1973374 w 3161851"/>
                <a:gd name="connsiteY22" fmla="*/ 875315 h 3221116"/>
                <a:gd name="connsiteX23" fmla="*/ 2333414 w 3161851"/>
                <a:gd name="connsiteY23" fmla="*/ 875315 h 3221116"/>
                <a:gd name="connsiteX24" fmla="*/ 2324788 w 3161851"/>
                <a:gd name="connsiteY24" fmla="*/ 2054049 h 3221116"/>
                <a:gd name="connsiteX25" fmla="*/ 2661746 w 3161851"/>
                <a:gd name="connsiteY25" fmla="*/ 2179658 h 3221116"/>
                <a:gd name="connsiteX26" fmla="*/ 2691046 w 3161851"/>
                <a:gd name="connsiteY26" fmla="*/ 2188689 h 3221116"/>
                <a:gd name="connsiteX27" fmla="*/ 2667011 w 3161851"/>
                <a:gd name="connsiteY27" fmla="*/ 2175828 h 3221116"/>
                <a:gd name="connsiteX28" fmla="*/ 2332141 w 3161851"/>
                <a:gd name="connsiteY28" fmla="*/ 653899 h 3221116"/>
                <a:gd name="connsiteX29" fmla="*/ 776764 w 3161851"/>
                <a:gd name="connsiteY29" fmla="*/ 749845 h 3221116"/>
                <a:gd name="connsiteX30" fmla="*/ 631487 w 3161851"/>
                <a:gd name="connsiteY30" fmla="*/ 2301392 h 3221116"/>
                <a:gd name="connsiteX31" fmla="*/ 2142017 w 3161851"/>
                <a:gd name="connsiteY31" fmla="*/ 2684410 h 3221116"/>
                <a:gd name="connsiteX32" fmla="*/ 2324866 w 3161851"/>
                <a:gd name="connsiteY32" fmla="*/ 3053856 h 3221116"/>
                <a:gd name="connsiteX33" fmla="*/ 294693 w 3161851"/>
                <a:gd name="connsiteY33" fmla="*/ 2539075 h 3221116"/>
                <a:gd name="connsiteX34" fmla="*/ 489947 w 3161851"/>
                <a:gd name="connsiteY34" fmla="*/ 453774 h 3221116"/>
                <a:gd name="connsiteX35" fmla="*/ 1651152 w 3161851"/>
                <a:gd name="connsiteY35" fmla="*/ 501 h 3221116"/>
                <a:gd name="connsiteX0" fmla="*/ 2664630 w 3182629"/>
                <a:gd name="connsiteY0" fmla="*/ 2175617 h 3221116"/>
                <a:gd name="connsiteX1" fmla="*/ 2658205 w 3182629"/>
                <a:gd name="connsiteY1" fmla="*/ 2178566 h 3221116"/>
                <a:gd name="connsiteX2" fmla="*/ 2664630 w 3182629"/>
                <a:gd name="connsiteY2" fmla="*/ 2175617 h 3221116"/>
                <a:gd name="connsiteX3" fmla="*/ 1477043 w 3182629"/>
                <a:gd name="connsiteY3" fmla="*/ 1144372 h 3221116"/>
                <a:gd name="connsiteX4" fmla="*/ 1409070 w 3182629"/>
                <a:gd name="connsiteY4" fmla="*/ 1159393 h 3221116"/>
                <a:gd name="connsiteX5" fmla="*/ 1152384 w 3182629"/>
                <a:gd name="connsiteY5" fmla="*/ 1703728 h 3221116"/>
                <a:gd name="connsiteX6" fmla="*/ 1514013 w 3182629"/>
                <a:gd name="connsiteY6" fmla="*/ 2152290 h 3221116"/>
                <a:gd name="connsiteX7" fmla="*/ 1850815 w 3182629"/>
                <a:gd name="connsiteY7" fmla="*/ 1654259 h 3221116"/>
                <a:gd name="connsiteX8" fmla="*/ 1830467 w 3182629"/>
                <a:gd name="connsiteY8" fmla="*/ 1515986 h 3221116"/>
                <a:gd name="connsiteX9" fmla="*/ 1477043 w 3182629"/>
                <a:gd name="connsiteY9" fmla="*/ 1144372 h 3221116"/>
                <a:gd name="connsiteX10" fmla="*/ 1651152 w 3182629"/>
                <a:gd name="connsiteY10" fmla="*/ 501 h 3221116"/>
                <a:gd name="connsiteX11" fmla="*/ 2580395 w 3182629"/>
                <a:gd name="connsiteY11" fmla="*/ 324821 h 3221116"/>
                <a:gd name="connsiteX12" fmla="*/ 3030464 w 3182629"/>
                <a:gd name="connsiteY12" fmla="*/ 2249544 h 3221116"/>
                <a:gd name="connsiteX13" fmla="*/ 2585849 w 3182629"/>
                <a:gd name="connsiteY13" fmla="*/ 2588887 h 3221116"/>
                <a:gd name="connsiteX14" fmla="*/ 1973374 w 3182629"/>
                <a:gd name="connsiteY14" fmla="*/ 2195096 h 3221116"/>
                <a:gd name="connsiteX15" fmla="*/ 1390827 w 3182629"/>
                <a:gd name="connsiteY15" fmla="*/ 2527630 h 3221116"/>
                <a:gd name="connsiteX16" fmla="*/ 783896 w 3182629"/>
                <a:gd name="connsiteY16" fmla="*/ 1665044 h 3221116"/>
                <a:gd name="connsiteX17" fmla="*/ 1268509 w 3182629"/>
                <a:gd name="connsiteY17" fmla="*/ 819983 h 3221116"/>
                <a:gd name="connsiteX18" fmla="*/ 1328805 w 3182629"/>
                <a:gd name="connsiteY18" fmla="*/ 807930 h 3221116"/>
                <a:gd name="connsiteX19" fmla="*/ 1390827 w 3182629"/>
                <a:gd name="connsiteY19" fmla="*/ 802457 h 3221116"/>
                <a:gd name="connsiteX20" fmla="*/ 1462242 w 3182629"/>
                <a:gd name="connsiteY20" fmla="*/ 801708 h 3221116"/>
                <a:gd name="connsiteX21" fmla="*/ 1956122 w 3182629"/>
                <a:gd name="connsiteY21" fmla="*/ 1110076 h 3221116"/>
                <a:gd name="connsiteX22" fmla="*/ 1973374 w 3182629"/>
                <a:gd name="connsiteY22" fmla="*/ 875315 h 3221116"/>
                <a:gd name="connsiteX23" fmla="*/ 2333414 w 3182629"/>
                <a:gd name="connsiteY23" fmla="*/ 875315 h 3221116"/>
                <a:gd name="connsiteX24" fmla="*/ 2324788 w 3182629"/>
                <a:gd name="connsiteY24" fmla="*/ 2054049 h 3221116"/>
                <a:gd name="connsiteX25" fmla="*/ 2661746 w 3182629"/>
                <a:gd name="connsiteY25" fmla="*/ 2179658 h 3221116"/>
                <a:gd name="connsiteX26" fmla="*/ 2691046 w 3182629"/>
                <a:gd name="connsiteY26" fmla="*/ 2188689 h 3221116"/>
                <a:gd name="connsiteX27" fmla="*/ 2667011 w 3182629"/>
                <a:gd name="connsiteY27" fmla="*/ 2175828 h 3221116"/>
                <a:gd name="connsiteX28" fmla="*/ 2332141 w 3182629"/>
                <a:gd name="connsiteY28" fmla="*/ 653899 h 3221116"/>
                <a:gd name="connsiteX29" fmla="*/ 776764 w 3182629"/>
                <a:gd name="connsiteY29" fmla="*/ 749845 h 3221116"/>
                <a:gd name="connsiteX30" fmla="*/ 631487 w 3182629"/>
                <a:gd name="connsiteY30" fmla="*/ 2301392 h 3221116"/>
                <a:gd name="connsiteX31" fmla="*/ 2142017 w 3182629"/>
                <a:gd name="connsiteY31" fmla="*/ 2684410 h 3221116"/>
                <a:gd name="connsiteX32" fmla="*/ 2324866 w 3182629"/>
                <a:gd name="connsiteY32" fmla="*/ 3053856 h 3221116"/>
                <a:gd name="connsiteX33" fmla="*/ 294693 w 3182629"/>
                <a:gd name="connsiteY33" fmla="*/ 2539075 h 3221116"/>
                <a:gd name="connsiteX34" fmla="*/ 489947 w 3182629"/>
                <a:gd name="connsiteY34" fmla="*/ 453774 h 3221116"/>
                <a:gd name="connsiteX35" fmla="*/ 1651152 w 3182629"/>
                <a:gd name="connsiteY35" fmla="*/ 501 h 3221116"/>
                <a:gd name="connsiteX0" fmla="*/ 2664630 w 3189723"/>
                <a:gd name="connsiteY0" fmla="*/ 2175617 h 3221116"/>
                <a:gd name="connsiteX1" fmla="*/ 2658205 w 3189723"/>
                <a:gd name="connsiteY1" fmla="*/ 2178566 h 3221116"/>
                <a:gd name="connsiteX2" fmla="*/ 2664630 w 3189723"/>
                <a:gd name="connsiteY2" fmla="*/ 2175617 h 3221116"/>
                <a:gd name="connsiteX3" fmla="*/ 1477043 w 3189723"/>
                <a:gd name="connsiteY3" fmla="*/ 1144372 h 3221116"/>
                <a:gd name="connsiteX4" fmla="*/ 1409070 w 3189723"/>
                <a:gd name="connsiteY4" fmla="*/ 1159393 h 3221116"/>
                <a:gd name="connsiteX5" fmla="*/ 1152384 w 3189723"/>
                <a:gd name="connsiteY5" fmla="*/ 1703728 h 3221116"/>
                <a:gd name="connsiteX6" fmla="*/ 1514013 w 3189723"/>
                <a:gd name="connsiteY6" fmla="*/ 2152290 h 3221116"/>
                <a:gd name="connsiteX7" fmla="*/ 1850815 w 3189723"/>
                <a:gd name="connsiteY7" fmla="*/ 1654259 h 3221116"/>
                <a:gd name="connsiteX8" fmla="*/ 1830467 w 3189723"/>
                <a:gd name="connsiteY8" fmla="*/ 1515986 h 3221116"/>
                <a:gd name="connsiteX9" fmla="*/ 1477043 w 3189723"/>
                <a:gd name="connsiteY9" fmla="*/ 1144372 h 3221116"/>
                <a:gd name="connsiteX10" fmla="*/ 1651152 w 3189723"/>
                <a:gd name="connsiteY10" fmla="*/ 501 h 3221116"/>
                <a:gd name="connsiteX11" fmla="*/ 2580395 w 3189723"/>
                <a:gd name="connsiteY11" fmla="*/ 324821 h 3221116"/>
                <a:gd name="connsiteX12" fmla="*/ 3030464 w 3189723"/>
                <a:gd name="connsiteY12" fmla="*/ 2249544 h 3221116"/>
                <a:gd name="connsiteX13" fmla="*/ 2585849 w 3189723"/>
                <a:gd name="connsiteY13" fmla="*/ 2588887 h 3221116"/>
                <a:gd name="connsiteX14" fmla="*/ 1973374 w 3189723"/>
                <a:gd name="connsiteY14" fmla="*/ 2195096 h 3221116"/>
                <a:gd name="connsiteX15" fmla="*/ 1390827 w 3189723"/>
                <a:gd name="connsiteY15" fmla="*/ 2527630 h 3221116"/>
                <a:gd name="connsiteX16" fmla="*/ 783896 w 3189723"/>
                <a:gd name="connsiteY16" fmla="*/ 1665044 h 3221116"/>
                <a:gd name="connsiteX17" fmla="*/ 1268509 w 3189723"/>
                <a:gd name="connsiteY17" fmla="*/ 819983 h 3221116"/>
                <a:gd name="connsiteX18" fmla="*/ 1328805 w 3189723"/>
                <a:gd name="connsiteY18" fmla="*/ 807930 h 3221116"/>
                <a:gd name="connsiteX19" fmla="*/ 1390827 w 3189723"/>
                <a:gd name="connsiteY19" fmla="*/ 802457 h 3221116"/>
                <a:gd name="connsiteX20" fmla="*/ 1462242 w 3189723"/>
                <a:gd name="connsiteY20" fmla="*/ 801708 h 3221116"/>
                <a:gd name="connsiteX21" fmla="*/ 1956122 w 3189723"/>
                <a:gd name="connsiteY21" fmla="*/ 1110076 h 3221116"/>
                <a:gd name="connsiteX22" fmla="*/ 1973374 w 3189723"/>
                <a:gd name="connsiteY22" fmla="*/ 875315 h 3221116"/>
                <a:gd name="connsiteX23" fmla="*/ 2333414 w 3189723"/>
                <a:gd name="connsiteY23" fmla="*/ 875315 h 3221116"/>
                <a:gd name="connsiteX24" fmla="*/ 2324788 w 3189723"/>
                <a:gd name="connsiteY24" fmla="*/ 2054049 h 3221116"/>
                <a:gd name="connsiteX25" fmla="*/ 2661746 w 3189723"/>
                <a:gd name="connsiteY25" fmla="*/ 2179658 h 3221116"/>
                <a:gd name="connsiteX26" fmla="*/ 2691046 w 3189723"/>
                <a:gd name="connsiteY26" fmla="*/ 2188689 h 3221116"/>
                <a:gd name="connsiteX27" fmla="*/ 2667011 w 3189723"/>
                <a:gd name="connsiteY27" fmla="*/ 2175828 h 3221116"/>
                <a:gd name="connsiteX28" fmla="*/ 2332141 w 3189723"/>
                <a:gd name="connsiteY28" fmla="*/ 653899 h 3221116"/>
                <a:gd name="connsiteX29" fmla="*/ 776764 w 3189723"/>
                <a:gd name="connsiteY29" fmla="*/ 749845 h 3221116"/>
                <a:gd name="connsiteX30" fmla="*/ 631487 w 3189723"/>
                <a:gd name="connsiteY30" fmla="*/ 2301392 h 3221116"/>
                <a:gd name="connsiteX31" fmla="*/ 2142017 w 3189723"/>
                <a:gd name="connsiteY31" fmla="*/ 2684410 h 3221116"/>
                <a:gd name="connsiteX32" fmla="*/ 2324866 w 3189723"/>
                <a:gd name="connsiteY32" fmla="*/ 3053856 h 3221116"/>
                <a:gd name="connsiteX33" fmla="*/ 294693 w 3189723"/>
                <a:gd name="connsiteY33" fmla="*/ 2539075 h 3221116"/>
                <a:gd name="connsiteX34" fmla="*/ 489947 w 3189723"/>
                <a:gd name="connsiteY34" fmla="*/ 453774 h 3221116"/>
                <a:gd name="connsiteX35" fmla="*/ 1651152 w 3189723"/>
                <a:gd name="connsiteY35" fmla="*/ 501 h 322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189723" h="3221116">
                  <a:moveTo>
                    <a:pt x="2664630" y="2175617"/>
                  </a:moveTo>
                  <a:lnTo>
                    <a:pt x="2658205" y="2178566"/>
                  </a:lnTo>
                  <a:cubicBezTo>
                    <a:pt x="2662222" y="2175972"/>
                    <a:pt x="2664284" y="2175096"/>
                    <a:pt x="2664630" y="2175617"/>
                  </a:cubicBezTo>
                  <a:close/>
                  <a:moveTo>
                    <a:pt x="1477043" y="1144372"/>
                  </a:moveTo>
                  <a:lnTo>
                    <a:pt x="1409070" y="1159393"/>
                  </a:lnTo>
                  <a:cubicBezTo>
                    <a:pt x="1167974" y="1216277"/>
                    <a:pt x="1134894" y="1538245"/>
                    <a:pt x="1152384" y="1703728"/>
                  </a:cubicBezTo>
                  <a:cubicBezTo>
                    <a:pt x="1169874" y="1869211"/>
                    <a:pt x="1272747" y="2156947"/>
                    <a:pt x="1514013" y="2152290"/>
                  </a:cubicBezTo>
                  <a:cubicBezTo>
                    <a:pt x="1680659" y="2149073"/>
                    <a:pt x="1865876" y="1940767"/>
                    <a:pt x="1850815" y="1654259"/>
                  </a:cubicBezTo>
                  <a:cubicBezTo>
                    <a:pt x="1844015" y="1608142"/>
                    <a:pt x="1837162" y="1561942"/>
                    <a:pt x="1830467" y="1515986"/>
                  </a:cubicBezTo>
                  <a:cubicBezTo>
                    <a:pt x="1779361" y="1292438"/>
                    <a:pt x="1635542" y="1134285"/>
                    <a:pt x="1477043" y="1144372"/>
                  </a:cubicBezTo>
                  <a:close/>
                  <a:moveTo>
                    <a:pt x="1651152" y="501"/>
                  </a:moveTo>
                  <a:cubicBezTo>
                    <a:pt x="1977584" y="8635"/>
                    <a:pt x="2235425" y="52153"/>
                    <a:pt x="2580395" y="324821"/>
                  </a:cubicBezTo>
                  <a:cubicBezTo>
                    <a:pt x="3000061" y="656529"/>
                    <a:pt x="3430704" y="1549940"/>
                    <a:pt x="3030464" y="2249544"/>
                  </a:cubicBezTo>
                  <a:cubicBezTo>
                    <a:pt x="2882259" y="2451798"/>
                    <a:pt x="2785813" y="2507403"/>
                    <a:pt x="2585849" y="2588887"/>
                  </a:cubicBezTo>
                  <a:cubicBezTo>
                    <a:pt x="2194785" y="2615774"/>
                    <a:pt x="1984876" y="2478759"/>
                    <a:pt x="1973374" y="2195096"/>
                  </a:cubicBezTo>
                  <a:cubicBezTo>
                    <a:pt x="1841986" y="2496540"/>
                    <a:pt x="1610941" y="2555551"/>
                    <a:pt x="1390827" y="2527630"/>
                  </a:cubicBezTo>
                  <a:cubicBezTo>
                    <a:pt x="1131071" y="2494680"/>
                    <a:pt x="853863" y="2136270"/>
                    <a:pt x="783896" y="1665044"/>
                  </a:cubicBezTo>
                  <a:cubicBezTo>
                    <a:pt x="715204" y="1202409"/>
                    <a:pt x="991941" y="900416"/>
                    <a:pt x="1268509" y="819983"/>
                  </a:cubicBezTo>
                  <a:cubicBezTo>
                    <a:pt x="1288264" y="814237"/>
                    <a:pt x="1308391" y="810536"/>
                    <a:pt x="1328805" y="807930"/>
                  </a:cubicBezTo>
                  <a:cubicBezTo>
                    <a:pt x="1349219" y="805325"/>
                    <a:pt x="1369921" y="803817"/>
                    <a:pt x="1390827" y="802457"/>
                  </a:cubicBezTo>
                  <a:cubicBezTo>
                    <a:pt x="1416795" y="800769"/>
                    <a:pt x="1355770" y="788713"/>
                    <a:pt x="1462242" y="801708"/>
                  </a:cubicBezTo>
                  <a:cubicBezTo>
                    <a:pt x="1599590" y="818472"/>
                    <a:pt x="1776043" y="890774"/>
                    <a:pt x="1956122" y="1110076"/>
                  </a:cubicBezTo>
                  <a:lnTo>
                    <a:pt x="1973374" y="875315"/>
                  </a:lnTo>
                  <a:lnTo>
                    <a:pt x="2333414" y="875315"/>
                  </a:lnTo>
                  <a:cubicBezTo>
                    <a:pt x="2330539" y="1325736"/>
                    <a:pt x="2327663" y="1603628"/>
                    <a:pt x="2324788" y="2054049"/>
                  </a:cubicBezTo>
                  <a:cubicBezTo>
                    <a:pt x="2290850" y="2479718"/>
                    <a:pt x="2627788" y="2217580"/>
                    <a:pt x="2661746" y="2179658"/>
                  </a:cubicBezTo>
                  <a:lnTo>
                    <a:pt x="2691046" y="2188689"/>
                  </a:lnTo>
                  <a:lnTo>
                    <a:pt x="2667011" y="2175828"/>
                  </a:lnTo>
                  <a:cubicBezTo>
                    <a:pt x="2945550" y="1655295"/>
                    <a:pt x="2803444" y="1009445"/>
                    <a:pt x="2332141" y="653899"/>
                  </a:cubicBezTo>
                  <a:cubicBezTo>
                    <a:pt x="1860838" y="298353"/>
                    <a:pt x="1200794" y="339069"/>
                    <a:pt x="776764" y="749845"/>
                  </a:cubicBezTo>
                  <a:cubicBezTo>
                    <a:pt x="352733" y="1160621"/>
                    <a:pt x="291083" y="1819040"/>
                    <a:pt x="631487" y="2301392"/>
                  </a:cubicBezTo>
                  <a:cubicBezTo>
                    <a:pt x="971891" y="2783745"/>
                    <a:pt x="1612904" y="2946283"/>
                    <a:pt x="2142017" y="2684410"/>
                  </a:cubicBezTo>
                  <a:lnTo>
                    <a:pt x="2324866" y="3053856"/>
                  </a:lnTo>
                  <a:cubicBezTo>
                    <a:pt x="1613730" y="3405817"/>
                    <a:pt x="752200" y="3187363"/>
                    <a:pt x="294693" y="2539075"/>
                  </a:cubicBezTo>
                  <a:cubicBezTo>
                    <a:pt x="-162814" y="1890787"/>
                    <a:pt x="-79956" y="1005863"/>
                    <a:pt x="489947" y="453774"/>
                  </a:cubicBezTo>
                  <a:cubicBezTo>
                    <a:pt x="810518" y="143225"/>
                    <a:pt x="1231454" y="-9956"/>
                    <a:pt x="1651152" y="5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Left Arrow 1">
              <a:extLst>
                <a:ext uri="{FF2B5EF4-FFF2-40B4-BE49-F238E27FC236}">
                  <a16:creationId xmlns:a16="http://schemas.microsoft.com/office/drawing/2014/main" id="{51CAB8CD-F051-42A9-9656-EE580A2BEF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7304" y="2116406"/>
              <a:ext cx="305058" cy="296916"/>
            </a:xfrm>
            <a:custGeom>
              <a:avLst/>
              <a:gdLst/>
              <a:ahLst/>
              <a:cxnLst/>
              <a:rect l="l" t="t" r="r" b="b"/>
              <a:pathLst>
                <a:path w="3306630" h="3218379">
                  <a:moveTo>
                    <a:pt x="0" y="2085651"/>
                  </a:moveTo>
                  <a:cubicBezTo>
                    <a:pt x="253919" y="2342528"/>
                    <a:pt x="881542" y="2297196"/>
                    <a:pt x="1388167" y="2271654"/>
                  </a:cubicBezTo>
                  <a:lnTo>
                    <a:pt x="1417952" y="2988872"/>
                  </a:lnTo>
                  <a:lnTo>
                    <a:pt x="717647" y="2950294"/>
                  </a:lnTo>
                  <a:cubicBezTo>
                    <a:pt x="467617" y="2928101"/>
                    <a:pt x="217417" y="2555860"/>
                    <a:pt x="0" y="2085651"/>
                  </a:cubicBezTo>
                  <a:close/>
                  <a:moveTo>
                    <a:pt x="1969797" y="2019847"/>
                  </a:moveTo>
                  <a:lnTo>
                    <a:pt x="1969797" y="2274913"/>
                  </a:lnTo>
                  <a:lnTo>
                    <a:pt x="2657809" y="2274913"/>
                  </a:lnTo>
                  <a:cubicBezTo>
                    <a:pt x="2787205" y="2599270"/>
                    <a:pt x="2968360" y="2923626"/>
                    <a:pt x="2675062" y="2954686"/>
                  </a:cubicBezTo>
                  <a:lnTo>
                    <a:pt x="1969797" y="2963313"/>
                  </a:lnTo>
                  <a:lnTo>
                    <a:pt x="1969797" y="3218379"/>
                  </a:lnTo>
                  <a:lnTo>
                    <a:pt x="1429598" y="2619113"/>
                  </a:lnTo>
                  <a:close/>
                  <a:moveTo>
                    <a:pt x="2961009" y="1275432"/>
                  </a:moveTo>
                  <a:lnTo>
                    <a:pt x="3277752" y="1901203"/>
                  </a:lnTo>
                  <a:cubicBezTo>
                    <a:pt x="3383548" y="2128832"/>
                    <a:pt x="3186278" y="2531632"/>
                    <a:pt x="2887773" y="2955026"/>
                  </a:cubicBezTo>
                  <a:cubicBezTo>
                    <a:pt x="2983276" y="2606687"/>
                    <a:pt x="2630206" y="2085815"/>
                    <a:pt x="2354773" y="1659836"/>
                  </a:cubicBezTo>
                  <a:close/>
                  <a:moveTo>
                    <a:pt x="1019997" y="990789"/>
                  </a:moveTo>
                  <a:lnTo>
                    <a:pt x="1268877" y="1758248"/>
                  </a:lnTo>
                  <a:lnTo>
                    <a:pt x="1047983" y="1630715"/>
                  </a:lnTo>
                  <a:lnTo>
                    <a:pt x="703977" y="2226552"/>
                  </a:lnTo>
                  <a:cubicBezTo>
                    <a:pt x="358378" y="2176433"/>
                    <a:pt x="-13100" y="2171140"/>
                    <a:pt x="106650" y="1901606"/>
                  </a:cubicBezTo>
                  <a:lnTo>
                    <a:pt x="451811" y="1286515"/>
                  </a:lnTo>
                  <a:lnTo>
                    <a:pt x="230918" y="1158982"/>
                  </a:lnTo>
                  <a:close/>
                  <a:moveTo>
                    <a:pt x="2174825" y="119764"/>
                  </a:moveTo>
                  <a:cubicBezTo>
                    <a:pt x="2220451" y="119103"/>
                    <a:pt x="2264887" y="143875"/>
                    <a:pt x="2308274" y="203493"/>
                  </a:cubicBezTo>
                  <a:lnTo>
                    <a:pt x="2668377" y="809957"/>
                  </a:lnTo>
                  <a:lnTo>
                    <a:pt x="2889271" y="682424"/>
                  </a:lnTo>
                  <a:lnTo>
                    <a:pt x="2640391" y="1449883"/>
                  </a:lnTo>
                  <a:lnTo>
                    <a:pt x="1851312" y="1281690"/>
                  </a:lnTo>
                  <a:lnTo>
                    <a:pt x="2072206" y="1154157"/>
                  </a:lnTo>
                  <a:lnTo>
                    <a:pt x="1728200" y="558321"/>
                  </a:lnTo>
                  <a:cubicBezTo>
                    <a:pt x="1890352" y="352642"/>
                    <a:pt x="2037947" y="121750"/>
                    <a:pt x="2174825" y="119764"/>
                  </a:cubicBezTo>
                  <a:close/>
                  <a:moveTo>
                    <a:pt x="1831774" y="30"/>
                  </a:moveTo>
                  <a:cubicBezTo>
                    <a:pt x="1948530" y="539"/>
                    <a:pt x="2073232" y="7407"/>
                    <a:pt x="2202212" y="19111"/>
                  </a:cubicBezTo>
                  <a:cubicBezTo>
                    <a:pt x="1852790" y="110572"/>
                    <a:pt x="1578238" y="676776"/>
                    <a:pt x="1347045" y="1128297"/>
                  </a:cubicBezTo>
                  <a:lnTo>
                    <a:pt x="711024" y="795483"/>
                  </a:lnTo>
                  <a:lnTo>
                    <a:pt x="1094586" y="208291"/>
                  </a:lnTo>
                  <a:cubicBezTo>
                    <a:pt x="1202761" y="54213"/>
                    <a:pt x="1481508" y="-1496"/>
                    <a:pt x="1831774" y="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Isosceles Triangle 8">
              <a:extLst>
                <a:ext uri="{FF2B5EF4-FFF2-40B4-BE49-F238E27FC236}">
                  <a16:creationId xmlns:a16="http://schemas.microsoft.com/office/drawing/2014/main" id="{A2D7745B-F776-47DE-A060-7D9CBDB7BC1B}"/>
                </a:ext>
              </a:extLst>
            </p:cNvPr>
            <p:cNvSpPr/>
            <p:nvPr/>
          </p:nvSpPr>
          <p:spPr>
            <a:xfrm rot="16200000">
              <a:off x="1544094" y="1433581"/>
              <a:ext cx="249618" cy="297610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Oval 7">
              <a:extLst>
                <a:ext uri="{FF2B5EF4-FFF2-40B4-BE49-F238E27FC236}">
                  <a16:creationId xmlns:a16="http://schemas.microsoft.com/office/drawing/2014/main" id="{C111F76A-C763-4F13-A453-EE00A0E4431E}"/>
                </a:ext>
              </a:extLst>
            </p:cNvPr>
            <p:cNvSpPr/>
            <p:nvPr/>
          </p:nvSpPr>
          <p:spPr>
            <a:xfrm>
              <a:off x="1392723" y="1773453"/>
              <a:ext cx="289159" cy="289159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2D0B16E-4AF1-4763-95DE-8F784ED37014}"/>
                </a:ext>
              </a:extLst>
            </p:cNvPr>
            <p:cNvSpPr/>
            <p:nvPr/>
          </p:nvSpPr>
          <p:spPr>
            <a:xfrm>
              <a:off x="1915525" y="1461826"/>
              <a:ext cx="234841" cy="290601"/>
            </a:xfrm>
            <a:custGeom>
              <a:avLst/>
              <a:gdLst>
                <a:gd name="connsiteX0" fmla="*/ 371475 w 1600200"/>
                <a:gd name="connsiteY0" fmla="*/ 0 h 1857375"/>
                <a:gd name="connsiteX1" fmla="*/ 628650 w 1600200"/>
                <a:gd name="connsiteY1" fmla="*/ 523875 h 1857375"/>
                <a:gd name="connsiteX2" fmla="*/ 400050 w 1600200"/>
                <a:gd name="connsiteY2" fmla="*/ 561975 h 1857375"/>
                <a:gd name="connsiteX3" fmla="*/ 1019175 w 1600200"/>
                <a:gd name="connsiteY3" fmla="*/ 1438275 h 1857375"/>
                <a:gd name="connsiteX4" fmla="*/ 1219200 w 1600200"/>
                <a:gd name="connsiteY4" fmla="*/ 1238250 h 1857375"/>
                <a:gd name="connsiteX5" fmla="*/ 1600200 w 1600200"/>
                <a:gd name="connsiteY5" fmla="*/ 1666875 h 1857375"/>
                <a:gd name="connsiteX6" fmla="*/ 1038225 w 1600200"/>
                <a:gd name="connsiteY6" fmla="*/ 1857375 h 1857375"/>
                <a:gd name="connsiteX7" fmla="*/ 0 w 1600200"/>
                <a:gd name="connsiteY7" fmla="*/ 314325 h 1857375"/>
                <a:gd name="connsiteX8" fmla="*/ 371475 w 1600200"/>
                <a:gd name="connsiteY8" fmla="*/ 0 h 1857375"/>
                <a:gd name="connsiteX0" fmla="*/ 371475 w 1600200"/>
                <a:gd name="connsiteY0" fmla="*/ 0 h 1917951"/>
                <a:gd name="connsiteX1" fmla="*/ 628650 w 1600200"/>
                <a:gd name="connsiteY1" fmla="*/ 584451 h 1917951"/>
                <a:gd name="connsiteX2" fmla="*/ 400050 w 1600200"/>
                <a:gd name="connsiteY2" fmla="*/ 622551 h 1917951"/>
                <a:gd name="connsiteX3" fmla="*/ 1019175 w 1600200"/>
                <a:gd name="connsiteY3" fmla="*/ 1498851 h 1917951"/>
                <a:gd name="connsiteX4" fmla="*/ 1219200 w 1600200"/>
                <a:gd name="connsiteY4" fmla="*/ 1298826 h 1917951"/>
                <a:gd name="connsiteX5" fmla="*/ 1600200 w 1600200"/>
                <a:gd name="connsiteY5" fmla="*/ 1727451 h 1917951"/>
                <a:gd name="connsiteX6" fmla="*/ 1038225 w 1600200"/>
                <a:gd name="connsiteY6" fmla="*/ 1917951 h 1917951"/>
                <a:gd name="connsiteX7" fmla="*/ 0 w 1600200"/>
                <a:gd name="connsiteY7" fmla="*/ 374901 h 1917951"/>
                <a:gd name="connsiteX8" fmla="*/ 371475 w 1600200"/>
                <a:gd name="connsiteY8" fmla="*/ 0 h 1917951"/>
                <a:gd name="connsiteX0" fmla="*/ 371475 w 1600200"/>
                <a:gd name="connsiteY0" fmla="*/ 1277 h 1919228"/>
                <a:gd name="connsiteX1" fmla="*/ 628650 w 1600200"/>
                <a:gd name="connsiteY1" fmla="*/ 585728 h 1919228"/>
                <a:gd name="connsiteX2" fmla="*/ 400050 w 1600200"/>
                <a:gd name="connsiteY2" fmla="*/ 623828 h 1919228"/>
                <a:gd name="connsiteX3" fmla="*/ 1019175 w 1600200"/>
                <a:gd name="connsiteY3" fmla="*/ 1500128 h 1919228"/>
                <a:gd name="connsiteX4" fmla="*/ 1219200 w 1600200"/>
                <a:gd name="connsiteY4" fmla="*/ 1300103 h 1919228"/>
                <a:gd name="connsiteX5" fmla="*/ 1600200 w 1600200"/>
                <a:gd name="connsiteY5" fmla="*/ 1728728 h 1919228"/>
                <a:gd name="connsiteX6" fmla="*/ 1038225 w 1600200"/>
                <a:gd name="connsiteY6" fmla="*/ 1919228 h 1919228"/>
                <a:gd name="connsiteX7" fmla="*/ 0 w 1600200"/>
                <a:gd name="connsiteY7" fmla="*/ 376178 h 1919228"/>
                <a:gd name="connsiteX8" fmla="*/ 371475 w 1600200"/>
                <a:gd name="connsiteY8" fmla="*/ 1277 h 1919228"/>
                <a:gd name="connsiteX0" fmla="*/ 371475 w 1600200"/>
                <a:gd name="connsiteY0" fmla="*/ 1277 h 1919228"/>
                <a:gd name="connsiteX1" fmla="*/ 628650 w 1600200"/>
                <a:gd name="connsiteY1" fmla="*/ 585728 h 1919228"/>
                <a:gd name="connsiteX2" fmla="*/ 400050 w 1600200"/>
                <a:gd name="connsiteY2" fmla="*/ 623828 h 1919228"/>
                <a:gd name="connsiteX3" fmla="*/ 1019175 w 1600200"/>
                <a:gd name="connsiteY3" fmla="*/ 1500128 h 1919228"/>
                <a:gd name="connsiteX4" fmla="*/ 1219200 w 1600200"/>
                <a:gd name="connsiteY4" fmla="*/ 1300103 h 1919228"/>
                <a:gd name="connsiteX5" fmla="*/ 1600200 w 1600200"/>
                <a:gd name="connsiteY5" fmla="*/ 1728728 h 1919228"/>
                <a:gd name="connsiteX6" fmla="*/ 1038225 w 1600200"/>
                <a:gd name="connsiteY6" fmla="*/ 1919228 h 1919228"/>
                <a:gd name="connsiteX7" fmla="*/ 0 w 1600200"/>
                <a:gd name="connsiteY7" fmla="*/ 376178 h 1919228"/>
                <a:gd name="connsiteX8" fmla="*/ 371475 w 1600200"/>
                <a:gd name="connsiteY8" fmla="*/ 1277 h 1919228"/>
                <a:gd name="connsiteX0" fmla="*/ 371475 w 1600200"/>
                <a:gd name="connsiteY0" fmla="*/ 1544 h 1919495"/>
                <a:gd name="connsiteX1" fmla="*/ 628650 w 1600200"/>
                <a:gd name="connsiteY1" fmla="*/ 585995 h 1919495"/>
                <a:gd name="connsiteX2" fmla="*/ 400050 w 1600200"/>
                <a:gd name="connsiteY2" fmla="*/ 624095 h 1919495"/>
                <a:gd name="connsiteX3" fmla="*/ 1019175 w 1600200"/>
                <a:gd name="connsiteY3" fmla="*/ 1500395 h 1919495"/>
                <a:gd name="connsiteX4" fmla="*/ 1219200 w 1600200"/>
                <a:gd name="connsiteY4" fmla="*/ 1300370 h 1919495"/>
                <a:gd name="connsiteX5" fmla="*/ 1600200 w 1600200"/>
                <a:gd name="connsiteY5" fmla="*/ 1728995 h 1919495"/>
                <a:gd name="connsiteX6" fmla="*/ 1038225 w 1600200"/>
                <a:gd name="connsiteY6" fmla="*/ 1919495 h 1919495"/>
                <a:gd name="connsiteX7" fmla="*/ 0 w 1600200"/>
                <a:gd name="connsiteY7" fmla="*/ 376445 h 1919495"/>
                <a:gd name="connsiteX8" fmla="*/ 371475 w 1600200"/>
                <a:gd name="connsiteY8" fmla="*/ 1544 h 1919495"/>
                <a:gd name="connsiteX0" fmla="*/ 371475 w 1600200"/>
                <a:gd name="connsiteY0" fmla="*/ 1487 h 1919438"/>
                <a:gd name="connsiteX1" fmla="*/ 568075 w 1600200"/>
                <a:gd name="connsiteY1" fmla="*/ 603245 h 1919438"/>
                <a:gd name="connsiteX2" fmla="*/ 400050 w 1600200"/>
                <a:gd name="connsiteY2" fmla="*/ 624038 h 1919438"/>
                <a:gd name="connsiteX3" fmla="*/ 1019175 w 1600200"/>
                <a:gd name="connsiteY3" fmla="*/ 1500338 h 1919438"/>
                <a:gd name="connsiteX4" fmla="*/ 1219200 w 1600200"/>
                <a:gd name="connsiteY4" fmla="*/ 1300313 h 1919438"/>
                <a:gd name="connsiteX5" fmla="*/ 1600200 w 1600200"/>
                <a:gd name="connsiteY5" fmla="*/ 1728938 h 1919438"/>
                <a:gd name="connsiteX6" fmla="*/ 1038225 w 1600200"/>
                <a:gd name="connsiteY6" fmla="*/ 1919438 h 1919438"/>
                <a:gd name="connsiteX7" fmla="*/ 0 w 1600200"/>
                <a:gd name="connsiteY7" fmla="*/ 376388 h 1919438"/>
                <a:gd name="connsiteX8" fmla="*/ 371475 w 1600200"/>
                <a:gd name="connsiteY8" fmla="*/ 1487 h 1919438"/>
                <a:gd name="connsiteX0" fmla="*/ 371475 w 1600200"/>
                <a:gd name="connsiteY0" fmla="*/ 1032 h 1918983"/>
                <a:gd name="connsiteX1" fmla="*/ 568075 w 1600200"/>
                <a:gd name="connsiteY1" fmla="*/ 602790 h 1918983"/>
                <a:gd name="connsiteX2" fmla="*/ 400050 w 1600200"/>
                <a:gd name="connsiteY2" fmla="*/ 623583 h 1918983"/>
                <a:gd name="connsiteX3" fmla="*/ 1019175 w 1600200"/>
                <a:gd name="connsiteY3" fmla="*/ 1499883 h 1918983"/>
                <a:gd name="connsiteX4" fmla="*/ 1219200 w 1600200"/>
                <a:gd name="connsiteY4" fmla="*/ 1299858 h 1918983"/>
                <a:gd name="connsiteX5" fmla="*/ 1600200 w 1600200"/>
                <a:gd name="connsiteY5" fmla="*/ 1728483 h 1918983"/>
                <a:gd name="connsiteX6" fmla="*/ 1038225 w 1600200"/>
                <a:gd name="connsiteY6" fmla="*/ 1918983 h 1918983"/>
                <a:gd name="connsiteX7" fmla="*/ 0 w 1600200"/>
                <a:gd name="connsiteY7" fmla="*/ 375933 h 1918983"/>
                <a:gd name="connsiteX8" fmla="*/ 371475 w 1600200"/>
                <a:gd name="connsiteY8" fmla="*/ 1032 h 1918983"/>
                <a:gd name="connsiteX0" fmla="*/ 371475 w 1600200"/>
                <a:gd name="connsiteY0" fmla="*/ 1088 h 1919039"/>
                <a:gd name="connsiteX1" fmla="*/ 568075 w 1600200"/>
                <a:gd name="connsiteY1" fmla="*/ 602846 h 1919039"/>
                <a:gd name="connsiteX2" fmla="*/ 400050 w 1600200"/>
                <a:gd name="connsiteY2" fmla="*/ 623639 h 1919039"/>
                <a:gd name="connsiteX3" fmla="*/ 1019175 w 1600200"/>
                <a:gd name="connsiteY3" fmla="*/ 1499939 h 1919039"/>
                <a:gd name="connsiteX4" fmla="*/ 1219200 w 1600200"/>
                <a:gd name="connsiteY4" fmla="*/ 1299914 h 1919039"/>
                <a:gd name="connsiteX5" fmla="*/ 1600200 w 1600200"/>
                <a:gd name="connsiteY5" fmla="*/ 1728539 h 1919039"/>
                <a:gd name="connsiteX6" fmla="*/ 1038225 w 1600200"/>
                <a:gd name="connsiteY6" fmla="*/ 1919039 h 1919039"/>
                <a:gd name="connsiteX7" fmla="*/ 0 w 1600200"/>
                <a:gd name="connsiteY7" fmla="*/ 375989 h 1919039"/>
                <a:gd name="connsiteX8" fmla="*/ 371475 w 1600200"/>
                <a:gd name="connsiteY8" fmla="*/ 1088 h 1919039"/>
                <a:gd name="connsiteX0" fmla="*/ 371475 w 1600200"/>
                <a:gd name="connsiteY0" fmla="*/ 1088 h 1919039"/>
                <a:gd name="connsiteX1" fmla="*/ 568075 w 1600200"/>
                <a:gd name="connsiteY1" fmla="*/ 602846 h 1919039"/>
                <a:gd name="connsiteX2" fmla="*/ 400050 w 1600200"/>
                <a:gd name="connsiteY2" fmla="*/ 623639 h 1919039"/>
                <a:gd name="connsiteX3" fmla="*/ 1019175 w 1600200"/>
                <a:gd name="connsiteY3" fmla="*/ 1499939 h 1919039"/>
                <a:gd name="connsiteX4" fmla="*/ 1219200 w 1600200"/>
                <a:gd name="connsiteY4" fmla="*/ 1299914 h 1919039"/>
                <a:gd name="connsiteX5" fmla="*/ 1600200 w 1600200"/>
                <a:gd name="connsiteY5" fmla="*/ 1728539 h 1919039"/>
                <a:gd name="connsiteX6" fmla="*/ 1038225 w 1600200"/>
                <a:gd name="connsiteY6" fmla="*/ 1919039 h 1919039"/>
                <a:gd name="connsiteX7" fmla="*/ 0 w 1600200"/>
                <a:gd name="connsiteY7" fmla="*/ 375989 h 1919039"/>
                <a:gd name="connsiteX8" fmla="*/ 371475 w 1600200"/>
                <a:gd name="connsiteY8" fmla="*/ 1088 h 191903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400050 w 1600200"/>
                <a:gd name="connsiteY2" fmla="*/ 623669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408703 w 1600200"/>
                <a:gd name="connsiteY2" fmla="*/ 643860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59666 w 1600200"/>
                <a:gd name="connsiteY2" fmla="*/ 643860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70138 w 1600200"/>
                <a:gd name="connsiteY3" fmla="*/ 1517276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0522 w 1600200"/>
                <a:gd name="connsiteY3" fmla="*/ 1534584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96099 w 1600200"/>
                <a:gd name="connsiteY3" fmla="*/ 1546122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588662"/>
                <a:gd name="connsiteY0" fmla="*/ 1118 h 1919069"/>
                <a:gd name="connsiteX1" fmla="*/ 568075 w 1588662"/>
                <a:gd name="connsiteY1" fmla="*/ 602876 h 1919069"/>
                <a:gd name="connsiteX2" fmla="*/ 374089 w 1588662"/>
                <a:gd name="connsiteY2" fmla="*/ 646744 h 1919069"/>
                <a:gd name="connsiteX3" fmla="*/ 987445 w 1588662"/>
                <a:gd name="connsiteY3" fmla="*/ 1528815 h 1919069"/>
                <a:gd name="connsiteX4" fmla="*/ 1173048 w 1588662"/>
                <a:gd name="connsiteY4" fmla="*/ 1311482 h 1919069"/>
                <a:gd name="connsiteX5" fmla="*/ 1588662 w 1588662"/>
                <a:gd name="connsiteY5" fmla="*/ 1699723 h 1919069"/>
                <a:gd name="connsiteX6" fmla="*/ 1038225 w 1588662"/>
                <a:gd name="connsiteY6" fmla="*/ 1919069 h 1919069"/>
                <a:gd name="connsiteX7" fmla="*/ 0 w 1588662"/>
                <a:gd name="connsiteY7" fmla="*/ 376019 h 1919069"/>
                <a:gd name="connsiteX8" fmla="*/ 371475 w 1588662"/>
                <a:gd name="connsiteY8" fmla="*/ 1118 h 1919069"/>
                <a:gd name="connsiteX0" fmla="*/ 371475 w 1600166"/>
                <a:gd name="connsiteY0" fmla="*/ 1118 h 1919069"/>
                <a:gd name="connsiteX1" fmla="*/ 568075 w 1600166"/>
                <a:gd name="connsiteY1" fmla="*/ 602876 h 1919069"/>
                <a:gd name="connsiteX2" fmla="*/ 374089 w 1600166"/>
                <a:gd name="connsiteY2" fmla="*/ 646744 h 1919069"/>
                <a:gd name="connsiteX3" fmla="*/ 987445 w 1600166"/>
                <a:gd name="connsiteY3" fmla="*/ 1528815 h 1919069"/>
                <a:gd name="connsiteX4" fmla="*/ 1173048 w 1600166"/>
                <a:gd name="connsiteY4" fmla="*/ 1311482 h 1919069"/>
                <a:gd name="connsiteX5" fmla="*/ 1588662 w 1600166"/>
                <a:gd name="connsiteY5" fmla="*/ 1699723 h 1919069"/>
                <a:gd name="connsiteX6" fmla="*/ 1038225 w 1600166"/>
                <a:gd name="connsiteY6" fmla="*/ 1919069 h 1919069"/>
                <a:gd name="connsiteX7" fmla="*/ 0 w 1600166"/>
                <a:gd name="connsiteY7" fmla="*/ 376019 h 1919069"/>
                <a:gd name="connsiteX8" fmla="*/ 371475 w 1600166"/>
                <a:gd name="connsiteY8" fmla="*/ 1118 h 1919069"/>
                <a:gd name="connsiteX0" fmla="*/ 371475 w 1600166"/>
                <a:gd name="connsiteY0" fmla="*/ 1118 h 1919069"/>
                <a:gd name="connsiteX1" fmla="*/ 568075 w 1600166"/>
                <a:gd name="connsiteY1" fmla="*/ 602876 h 1919069"/>
                <a:gd name="connsiteX2" fmla="*/ 374089 w 1600166"/>
                <a:gd name="connsiteY2" fmla="*/ 646744 h 1919069"/>
                <a:gd name="connsiteX3" fmla="*/ 987445 w 1600166"/>
                <a:gd name="connsiteY3" fmla="*/ 1528815 h 1919069"/>
                <a:gd name="connsiteX4" fmla="*/ 1173048 w 1600166"/>
                <a:gd name="connsiteY4" fmla="*/ 1311482 h 1919069"/>
                <a:gd name="connsiteX5" fmla="*/ 1588662 w 1600166"/>
                <a:gd name="connsiteY5" fmla="*/ 1699723 h 1919069"/>
                <a:gd name="connsiteX6" fmla="*/ 1038225 w 1600166"/>
                <a:gd name="connsiteY6" fmla="*/ 1919069 h 1919069"/>
                <a:gd name="connsiteX7" fmla="*/ 0 w 1600166"/>
                <a:gd name="connsiteY7" fmla="*/ 376019 h 1919069"/>
                <a:gd name="connsiteX8" fmla="*/ 371475 w 1600166"/>
                <a:gd name="connsiteY8" fmla="*/ 1118 h 1919069"/>
                <a:gd name="connsiteX0" fmla="*/ 371475 w 1596260"/>
                <a:gd name="connsiteY0" fmla="*/ 1118 h 1919069"/>
                <a:gd name="connsiteX1" fmla="*/ 568075 w 1596260"/>
                <a:gd name="connsiteY1" fmla="*/ 602876 h 1919069"/>
                <a:gd name="connsiteX2" fmla="*/ 374089 w 1596260"/>
                <a:gd name="connsiteY2" fmla="*/ 646744 h 1919069"/>
                <a:gd name="connsiteX3" fmla="*/ 987445 w 1596260"/>
                <a:gd name="connsiteY3" fmla="*/ 1528815 h 1919069"/>
                <a:gd name="connsiteX4" fmla="*/ 1173048 w 1596260"/>
                <a:gd name="connsiteY4" fmla="*/ 1311482 h 1919069"/>
                <a:gd name="connsiteX5" fmla="*/ 1588662 w 1596260"/>
                <a:gd name="connsiteY5" fmla="*/ 1699723 h 1919069"/>
                <a:gd name="connsiteX6" fmla="*/ 1038225 w 1596260"/>
                <a:gd name="connsiteY6" fmla="*/ 1919069 h 1919069"/>
                <a:gd name="connsiteX7" fmla="*/ 0 w 1596260"/>
                <a:gd name="connsiteY7" fmla="*/ 376019 h 1919069"/>
                <a:gd name="connsiteX8" fmla="*/ 371475 w 1596260"/>
                <a:gd name="connsiteY8" fmla="*/ 1118 h 1919069"/>
                <a:gd name="connsiteX0" fmla="*/ 371475 w 1596260"/>
                <a:gd name="connsiteY0" fmla="*/ 1118 h 1919069"/>
                <a:gd name="connsiteX1" fmla="*/ 568075 w 1596260"/>
                <a:gd name="connsiteY1" fmla="*/ 602876 h 1919069"/>
                <a:gd name="connsiteX2" fmla="*/ 374089 w 1596260"/>
                <a:gd name="connsiteY2" fmla="*/ 646744 h 1919069"/>
                <a:gd name="connsiteX3" fmla="*/ 987445 w 1596260"/>
                <a:gd name="connsiteY3" fmla="*/ 1528815 h 1919069"/>
                <a:gd name="connsiteX4" fmla="*/ 1173048 w 1596260"/>
                <a:gd name="connsiteY4" fmla="*/ 1311482 h 1919069"/>
                <a:gd name="connsiteX5" fmla="*/ 1588662 w 1596260"/>
                <a:gd name="connsiteY5" fmla="*/ 1699723 h 1919069"/>
                <a:gd name="connsiteX6" fmla="*/ 1038225 w 1596260"/>
                <a:gd name="connsiteY6" fmla="*/ 1919069 h 1919069"/>
                <a:gd name="connsiteX7" fmla="*/ 0 w 1596260"/>
                <a:gd name="connsiteY7" fmla="*/ 376019 h 1919069"/>
                <a:gd name="connsiteX8" fmla="*/ 371475 w 1596260"/>
                <a:gd name="connsiteY8" fmla="*/ 1118 h 1919069"/>
                <a:gd name="connsiteX0" fmla="*/ 371475 w 1596260"/>
                <a:gd name="connsiteY0" fmla="*/ 1118 h 1946976"/>
                <a:gd name="connsiteX1" fmla="*/ 568075 w 1596260"/>
                <a:gd name="connsiteY1" fmla="*/ 602876 h 1946976"/>
                <a:gd name="connsiteX2" fmla="*/ 374089 w 1596260"/>
                <a:gd name="connsiteY2" fmla="*/ 646744 h 1946976"/>
                <a:gd name="connsiteX3" fmla="*/ 987445 w 1596260"/>
                <a:gd name="connsiteY3" fmla="*/ 1528815 h 1946976"/>
                <a:gd name="connsiteX4" fmla="*/ 1173048 w 1596260"/>
                <a:gd name="connsiteY4" fmla="*/ 1311482 h 1946976"/>
                <a:gd name="connsiteX5" fmla="*/ 1588662 w 1596260"/>
                <a:gd name="connsiteY5" fmla="*/ 1699723 h 1946976"/>
                <a:gd name="connsiteX6" fmla="*/ 1038225 w 1596260"/>
                <a:gd name="connsiteY6" fmla="*/ 1919069 h 1946976"/>
                <a:gd name="connsiteX7" fmla="*/ 0 w 1596260"/>
                <a:gd name="connsiteY7" fmla="*/ 376019 h 1946976"/>
                <a:gd name="connsiteX8" fmla="*/ 371475 w 1596260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33976 w 1558761"/>
                <a:gd name="connsiteY0" fmla="*/ 1118 h 1946976"/>
                <a:gd name="connsiteX1" fmla="*/ 530576 w 1558761"/>
                <a:gd name="connsiteY1" fmla="*/ 602876 h 1946976"/>
                <a:gd name="connsiteX2" fmla="*/ 336590 w 1558761"/>
                <a:gd name="connsiteY2" fmla="*/ 646744 h 1946976"/>
                <a:gd name="connsiteX3" fmla="*/ 949946 w 1558761"/>
                <a:gd name="connsiteY3" fmla="*/ 1528815 h 1946976"/>
                <a:gd name="connsiteX4" fmla="*/ 1135549 w 1558761"/>
                <a:gd name="connsiteY4" fmla="*/ 1311482 h 1946976"/>
                <a:gd name="connsiteX5" fmla="*/ 1551163 w 1558761"/>
                <a:gd name="connsiteY5" fmla="*/ 1699723 h 1946976"/>
                <a:gd name="connsiteX6" fmla="*/ 1000726 w 1558761"/>
                <a:gd name="connsiteY6" fmla="*/ 1919069 h 1946976"/>
                <a:gd name="connsiteX7" fmla="*/ 0 w 1558761"/>
                <a:gd name="connsiteY7" fmla="*/ 390441 h 1946976"/>
                <a:gd name="connsiteX8" fmla="*/ 333976 w 1558761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44260 w 1560662"/>
                <a:gd name="connsiteY2" fmla="*/ 655398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96 h 1946054"/>
                <a:gd name="connsiteX1" fmla="*/ 532477 w 1560662"/>
                <a:gd name="connsiteY1" fmla="*/ 601954 h 1946054"/>
                <a:gd name="connsiteX2" fmla="*/ 344260 w 1560662"/>
                <a:gd name="connsiteY2" fmla="*/ 654476 h 1946054"/>
                <a:gd name="connsiteX3" fmla="*/ 951847 w 1560662"/>
                <a:gd name="connsiteY3" fmla="*/ 1527893 h 1946054"/>
                <a:gd name="connsiteX4" fmla="*/ 1137450 w 1560662"/>
                <a:gd name="connsiteY4" fmla="*/ 1310560 h 1946054"/>
                <a:gd name="connsiteX5" fmla="*/ 1553064 w 1560662"/>
                <a:gd name="connsiteY5" fmla="*/ 1698801 h 1946054"/>
                <a:gd name="connsiteX6" fmla="*/ 1002627 w 1560662"/>
                <a:gd name="connsiteY6" fmla="*/ 1918147 h 1946054"/>
                <a:gd name="connsiteX7" fmla="*/ 1901 w 1560662"/>
                <a:gd name="connsiteY7" fmla="*/ 389519 h 1946054"/>
                <a:gd name="connsiteX8" fmla="*/ 335877 w 1560662"/>
                <a:gd name="connsiteY8" fmla="*/ 196 h 1946054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5431"/>
                <a:gd name="connsiteY0" fmla="*/ 199 h 1937121"/>
                <a:gd name="connsiteX1" fmla="*/ 532477 w 1565431"/>
                <a:gd name="connsiteY1" fmla="*/ 593021 h 1937121"/>
                <a:gd name="connsiteX2" fmla="*/ 344260 w 1565431"/>
                <a:gd name="connsiteY2" fmla="*/ 645543 h 1937121"/>
                <a:gd name="connsiteX3" fmla="*/ 951847 w 1565431"/>
                <a:gd name="connsiteY3" fmla="*/ 1518960 h 1937121"/>
                <a:gd name="connsiteX4" fmla="*/ 1137450 w 1565431"/>
                <a:gd name="connsiteY4" fmla="*/ 1301627 h 1937121"/>
                <a:gd name="connsiteX5" fmla="*/ 1553064 w 1565431"/>
                <a:gd name="connsiteY5" fmla="*/ 1689868 h 1937121"/>
                <a:gd name="connsiteX6" fmla="*/ 1002627 w 1565431"/>
                <a:gd name="connsiteY6" fmla="*/ 1909214 h 1937121"/>
                <a:gd name="connsiteX7" fmla="*/ 1901 w 1565431"/>
                <a:gd name="connsiteY7" fmla="*/ 380586 h 1937121"/>
                <a:gd name="connsiteX8" fmla="*/ 332898 w 1565431"/>
                <a:gd name="connsiteY8" fmla="*/ 199 h 1937121"/>
                <a:gd name="connsiteX0" fmla="*/ 332898 w 1565431"/>
                <a:gd name="connsiteY0" fmla="*/ 199 h 1937121"/>
                <a:gd name="connsiteX1" fmla="*/ 532477 w 1565431"/>
                <a:gd name="connsiteY1" fmla="*/ 593021 h 1937121"/>
                <a:gd name="connsiteX2" fmla="*/ 344260 w 1565431"/>
                <a:gd name="connsiteY2" fmla="*/ 645543 h 1937121"/>
                <a:gd name="connsiteX3" fmla="*/ 951847 w 1565431"/>
                <a:gd name="connsiteY3" fmla="*/ 1518960 h 1937121"/>
                <a:gd name="connsiteX4" fmla="*/ 1137450 w 1565431"/>
                <a:gd name="connsiteY4" fmla="*/ 1301627 h 1937121"/>
                <a:gd name="connsiteX5" fmla="*/ 1553064 w 1565431"/>
                <a:gd name="connsiteY5" fmla="*/ 1689868 h 1937121"/>
                <a:gd name="connsiteX6" fmla="*/ 1002627 w 1565431"/>
                <a:gd name="connsiteY6" fmla="*/ 1909214 h 1937121"/>
                <a:gd name="connsiteX7" fmla="*/ 1901 w 1565431"/>
                <a:gd name="connsiteY7" fmla="*/ 380586 h 1937121"/>
                <a:gd name="connsiteX8" fmla="*/ 332898 w 1565431"/>
                <a:gd name="connsiteY8" fmla="*/ 199 h 1937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5431" h="1937121">
                  <a:moveTo>
                    <a:pt x="332898" y="199"/>
                  </a:moveTo>
                  <a:cubicBezTo>
                    <a:pt x="480797" y="-12106"/>
                    <a:pt x="712130" y="551085"/>
                    <a:pt x="532477" y="593021"/>
                  </a:cubicBezTo>
                  <a:lnTo>
                    <a:pt x="344260" y="645543"/>
                  </a:lnTo>
                  <a:cubicBezTo>
                    <a:pt x="475639" y="1163599"/>
                    <a:pt x="690666" y="1300897"/>
                    <a:pt x="951847" y="1518960"/>
                  </a:cubicBezTo>
                  <a:cubicBezTo>
                    <a:pt x="1003138" y="1396518"/>
                    <a:pt x="1042046" y="1291100"/>
                    <a:pt x="1137450" y="1301627"/>
                  </a:cubicBezTo>
                  <a:cubicBezTo>
                    <a:pt x="1276950" y="1299313"/>
                    <a:pt x="1636332" y="1564228"/>
                    <a:pt x="1553064" y="1689868"/>
                  </a:cubicBezTo>
                  <a:cubicBezTo>
                    <a:pt x="1389777" y="1941825"/>
                    <a:pt x="1145722" y="1971673"/>
                    <a:pt x="1002627" y="1909214"/>
                  </a:cubicBezTo>
                  <a:cubicBezTo>
                    <a:pt x="545977" y="1690048"/>
                    <a:pt x="-37590" y="1110316"/>
                    <a:pt x="1901" y="380586"/>
                  </a:cubicBezTo>
                  <a:cubicBezTo>
                    <a:pt x="36305" y="148891"/>
                    <a:pt x="133416" y="23363"/>
                    <a:pt x="332898" y="1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Rectangle 36">
              <a:extLst>
                <a:ext uri="{FF2B5EF4-FFF2-40B4-BE49-F238E27FC236}">
                  <a16:creationId xmlns:a16="http://schemas.microsoft.com/office/drawing/2014/main" id="{789CB37C-8792-46AE-8FBF-E45466A5D264}"/>
                </a:ext>
              </a:extLst>
            </p:cNvPr>
            <p:cNvSpPr/>
            <p:nvPr/>
          </p:nvSpPr>
          <p:spPr>
            <a:xfrm>
              <a:off x="3350079" y="1743763"/>
              <a:ext cx="285817" cy="238921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ounded Rectangle 6">
              <a:extLst>
                <a:ext uri="{FF2B5EF4-FFF2-40B4-BE49-F238E27FC236}">
                  <a16:creationId xmlns:a16="http://schemas.microsoft.com/office/drawing/2014/main" id="{BBE1E5AF-75C4-4ABB-9E7D-4F641B59E60A}"/>
                </a:ext>
              </a:extLst>
            </p:cNvPr>
            <p:cNvSpPr/>
            <p:nvPr/>
          </p:nvSpPr>
          <p:spPr>
            <a:xfrm>
              <a:off x="1977153" y="2281758"/>
              <a:ext cx="346427" cy="166862"/>
            </a:xfrm>
            <a:custGeom>
              <a:avLst/>
              <a:gdLst/>
              <a:ahLst/>
              <a:cxnLst/>
              <a:rect l="l" t="t" r="r" b="b"/>
              <a:pathLst>
                <a:path w="3215400" h="1548752">
                  <a:moveTo>
                    <a:pt x="3026619" y="414336"/>
                  </a:moveTo>
                  <a:lnTo>
                    <a:pt x="3121009" y="414336"/>
                  </a:lnTo>
                  <a:cubicBezTo>
                    <a:pt x="3173140" y="414336"/>
                    <a:pt x="3215400" y="456596"/>
                    <a:pt x="3215400" y="508727"/>
                  </a:cubicBezTo>
                  <a:lnTo>
                    <a:pt x="3215400" y="1040026"/>
                  </a:lnTo>
                  <a:cubicBezTo>
                    <a:pt x="3215400" y="1092157"/>
                    <a:pt x="3173140" y="1134417"/>
                    <a:pt x="3121009" y="1134417"/>
                  </a:cubicBezTo>
                  <a:cubicBezTo>
                    <a:pt x="3089546" y="1134417"/>
                    <a:pt x="3058082" y="1134416"/>
                    <a:pt x="3026619" y="1134416"/>
                  </a:cubicBezTo>
                  <a:close/>
                  <a:moveTo>
                    <a:pt x="273174" y="234376"/>
                  </a:moveTo>
                  <a:lnTo>
                    <a:pt x="777230" y="234376"/>
                  </a:lnTo>
                  <a:lnTo>
                    <a:pt x="777230" y="1314376"/>
                  </a:lnTo>
                  <a:lnTo>
                    <a:pt x="273174" y="1314376"/>
                  </a:lnTo>
                  <a:close/>
                  <a:moveTo>
                    <a:pt x="258244" y="126376"/>
                  </a:moveTo>
                  <a:cubicBezTo>
                    <a:pt x="182968" y="126376"/>
                    <a:pt x="121944" y="187400"/>
                    <a:pt x="121944" y="262676"/>
                  </a:cubicBezTo>
                  <a:lnTo>
                    <a:pt x="121944" y="1286076"/>
                  </a:lnTo>
                  <a:cubicBezTo>
                    <a:pt x="121944" y="1361352"/>
                    <a:pt x="182968" y="1422376"/>
                    <a:pt x="258244" y="1422376"/>
                  </a:cubicBezTo>
                  <a:lnTo>
                    <a:pt x="2768375" y="1422376"/>
                  </a:lnTo>
                  <a:cubicBezTo>
                    <a:pt x="2843651" y="1422376"/>
                    <a:pt x="2904675" y="1361352"/>
                    <a:pt x="2904675" y="1286076"/>
                  </a:cubicBezTo>
                  <a:lnTo>
                    <a:pt x="2904675" y="262676"/>
                  </a:lnTo>
                  <a:cubicBezTo>
                    <a:pt x="2904675" y="187400"/>
                    <a:pt x="2843651" y="126376"/>
                    <a:pt x="2768375" y="126376"/>
                  </a:cubicBezTo>
                  <a:close/>
                  <a:moveTo>
                    <a:pt x="162882" y="0"/>
                  </a:moveTo>
                  <a:lnTo>
                    <a:pt x="2863736" y="0"/>
                  </a:lnTo>
                  <a:cubicBezTo>
                    <a:pt x="2953693" y="0"/>
                    <a:pt x="3026618" y="72925"/>
                    <a:pt x="3026618" y="162882"/>
                  </a:cubicBezTo>
                  <a:lnTo>
                    <a:pt x="3026618" y="1385870"/>
                  </a:lnTo>
                  <a:cubicBezTo>
                    <a:pt x="3026618" y="1475827"/>
                    <a:pt x="2953693" y="1548752"/>
                    <a:pt x="2863736" y="1548752"/>
                  </a:cubicBezTo>
                  <a:lnTo>
                    <a:pt x="162882" y="1548752"/>
                  </a:lnTo>
                  <a:cubicBezTo>
                    <a:pt x="72925" y="1548752"/>
                    <a:pt x="0" y="1475827"/>
                    <a:pt x="0" y="1385870"/>
                  </a:cubicBezTo>
                  <a:lnTo>
                    <a:pt x="0" y="162882"/>
                  </a:lnTo>
                  <a:cubicBezTo>
                    <a:pt x="0" y="72925"/>
                    <a:pt x="72925" y="0"/>
                    <a:pt x="1628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Teardrop 6">
              <a:extLst>
                <a:ext uri="{FF2B5EF4-FFF2-40B4-BE49-F238E27FC236}">
                  <a16:creationId xmlns:a16="http://schemas.microsoft.com/office/drawing/2014/main" id="{47B28507-0970-4741-89F7-E16CEB27DCD1}"/>
                </a:ext>
              </a:extLst>
            </p:cNvPr>
            <p:cNvSpPr/>
            <p:nvPr/>
          </p:nvSpPr>
          <p:spPr>
            <a:xfrm rot="8100000">
              <a:off x="2583373" y="1782742"/>
              <a:ext cx="234626" cy="234627"/>
            </a:xfrm>
            <a:custGeom>
              <a:avLst/>
              <a:gdLst/>
              <a:ahLst/>
              <a:cxnLst/>
              <a:rect l="l" t="t" r="r" b="b"/>
              <a:pathLst>
                <a:path w="2483832" h="2483835">
                  <a:moveTo>
                    <a:pt x="657616" y="1826218"/>
                  </a:moveTo>
                  <a:cubicBezTo>
                    <a:pt x="806520" y="1975122"/>
                    <a:pt x="1047940" y="1975122"/>
                    <a:pt x="1196844" y="1826218"/>
                  </a:cubicBezTo>
                  <a:cubicBezTo>
                    <a:pt x="1345748" y="1677314"/>
                    <a:pt x="1345748" y="1435894"/>
                    <a:pt x="1196844" y="1286990"/>
                  </a:cubicBezTo>
                  <a:cubicBezTo>
                    <a:pt x="1047940" y="1138086"/>
                    <a:pt x="806520" y="1138086"/>
                    <a:pt x="657616" y="1286990"/>
                  </a:cubicBezTo>
                  <a:cubicBezTo>
                    <a:pt x="508712" y="1435894"/>
                    <a:pt x="508712" y="1677314"/>
                    <a:pt x="657616" y="1826218"/>
                  </a:cubicBezTo>
                  <a:close/>
                  <a:moveTo>
                    <a:pt x="293335" y="2190500"/>
                  </a:moveTo>
                  <a:cubicBezTo>
                    <a:pt x="112098" y="2009262"/>
                    <a:pt x="0" y="1758885"/>
                    <a:pt x="0" y="1482325"/>
                  </a:cubicBezTo>
                  <a:cubicBezTo>
                    <a:pt x="0" y="929206"/>
                    <a:pt x="459290" y="590078"/>
                    <a:pt x="1001509" y="480815"/>
                  </a:cubicBezTo>
                  <a:cubicBezTo>
                    <a:pt x="1569704" y="366317"/>
                    <a:pt x="1861757" y="259925"/>
                    <a:pt x="2483832" y="0"/>
                  </a:cubicBezTo>
                  <a:cubicBezTo>
                    <a:pt x="2230640" y="682694"/>
                    <a:pt x="2130986" y="873716"/>
                    <a:pt x="2003018" y="1482325"/>
                  </a:cubicBezTo>
                  <a:cubicBezTo>
                    <a:pt x="1901990" y="2042180"/>
                    <a:pt x="1554627" y="2483835"/>
                    <a:pt x="1001509" y="2483835"/>
                  </a:cubicBezTo>
                  <a:cubicBezTo>
                    <a:pt x="724950" y="2483835"/>
                    <a:pt x="474573" y="2371737"/>
                    <a:pt x="293335" y="21905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2" name="Freeform 15">
            <a:extLst>
              <a:ext uri="{FF2B5EF4-FFF2-40B4-BE49-F238E27FC236}">
                <a16:creationId xmlns:a16="http://schemas.microsoft.com/office/drawing/2014/main" id="{8932DAA0-BF7D-4A67-AEFB-02E896124B0C}"/>
              </a:ext>
            </a:extLst>
          </p:cNvPr>
          <p:cNvSpPr/>
          <p:nvPr/>
        </p:nvSpPr>
        <p:spPr>
          <a:xfrm>
            <a:off x="4191611" y="2901966"/>
            <a:ext cx="1827950" cy="1674336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Chord 14">
            <a:extLst>
              <a:ext uri="{FF2B5EF4-FFF2-40B4-BE49-F238E27FC236}">
                <a16:creationId xmlns:a16="http://schemas.microsoft.com/office/drawing/2014/main" id="{CEC61A3F-8F95-4155-B899-03B6AB388EBC}"/>
              </a:ext>
            </a:extLst>
          </p:cNvPr>
          <p:cNvSpPr/>
          <p:nvPr/>
        </p:nvSpPr>
        <p:spPr>
          <a:xfrm>
            <a:off x="4490752" y="1001149"/>
            <a:ext cx="1245951" cy="157228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">
            <a:extLst>
              <a:ext uri="{FF2B5EF4-FFF2-40B4-BE49-F238E27FC236}">
                <a16:creationId xmlns:a16="http://schemas.microsoft.com/office/drawing/2014/main" id="{A1B0AF4F-4BE3-49FD-8389-A42148F12BC9}"/>
              </a:ext>
            </a:extLst>
          </p:cNvPr>
          <p:cNvGrpSpPr/>
          <p:nvPr/>
        </p:nvGrpSpPr>
        <p:grpSpPr>
          <a:xfrm rot="18900000">
            <a:off x="6293619" y="2196574"/>
            <a:ext cx="2394866" cy="1744547"/>
            <a:chOff x="247436" y="2414618"/>
            <a:chExt cx="3149100" cy="2293970"/>
          </a:xfrm>
        </p:grpSpPr>
        <p:sp>
          <p:nvSpPr>
            <p:cNvPr id="25" name="Rectangle 12">
              <a:extLst>
                <a:ext uri="{FF2B5EF4-FFF2-40B4-BE49-F238E27FC236}">
                  <a16:creationId xmlns:a16="http://schemas.microsoft.com/office/drawing/2014/main" id="{A416C777-9353-4B3F-A812-7428CFF9968D}"/>
                </a:ext>
              </a:extLst>
            </p:cNvPr>
            <p:cNvSpPr/>
            <p:nvPr/>
          </p:nvSpPr>
          <p:spPr>
            <a:xfrm rot="2700000" flipH="1">
              <a:off x="1034951" y="1627103"/>
              <a:ext cx="1574070" cy="3149100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  <p:sp>
          <p:nvSpPr>
            <p:cNvPr id="26" name="Round Same Side Corner Rectangle 13">
              <a:extLst>
                <a:ext uri="{FF2B5EF4-FFF2-40B4-BE49-F238E27FC236}">
                  <a16:creationId xmlns:a16="http://schemas.microsoft.com/office/drawing/2014/main" id="{501982BD-0D07-481A-9B4F-3F30218405F9}"/>
                </a:ext>
              </a:extLst>
            </p:cNvPr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0908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866B26-9AAB-406A-98B7-6BDC9E4249EE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C55F066-A5EE-49D4-B3D7-8B9FE8C3417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F0D820-EA3E-408F-8AAE-55BD8F6A799F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E1764F-2DF6-46A5-9659-308F71F88D7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:a16="http://schemas.microsoft.com/office/drawing/2014/main" id="{6758B0D1-2F86-4784-AEFE-F9F5C0E62B74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6" name="Isosceles Triangle 51">
            <a:extLst>
              <a:ext uri="{FF2B5EF4-FFF2-40B4-BE49-F238E27FC236}">
                <a16:creationId xmlns:a16="http://schemas.microsoft.com/office/drawing/2014/main" id="{54B33531-95E3-43D4-AB01-440D30C189B4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Isosceles Triangle 57">
            <a:extLst>
              <a:ext uri="{FF2B5EF4-FFF2-40B4-BE49-F238E27FC236}">
                <a16:creationId xmlns:a16="http://schemas.microsoft.com/office/drawing/2014/main" id="{E3CA16D4-A969-4F10-838D-99D228C8BF53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id="{1CA81C05-2894-4632-8056-32BDFF89EF1E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10918B66-BF26-4025-ADDC-349460C71C20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Freeform 19">
            <a:extLst>
              <a:ext uri="{FF2B5EF4-FFF2-40B4-BE49-F238E27FC236}">
                <a16:creationId xmlns:a16="http://schemas.microsoft.com/office/drawing/2014/main" id="{F8ACE1AE-B4B7-48D3-A629-D0B760C0847E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F27A16BA-84A3-4FAC-B237-80E8979D627D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F6C79C65-2188-4A4D-8772-35A34B81EB66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5">
            <a:extLst>
              <a:ext uri="{FF2B5EF4-FFF2-40B4-BE49-F238E27FC236}">
                <a16:creationId xmlns:a16="http://schemas.microsoft.com/office/drawing/2014/main" id="{5BB4924E-274E-4B16-AE98-41932A9B6DE3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Pie 24">
            <a:extLst>
              <a:ext uri="{FF2B5EF4-FFF2-40B4-BE49-F238E27FC236}">
                <a16:creationId xmlns:a16="http://schemas.microsoft.com/office/drawing/2014/main" id="{A5443BC3-A137-4403-B10F-A20534D73A82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:a16="http://schemas.microsoft.com/office/drawing/2014/main" id="{2ECD6602-DBAA-4994-A49C-79CCDE2F7030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6" name="Block Arc 14">
            <a:extLst>
              <a:ext uri="{FF2B5EF4-FFF2-40B4-BE49-F238E27FC236}">
                <a16:creationId xmlns:a16="http://schemas.microsoft.com/office/drawing/2014/main" id="{F9EB3416-F716-4379-9520-CC25F80C87DD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:a16="http://schemas.microsoft.com/office/drawing/2014/main" id="{1360B40F-45F1-489E-91C9-28954FEAC578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:a16="http://schemas.microsoft.com/office/drawing/2014/main" id="{86C4B95B-E036-4780-B5BC-1071E49A003B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Oval 27">
            <a:extLst>
              <a:ext uri="{FF2B5EF4-FFF2-40B4-BE49-F238E27FC236}">
                <a16:creationId xmlns:a16="http://schemas.microsoft.com/office/drawing/2014/main" id="{0E1772FA-5149-4732-8C4C-53518934E30E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0" name="Parallelogram 15">
            <a:extLst>
              <a:ext uri="{FF2B5EF4-FFF2-40B4-BE49-F238E27FC236}">
                <a16:creationId xmlns:a16="http://schemas.microsoft.com/office/drawing/2014/main" id="{1E3AA305-9105-492A-A337-BA4A817191A5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:a16="http://schemas.microsoft.com/office/drawing/2014/main" id="{5C37CC5F-CD73-4A12-81A1-E0130E7D5DBC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2" name="Oval 26">
            <a:extLst>
              <a:ext uri="{FF2B5EF4-FFF2-40B4-BE49-F238E27FC236}">
                <a16:creationId xmlns:a16="http://schemas.microsoft.com/office/drawing/2014/main" id="{FE07E507-204D-4628-A791-F4EDB5C718E4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3" name="Freeform 32">
            <a:extLst>
              <a:ext uri="{FF2B5EF4-FFF2-40B4-BE49-F238E27FC236}">
                <a16:creationId xmlns:a16="http://schemas.microsoft.com/office/drawing/2014/main" id="{34E36078-C16A-4575-81E0-8E85D03171A2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4" name="Rounded Rectangle 10">
            <a:extLst>
              <a:ext uri="{FF2B5EF4-FFF2-40B4-BE49-F238E27FC236}">
                <a16:creationId xmlns:a16="http://schemas.microsoft.com/office/drawing/2014/main" id="{518D39EB-1EFC-47E2-87C3-B9CDC54340B6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5" name="Rounded Rectangle 32">
            <a:extLst>
              <a:ext uri="{FF2B5EF4-FFF2-40B4-BE49-F238E27FC236}">
                <a16:creationId xmlns:a16="http://schemas.microsoft.com/office/drawing/2014/main" id="{5181AAF0-FA72-4C5B-B42F-3C6DDBE5675E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6" name="Trapezoid 13">
            <a:extLst>
              <a:ext uri="{FF2B5EF4-FFF2-40B4-BE49-F238E27FC236}">
                <a16:creationId xmlns:a16="http://schemas.microsoft.com/office/drawing/2014/main" id="{29F02C78-D2CF-43CC-BE37-46416FA1748A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7" name="Rounded Rectangle 7">
            <a:extLst>
              <a:ext uri="{FF2B5EF4-FFF2-40B4-BE49-F238E27FC236}">
                <a16:creationId xmlns:a16="http://schemas.microsoft.com/office/drawing/2014/main" id="{66A3AA16-FB8E-412F-ACFF-91519A7B22A0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8" name="Rectangle 18">
            <a:extLst>
              <a:ext uri="{FF2B5EF4-FFF2-40B4-BE49-F238E27FC236}">
                <a16:creationId xmlns:a16="http://schemas.microsoft.com/office/drawing/2014/main" id="{70023E99-DB95-4965-BC3C-1545CF3BF21F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9" name="Rounded Rectangle 25">
            <a:extLst>
              <a:ext uri="{FF2B5EF4-FFF2-40B4-BE49-F238E27FC236}">
                <a16:creationId xmlns:a16="http://schemas.microsoft.com/office/drawing/2014/main" id="{60A40F4D-BC8E-4C7E-855F-94288E29CF90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0" name="Chord 14">
            <a:extLst>
              <a:ext uri="{FF2B5EF4-FFF2-40B4-BE49-F238E27FC236}">
                <a16:creationId xmlns:a16="http://schemas.microsoft.com/office/drawing/2014/main" id="{31AACB90-FB8F-4F78-8FAA-086F480E3DE6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1" name="Rounded Rectangle 6">
            <a:extLst>
              <a:ext uri="{FF2B5EF4-FFF2-40B4-BE49-F238E27FC236}">
                <a16:creationId xmlns:a16="http://schemas.microsoft.com/office/drawing/2014/main" id="{A128106A-AB47-47A3-84B8-F05108D351E8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2" name="Oval 66">
            <a:extLst>
              <a:ext uri="{FF2B5EF4-FFF2-40B4-BE49-F238E27FC236}">
                <a16:creationId xmlns:a16="http://schemas.microsoft.com/office/drawing/2014/main" id="{F2F6D046-7F7F-4500-BF36-466EFE42A572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3" name="Isosceles Triangle 13">
            <a:extLst>
              <a:ext uri="{FF2B5EF4-FFF2-40B4-BE49-F238E27FC236}">
                <a16:creationId xmlns:a16="http://schemas.microsoft.com/office/drawing/2014/main" id="{4B4DB486-2D7D-41B5-9B36-CB7E8B88F0B7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4" name="Smiley Face 14">
            <a:extLst>
              <a:ext uri="{FF2B5EF4-FFF2-40B4-BE49-F238E27FC236}">
                <a16:creationId xmlns:a16="http://schemas.microsoft.com/office/drawing/2014/main" id="{4B869191-8D5C-4DB3-93F9-F448FC9B0BF5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5" name="Smiley Face 12">
            <a:extLst>
              <a:ext uri="{FF2B5EF4-FFF2-40B4-BE49-F238E27FC236}">
                <a16:creationId xmlns:a16="http://schemas.microsoft.com/office/drawing/2014/main" id="{30D6F7A2-9C09-4517-BB61-DC2CBEA2991F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Smiley Face 15">
            <a:extLst>
              <a:ext uri="{FF2B5EF4-FFF2-40B4-BE49-F238E27FC236}">
                <a16:creationId xmlns:a16="http://schemas.microsoft.com/office/drawing/2014/main" id="{30C98E6E-D1F1-4055-B973-E342781BEA55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7" name="Oval 37">
            <a:extLst>
              <a:ext uri="{FF2B5EF4-FFF2-40B4-BE49-F238E27FC236}">
                <a16:creationId xmlns:a16="http://schemas.microsoft.com/office/drawing/2014/main" id="{12B35EAA-3276-40BC-9B7A-32FB94AA736F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Smiley Face 14">
            <a:extLst>
              <a:ext uri="{FF2B5EF4-FFF2-40B4-BE49-F238E27FC236}">
                <a16:creationId xmlns:a16="http://schemas.microsoft.com/office/drawing/2014/main" id="{4C20C8AE-180D-4AC8-9A25-27290233078B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id="{D7236DE4-12D5-456C-A2C5-DB298C9CE29D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id="{3DAA8DCD-9AC2-44A4-8550-9121AF6799F5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:a16="http://schemas.microsoft.com/office/drawing/2014/main" id="{3972BC44-026D-4340-BF1A-1D1B55426341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2" name="Frame 17">
            <a:extLst>
              <a:ext uri="{FF2B5EF4-FFF2-40B4-BE49-F238E27FC236}">
                <a16:creationId xmlns:a16="http://schemas.microsoft.com/office/drawing/2014/main" id="{92917C38-69C4-43CA-BF65-E416325D6C8E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id="{C9E7D6C0-3AB1-471B-9DDA-1D2E239D21F5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ardrop 1">
            <a:extLst>
              <a:ext uri="{FF2B5EF4-FFF2-40B4-BE49-F238E27FC236}">
                <a16:creationId xmlns:a16="http://schemas.microsoft.com/office/drawing/2014/main" id="{A3F2E0B2-06C7-489A-A5C4-40A570CEFF64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:a16="http://schemas.microsoft.com/office/drawing/2014/main" id="{E629C62A-571A-4E04-8D3D-849809FA341B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:a16="http://schemas.microsoft.com/office/drawing/2014/main" id="{2734BC8C-FCCD-4414-A8BB-921F3CB43745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7" name="Right Triangle 17">
            <a:extLst>
              <a:ext uri="{FF2B5EF4-FFF2-40B4-BE49-F238E27FC236}">
                <a16:creationId xmlns:a16="http://schemas.microsoft.com/office/drawing/2014/main" id="{E5DA8881-1A60-410F-8DC8-1F0369846D4B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8" name="Right Triangle 17">
            <a:extLst>
              <a:ext uri="{FF2B5EF4-FFF2-40B4-BE49-F238E27FC236}">
                <a16:creationId xmlns:a16="http://schemas.microsoft.com/office/drawing/2014/main" id="{C3EAFEB8-1B2D-484D-952A-73FB77A2A6CB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Oval 44">
            <a:extLst>
              <a:ext uri="{FF2B5EF4-FFF2-40B4-BE49-F238E27FC236}">
                <a16:creationId xmlns:a16="http://schemas.microsoft.com/office/drawing/2014/main" id="{FD4608D8-8026-4EC0-8048-DBBB9813C897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7E6446-986F-4377-B4ED-4C37071DCFBE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3BB7B1-B89D-4B08-AAE4-B6D36F94643F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03C348-1CC5-4641-9327-1CAF35AC4EE4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8BE97A-0682-442C-A6BC-25E1851B6BD8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7F77C4C5-8210-425D-9F69-3647985818F2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5302156A-0FBF-4083-AFEC-BA691ED324E6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5186F754-BFD8-4515-8971-F50A78E6F184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C525AC1A-CE85-41D1-A722-021FBCC9BDC7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45395C1C-D832-48B2-87D6-7C9C7E0AE244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1E20224F-69E1-40F2-A643-B4D7496310BA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D85CB448-5903-46A0-B22F-E770624E3E35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92AB7BD5-7C5B-4C1A-AE25-490180FB8094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5CB441CC-5C1C-4DE6-942A-6E4D15084A96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F8C40A93-7ABD-4365-A931-93936B6F8180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9642B396-4C06-46D1-B310-2AB194264187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998D1707-97A9-4CD8-BD58-7F2CCE31BF22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0EDEB143-99A2-4D31-B7AB-0313ED9E0DFB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1D458931-4AC9-438E-BAAC-F3C7B8085E40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C61DD30B-B1FB-4115-93BF-A6FC4D7C4496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63C47262-5B70-40B8-97DA-20323E6E8D59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AEDBF2C9-E122-4AC7-AC79-56D4861F2244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D57102DA-846F-45CC-BBBA-AA157735BE8A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09A85BFC-2DA9-4676-8095-247797082CAA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E3C454D1-A8FA-4F31-8576-2E245D9088FE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87F6BAC1-C462-4523-8D0D-BAF04DDB34D7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1F8D00BE-E184-49C9-ACF1-BC88019A3305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04B71B85-4685-45A1-975F-91CD788CC1F5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63FFA81C-E4BB-44CF-A11B-0D48E570A9D1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ED88203B-4DBB-49DF-9CA9-5662B5DFA36B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C3B0E965-2E6A-44F1-B07C-F7E7BE0F9369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604688A2-6F40-4BFD-A058-FA3E3524E936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D44813CC-692E-42E7-A86A-479CF9EDAEE1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9C34D5A7-7C3E-4CA3-8CB2-EE18595C7AEB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E2F1AE89-73C9-49E0-BACD-13ED181599E6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CEAA75AF-7D39-45C5-8D81-7FF4673B652F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A564E64F-96F8-4FD4-AF99-54D0A5B334E7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9E5C3BB0-D26E-4AC2-9B16-DB517E0F8182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6E2E07B2-99D0-41A7-95FA-F2316C3C1D85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863C2E14-182E-4D0C-82C2-11EA5483CD92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38135632-3D0C-4CAC-A6DC-C8499D8F5B0F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56FE1C13-CDB7-42DE-B591-C21BEF828592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7D35FF9C-78CD-43A4-8601-ED666A58B444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2909F8A1-9EA1-41CE-95C8-0D2725DC6062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CAF67023-7D54-4C53-9B6C-9A0C7217CAF8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23FDC856-05B5-440D-9089-D9E51F4DD8EC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B6424444-344C-4009-8A7F-AF21957C3994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00034331-9E96-4AC8-85CE-877CE1329372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DB085D37-5B08-4664-B488-B0A90850EC9F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FF533160-FF6C-47F8-93BD-484F05AD5E14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Freeform 47">
            <a:extLst>
              <a:ext uri="{FF2B5EF4-FFF2-40B4-BE49-F238E27FC236}">
                <a16:creationId xmlns:a16="http://schemas.microsoft.com/office/drawing/2014/main" id="{17AEA2A8-51A8-4CED-9351-D5C55B3D99EE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Freeform 48">
            <a:extLst>
              <a:ext uri="{FF2B5EF4-FFF2-40B4-BE49-F238E27FC236}">
                <a16:creationId xmlns:a16="http://schemas.microsoft.com/office/drawing/2014/main" id="{E3B473C6-961D-4EEB-A304-05504D9AD7C6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7" name="Freeform 49">
            <a:extLst>
              <a:ext uri="{FF2B5EF4-FFF2-40B4-BE49-F238E27FC236}">
                <a16:creationId xmlns:a16="http://schemas.microsoft.com/office/drawing/2014/main" id="{8C806505-FAF7-480B-B64C-451C0B23063D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8" name="Freeform 50">
            <a:extLst>
              <a:ext uri="{FF2B5EF4-FFF2-40B4-BE49-F238E27FC236}">
                <a16:creationId xmlns:a16="http://schemas.microsoft.com/office/drawing/2014/main" id="{9731DBA6-DD7C-4E19-8A48-2CF8D5176D29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Teardrop 9">
            <a:extLst>
              <a:ext uri="{FF2B5EF4-FFF2-40B4-BE49-F238E27FC236}">
                <a16:creationId xmlns:a16="http://schemas.microsoft.com/office/drawing/2014/main" id="{035177CF-5C31-4458-A3D0-60983076EC58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Freeform 97">
            <a:extLst>
              <a:ext uri="{FF2B5EF4-FFF2-40B4-BE49-F238E27FC236}">
                <a16:creationId xmlns:a16="http://schemas.microsoft.com/office/drawing/2014/main" id="{CF65101C-4B3A-4A8B-993B-2DBAA47142D9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Donut 22">
            <a:extLst>
              <a:ext uri="{FF2B5EF4-FFF2-40B4-BE49-F238E27FC236}">
                <a16:creationId xmlns:a16="http://schemas.microsoft.com/office/drawing/2014/main" id="{CFDBD720-2F50-49B9-93E6-90365DC4C676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Freeform 99">
            <a:extLst>
              <a:ext uri="{FF2B5EF4-FFF2-40B4-BE49-F238E27FC236}">
                <a16:creationId xmlns:a16="http://schemas.microsoft.com/office/drawing/2014/main" id="{A6D4B3B7-3821-40FD-9197-D46563F92C6B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Oval 10">
            <a:extLst>
              <a:ext uri="{FF2B5EF4-FFF2-40B4-BE49-F238E27FC236}">
                <a16:creationId xmlns:a16="http://schemas.microsoft.com/office/drawing/2014/main" id="{E0A6C517-B355-429C-A3E7-E5B0B9290703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Freeform 101">
            <a:extLst>
              <a:ext uri="{FF2B5EF4-FFF2-40B4-BE49-F238E27FC236}">
                <a16:creationId xmlns:a16="http://schemas.microsoft.com/office/drawing/2014/main" id="{F805B50A-BE54-4252-86DD-9E1F1E42C80A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Group 102">
            <a:extLst>
              <a:ext uri="{FF2B5EF4-FFF2-40B4-BE49-F238E27FC236}">
                <a16:creationId xmlns:a16="http://schemas.microsoft.com/office/drawing/2014/main" id="{E0CE5B3B-5B6D-4E01-BE84-6CCEDDD4A7DA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86" name="Freeform 103">
              <a:extLst>
                <a:ext uri="{FF2B5EF4-FFF2-40B4-BE49-F238E27FC236}">
                  <a16:creationId xmlns:a16="http://schemas.microsoft.com/office/drawing/2014/main" id="{297EDE16-CF4B-46F4-B89D-8B5A71D3471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Freeform 104">
              <a:extLst>
                <a:ext uri="{FF2B5EF4-FFF2-40B4-BE49-F238E27FC236}">
                  <a16:creationId xmlns:a16="http://schemas.microsoft.com/office/drawing/2014/main" id="{C67BBBA9-BB2E-45D4-BFFD-8A09CC39D160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Freeform 105">
              <a:extLst>
                <a:ext uri="{FF2B5EF4-FFF2-40B4-BE49-F238E27FC236}">
                  <a16:creationId xmlns:a16="http://schemas.microsoft.com/office/drawing/2014/main" id="{8A41BCB7-4A3D-4E34-AF9C-5D2FB16BD3BE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Freeform 106">
              <a:extLst>
                <a:ext uri="{FF2B5EF4-FFF2-40B4-BE49-F238E27FC236}">
                  <a16:creationId xmlns:a16="http://schemas.microsoft.com/office/drawing/2014/main" id="{9D3249AE-F845-4C97-BCE3-2FCC747B7AEC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0" name="Freeform 107">
            <a:extLst>
              <a:ext uri="{FF2B5EF4-FFF2-40B4-BE49-F238E27FC236}">
                <a16:creationId xmlns:a16="http://schemas.microsoft.com/office/drawing/2014/main" id="{4FD824BA-4008-4AD3-92CD-1AA04A0A8C77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Freeform 108">
            <a:extLst>
              <a:ext uri="{FF2B5EF4-FFF2-40B4-BE49-F238E27FC236}">
                <a16:creationId xmlns:a16="http://schemas.microsoft.com/office/drawing/2014/main" id="{17E14A40-A995-4B92-A260-1841D65B48A5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Oval 8">
            <a:extLst>
              <a:ext uri="{FF2B5EF4-FFF2-40B4-BE49-F238E27FC236}">
                <a16:creationId xmlns:a16="http://schemas.microsoft.com/office/drawing/2014/main" id="{2EE71C7E-42F6-4FE7-8E2E-F15BD53979C8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3" name="Group 110">
            <a:extLst>
              <a:ext uri="{FF2B5EF4-FFF2-40B4-BE49-F238E27FC236}">
                <a16:creationId xmlns:a16="http://schemas.microsoft.com/office/drawing/2014/main" id="{E2AAC490-17F5-4D6D-BFAD-206882111FD1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4" name="Freeform 111">
              <a:extLst>
                <a:ext uri="{FF2B5EF4-FFF2-40B4-BE49-F238E27FC236}">
                  <a16:creationId xmlns:a16="http://schemas.microsoft.com/office/drawing/2014/main" id="{00BEFB51-04E0-4B04-97D5-553A1481CEAC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Oval 37">
              <a:extLst>
                <a:ext uri="{FF2B5EF4-FFF2-40B4-BE49-F238E27FC236}">
                  <a16:creationId xmlns:a16="http://schemas.microsoft.com/office/drawing/2014/main" id="{2DEFD8B5-95A0-4902-8A6A-00FE840BB58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6" name="Rectangle 19">
            <a:extLst>
              <a:ext uri="{FF2B5EF4-FFF2-40B4-BE49-F238E27FC236}">
                <a16:creationId xmlns:a16="http://schemas.microsoft.com/office/drawing/2014/main" id="{7BBFE7D0-F366-415C-AE83-3A56C72BA30B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Freeform 114">
            <a:extLst>
              <a:ext uri="{FF2B5EF4-FFF2-40B4-BE49-F238E27FC236}">
                <a16:creationId xmlns:a16="http://schemas.microsoft.com/office/drawing/2014/main" id="{11431837-2C1B-4FA4-A203-53EEDD571F9D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Rounded Rectangle 31">
            <a:extLst>
              <a:ext uri="{FF2B5EF4-FFF2-40B4-BE49-F238E27FC236}">
                <a16:creationId xmlns:a16="http://schemas.microsoft.com/office/drawing/2014/main" id="{E04BF1E9-E93B-4EB2-AD07-94027991332C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Oval 47">
            <a:extLst>
              <a:ext uri="{FF2B5EF4-FFF2-40B4-BE49-F238E27FC236}">
                <a16:creationId xmlns:a16="http://schemas.microsoft.com/office/drawing/2014/main" id="{B738EF90-DA62-428F-A764-9A7D44E9AEE3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Oval 50">
            <a:extLst>
              <a:ext uri="{FF2B5EF4-FFF2-40B4-BE49-F238E27FC236}">
                <a16:creationId xmlns:a16="http://schemas.microsoft.com/office/drawing/2014/main" id="{E09DCE9F-150A-4F4C-82DC-EB0654EC3F46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Heart 17">
            <a:extLst>
              <a:ext uri="{FF2B5EF4-FFF2-40B4-BE49-F238E27FC236}">
                <a16:creationId xmlns:a16="http://schemas.microsoft.com/office/drawing/2014/main" id="{D561A596-A0FE-485A-AB05-17D030A01975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Rounded Rectangle 25">
            <a:extLst>
              <a:ext uri="{FF2B5EF4-FFF2-40B4-BE49-F238E27FC236}">
                <a16:creationId xmlns:a16="http://schemas.microsoft.com/office/drawing/2014/main" id="{4EDB1356-7672-4AA6-B8A9-FB57A8CA72BA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Chord 32">
            <a:extLst>
              <a:ext uri="{FF2B5EF4-FFF2-40B4-BE49-F238E27FC236}">
                <a16:creationId xmlns:a16="http://schemas.microsoft.com/office/drawing/2014/main" id="{C84B6CBF-A738-4DAB-8D44-C051EA5F949C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Rounded Rectangle 40">
            <a:extLst>
              <a:ext uri="{FF2B5EF4-FFF2-40B4-BE49-F238E27FC236}">
                <a16:creationId xmlns:a16="http://schemas.microsoft.com/office/drawing/2014/main" id="{2F681D62-151D-4EC7-AD02-2E5D0A3B9B99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Rounded Rectangle 7">
            <a:extLst>
              <a:ext uri="{FF2B5EF4-FFF2-40B4-BE49-F238E27FC236}">
                <a16:creationId xmlns:a16="http://schemas.microsoft.com/office/drawing/2014/main" id="{CE21F022-3C7A-4C31-9E4C-677377679B81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6" name="Rounded Rectangle 17">
            <a:extLst>
              <a:ext uri="{FF2B5EF4-FFF2-40B4-BE49-F238E27FC236}">
                <a16:creationId xmlns:a16="http://schemas.microsoft.com/office/drawing/2014/main" id="{B0E07C70-4DF5-40C5-BBBE-CA1F3515A60B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Oval 21">
            <a:extLst>
              <a:ext uri="{FF2B5EF4-FFF2-40B4-BE49-F238E27FC236}">
                <a16:creationId xmlns:a16="http://schemas.microsoft.com/office/drawing/2014/main" id="{D05C3849-4AD3-4F29-B87C-60804E7325CD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Oval 25">
            <a:extLst>
              <a:ext uri="{FF2B5EF4-FFF2-40B4-BE49-F238E27FC236}">
                <a16:creationId xmlns:a16="http://schemas.microsoft.com/office/drawing/2014/main" id="{00BEC2BF-59C0-4F1B-A205-0458C291301E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Block Arc 20">
            <a:extLst>
              <a:ext uri="{FF2B5EF4-FFF2-40B4-BE49-F238E27FC236}">
                <a16:creationId xmlns:a16="http://schemas.microsoft.com/office/drawing/2014/main" id="{15BE60A6-EE77-4C10-BF92-466A8207054A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Block Arc 11">
            <a:extLst>
              <a:ext uri="{FF2B5EF4-FFF2-40B4-BE49-F238E27FC236}">
                <a16:creationId xmlns:a16="http://schemas.microsoft.com/office/drawing/2014/main" id="{40929412-1B24-44E6-B4E7-C380C218D2CD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Rectangle 21">
            <a:extLst>
              <a:ext uri="{FF2B5EF4-FFF2-40B4-BE49-F238E27FC236}">
                <a16:creationId xmlns:a16="http://schemas.microsoft.com/office/drawing/2014/main" id="{DC7EB915-D50E-4D52-B524-C9A2E26CC9DB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Round Same Side Corner Rectangle 8">
            <a:extLst>
              <a:ext uri="{FF2B5EF4-FFF2-40B4-BE49-F238E27FC236}">
                <a16:creationId xmlns:a16="http://schemas.microsoft.com/office/drawing/2014/main" id="{4289E572-C816-4410-B443-8DC3B9177C4B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Rounded Rectangle 51">
            <a:extLst>
              <a:ext uri="{FF2B5EF4-FFF2-40B4-BE49-F238E27FC236}">
                <a16:creationId xmlns:a16="http://schemas.microsoft.com/office/drawing/2014/main" id="{433B461D-82D4-4F53-B701-57D22B902226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Isosceles Triangle 5">
            <a:extLst>
              <a:ext uri="{FF2B5EF4-FFF2-40B4-BE49-F238E27FC236}">
                <a16:creationId xmlns:a16="http://schemas.microsoft.com/office/drawing/2014/main" id="{571568B0-DD1B-4C2A-A7D6-C4B8746F68DC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rapezoid 22">
            <a:extLst>
              <a:ext uri="{FF2B5EF4-FFF2-40B4-BE49-F238E27FC236}">
                <a16:creationId xmlns:a16="http://schemas.microsoft.com/office/drawing/2014/main" id="{37D04F15-EA6C-44A0-882A-71C6C5DE84DB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Rounded Rectangle 20">
            <a:extLst>
              <a:ext uri="{FF2B5EF4-FFF2-40B4-BE49-F238E27FC236}">
                <a16:creationId xmlns:a16="http://schemas.microsoft.com/office/drawing/2014/main" id="{193E6ADD-1B3D-46D7-B89D-CFBB1092CFD9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rapezoid 28">
            <a:extLst>
              <a:ext uri="{FF2B5EF4-FFF2-40B4-BE49-F238E27FC236}">
                <a16:creationId xmlns:a16="http://schemas.microsoft.com/office/drawing/2014/main" id="{3F7EC98E-BFF6-430B-A2D8-F8BF8ECBC89C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8" name="Rounded Rectangle 2">
            <a:extLst>
              <a:ext uri="{FF2B5EF4-FFF2-40B4-BE49-F238E27FC236}">
                <a16:creationId xmlns:a16="http://schemas.microsoft.com/office/drawing/2014/main" id="{32BE7658-A2B7-4445-BAAF-9ACF354DC0C5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Rounded Rectangle 8">
            <a:extLst>
              <a:ext uri="{FF2B5EF4-FFF2-40B4-BE49-F238E27FC236}">
                <a16:creationId xmlns:a16="http://schemas.microsoft.com/office/drawing/2014/main" id="{004196F0-2549-4CB8-9E9E-E6F7E0550842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2">
            <a:extLst>
              <a:ext uri="{FF2B5EF4-FFF2-40B4-BE49-F238E27FC236}">
                <a16:creationId xmlns:a16="http://schemas.microsoft.com/office/drawing/2014/main" id="{15CDC40D-47A9-4579-8D0C-A3B26B6D1F9C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Rounded Rectangle 3">
            <a:extLst>
              <a:ext uri="{FF2B5EF4-FFF2-40B4-BE49-F238E27FC236}">
                <a16:creationId xmlns:a16="http://schemas.microsoft.com/office/drawing/2014/main" id="{138B6681-64ED-4A82-8388-A630B97013F0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Rounded Rectangle 10">
            <a:extLst>
              <a:ext uri="{FF2B5EF4-FFF2-40B4-BE49-F238E27FC236}">
                <a16:creationId xmlns:a16="http://schemas.microsoft.com/office/drawing/2014/main" id="{C4A0F099-E410-43BB-8206-D1AA08F60E0A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Block Arc 6">
            <a:extLst>
              <a:ext uri="{FF2B5EF4-FFF2-40B4-BE49-F238E27FC236}">
                <a16:creationId xmlns:a16="http://schemas.microsoft.com/office/drawing/2014/main" id="{46CB4E7A-56F1-4D1E-9F43-FA1EDC7D2928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Left Arrow 1">
            <a:extLst>
              <a:ext uri="{FF2B5EF4-FFF2-40B4-BE49-F238E27FC236}">
                <a16:creationId xmlns:a16="http://schemas.microsoft.com/office/drawing/2014/main" id="{DFDB091A-C705-4BAB-B16B-D2974B4C32A9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Oval 35">
            <a:extLst>
              <a:ext uri="{FF2B5EF4-FFF2-40B4-BE49-F238E27FC236}">
                <a16:creationId xmlns:a16="http://schemas.microsoft.com/office/drawing/2014/main" id="{FB6426AF-9F97-40DA-97F6-9963FA12D23A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06563A7-F963-48CF-A7B7-19263D15D229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656F51D-3E54-43A2-AE9D-39E29CD3FEF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10E9605-3511-4AD4-A8FE-89C4315715FE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A1B097F-87CE-479F-8C1E-DBD39A7DE692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72817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8032" y="2314198"/>
            <a:ext cx="4283968" cy="473576"/>
          </a:xfrm>
        </p:spPr>
        <p:txBody>
          <a:bodyPr/>
          <a:lstStyle/>
          <a:p>
            <a:r>
              <a:rPr lang="en-US" altLang="ko-KR" dirty="0" err="1"/>
              <a:t>Membros</a:t>
            </a:r>
            <a:r>
              <a:rPr lang="en-US" altLang="ko-KR" dirty="0"/>
              <a:t> da </a:t>
            </a:r>
            <a:r>
              <a:rPr lang="en-US" altLang="ko-KR" dirty="0" err="1"/>
              <a:t>equipa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18EB0B4A-1396-4AF3-8626-F9F1415F59B2}"/>
              </a:ext>
            </a:extLst>
          </p:cNvPr>
          <p:cNvGrpSpPr/>
          <p:nvPr/>
        </p:nvGrpSpPr>
        <p:grpSpPr>
          <a:xfrm>
            <a:off x="665472" y="1491630"/>
            <a:ext cx="1764704" cy="532476"/>
            <a:chOff x="1115616" y="1563638"/>
            <a:chExt cx="1656184" cy="504056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DB05C96A-2610-429E-80BF-8498D252A9EF}"/>
                </a:ext>
              </a:extLst>
            </p:cNvPr>
            <p:cNvSpPr/>
            <p:nvPr/>
          </p:nvSpPr>
          <p:spPr>
            <a:xfrm>
              <a:off x="1115616" y="1563638"/>
              <a:ext cx="1656184" cy="5040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bg1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BFCE9C40-299D-480C-B83B-423BE572E736}"/>
                </a:ext>
              </a:extLst>
            </p:cNvPr>
            <p:cNvSpPr/>
            <p:nvPr/>
          </p:nvSpPr>
          <p:spPr>
            <a:xfrm>
              <a:off x="2267744" y="1563638"/>
              <a:ext cx="504056" cy="5040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BB534652-4D2C-4BBD-94E9-E2B26DB655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267494"/>
            <a:ext cx="7200800" cy="576064"/>
          </a:xfrm>
        </p:spPr>
        <p:txBody>
          <a:bodyPr/>
          <a:lstStyle/>
          <a:p>
            <a:r>
              <a:rPr lang="en-US" altLang="ko-KR" dirty="0" err="1"/>
              <a:t>Membros</a:t>
            </a:r>
            <a:r>
              <a:rPr lang="en-US" altLang="ko-KR" dirty="0"/>
              <a:t> da </a:t>
            </a:r>
            <a:r>
              <a:rPr lang="en-US" altLang="ko-KR" dirty="0" err="1"/>
              <a:t>Equipa</a:t>
            </a:r>
            <a:endParaRPr lang="ko-KR" altLang="en-US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FA2EB09-A200-4A51-9340-A62098D84BD3}"/>
              </a:ext>
            </a:extLst>
          </p:cNvPr>
          <p:cNvGrpSpPr/>
          <p:nvPr/>
        </p:nvGrpSpPr>
        <p:grpSpPr>
          <a:xfrm>
            <a:off x="3680600" y="1491630"/>
            <a:ext cx="1764704" cy="532476"/>
            <a:chOff x="1115616" y="1563638"/>
            <a:chExt cx="1656184" cy="504056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7BE50B98-259A-432C-B7E3-B0D4521E4B0E}"/>
                </a:ext>
              </a:extLst>
            </p:cNvPr>
            <p:cNvSpPr/>
            <p:nvPr/>
          </p:nvSpPr>
          <p:spPr>
            <a:xfrm>
              <a:off x="1115616" y="1563638"/>
              <a:ext cx="1656184" cy="5040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rgbClr val="FF0000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76CA5FB6-0126-4B1B-9B8A-5EE02114AF46}"/>
                </a:ext>
              </a:extLst>
            </p:cNvPr>
            <p:cNvSpPr/>
            <p:nvPr/>
          </p:nvSpPr>
          <p:spPr>
            <a:xfrm>
              <a:off x="2267744" y="1563638"/>
              <a:ext cx="504056" cy="5040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344528C5-3D7A-4611-8E18-DAC9AB10D776}"/>
              </a:ext>
            </a:extLst>
          </p:cNvPr>
          <p:cNvGrpSpPr/>
          <p:nvPr/>
        </p:nvGrpSpPr>
        <p:grpSpPr>
          <a:xfrm>
            <a:off x="6695728" y="1491630"/>
            <a:ext cx="1764704" cy="532476"/>
            <a:chOff x="1115616" y="1563638"/>
            <a:chExt cx="1656184" cy="504056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E5B05A9-4C41-4386-8352-4D98F58F2F9F}"/>
                </a:ext>
              </a:extLst>
            </p:cNvPr>
            <p:cNvSpPr/>
            <p:nvPr/>
          </p:nvSpPr>
          <p:spPr>
            <a:xfrm>
              <a:off x="1115616" y="1563638"/>
              <a:ext cx="1656184" cy="5040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rgbClr val="FF0000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12B85650-66F5-4AD1-8EC8-7A497DA94A31}"/>
                </a:ext>
              </a:extLst>
            </p:cNvPr>
            <p:cNvSpPr/>
            <p:nvPr/>
          </p:nvSpPr>
          <p:spPr>
            <a:xfrm>
              <a:off x="2267744" y="1563638"/>
              <a:ext cx="504056" cy="5040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B726E4E7-2F8C-495F-8F4D-0E9ECBED183D}"/>
              </a:ext>
            </a:extLst>
          </p:cNvPr>
          <p:cNvSpPr/>
          <p:nvPr/>
        </p:nvSpPr>
        <p:spPr>
          <a:xfrm>
            <a:off x="665472" y="2024106"/>
            <a:ext cx="1764704" cy="1699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A574E23-C670-4F27-851E-B34120BDC8F4}"/>
              </a:ext>
            </a:extLst>
          </p:cNvPr>
          <p:cNvSpPr/>
          <p:nvPr/>
        </p:nvSpPr>
        <p:spPr>
          <a:xfrm>
            <a:off x="3676061" y="2024106"/>
            <a:ext cx="1764704" cy="1699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6B6004D-EC2E-4399-85D7-50A5E9A4390D}"/>
              </a:ext>
            </a:extLst>
          </p:cNvPr>
          <p:cNvSpPr/>
          <p:nvPr/>
        </p:nvSpPr>
        <p:spPr>
          <a:xfrm>
            <a:off x="6695728" y="2024106"/>
            <a:ext cx="1764704" cy="1699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37E2D45-71DF-4663-914A-363013664E68}"/>
              </a:ext>
            </a:extLst>
          </p:cNvPr>
          <p:cNvSpPr txBox="1"/>
          <p:nvPr/>
        </p:nvSpPr>
        <p:spPr>
          <a:xfrm>
            <a:off x="1043214" y="1500886"/>
            <a:ext cx="64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bg1"/>
                </a:solidFill>
              </a:rPr>
              <a:t>João Artur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C7CE3E1-71D4-4DFA-A544-5881AA942D5B}"/>
              </a:ext>
            </a:extLst>
          </p:cNvPr>
          <p:cNvSpPr txBox="1"/>
          <p:nvPr/>
        </p:nvSpPr>
        <p:spPr>
          <a:xfrm>
            <a:off x="3979690" y="1487002"/>
            <a:ext cx="648072" cy="532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bg1"/>
                </a:solidFill>
              </a:rPr>
              <a:t>José Silva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44B4F2D-1FC3-4DCF-B9A4-8DB32F563BE0}"/>
              </a:ext>
            </a:extLst>
          </p:cNvPr>
          <p:cNvSpPr txBox="1"/>
          <p:nvPr/>
        </p:nvSpPr>
        <p:spPr>
          <a:xfrm>
            <a:off x="6883836" y="1491630"/>
            <a:ext cx="851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bg1"/>
                </a:solidFill>
              </a:rPr>
              <a:t>Sancho Simões</a:t>
            </a:r>
          </a:p>
        </p:txBody>
      </p:sp>
      <p:sp>
        <p:nvSpPr>
          <p:cNvPr id="26" name="Freeform 108">
            <a:extLst>
              <a:ext uri="{FF2B5EF4-FFF2-40B4-BE49-F238E27FC236}">
                <a16:creationId xmlns:a16="http://schemas.microsoft.com/office/drawing/2014/main" id="{EB820686-94A0-40B3-9E18-2A262E103432}"/>
              </a:ext>
            </a:extLst>
          </p:cNvPr>
          <p:cNvSpPr/>
          <p:nvPr/>
        </p:nvSpPr>
        <p:spPr>
          <a:xfrm>
            <a:off x="2002429" y="1564834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Freeform 108">
            <a:extLst>
              <a:ext uri="{FF2B5EF4-FFF2-40B4-BE49-F238E27FC236}">
                <a16:creationId xmlns:a16="http://schemas.microsoft.com/office/drawing/2014/main" id="{CF156ED7-4FD8-4945-A70F-A80FC8E443CE}"/>
              </a:ext>
            </a:extLst>
          </p:cNvPr>
          <p:cNvSpPr/>
          <p:nvPr/>
        </p:nvSpPr>
        <p:spPr>
          <a:xfrm>
            <a:off x="5006259" y="1574090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108">
            <a:extLst>
              <a:ext uri="{FF2B5EF4-FFF2-40B4-BE49-F238E27FC236}">
                <a16:creationId xmlns:a16="http://schemas.microsoft.com/office/drawing/2014/main" id="{477207E2-E00F-4E92-B4A9-236BD18037E8}"/>
              </a:ext>
            </a:extLst>
          </p:cNvPr>
          <p:cNvSpPr/>
          <p:nvPr/>
        </p:nvSpPr>
        <p:spPr>
          <a:xfrm>
            <a:off x="8021387" y="1563380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B9B94A7E-C133-46E2-A570-49E24A427C90}"/>
              </a:ext>
            </a:extLst>
          </p:cNvPr>
          <p:cNvSpPr/>
          <p:nvPr/>
        </p:nvSpPr>
        <p:spPr>
          <a:xfrm>
            <a:off x="660932" y="3723878"/>
            <a:ext cx="1769243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D5991DC3-47F6-4DC5-AB34-CE93AA8421F4}"/>
              </a:ext>
            </a:extLst>
          </p:cNvPr>
          <p:cNvSpPr/>
          <p:nvPr/>
        </p:nvSpPr>
        <p:spPr>
          <a:xfrm>
            <a:off x="3671522" y="3723878"/>
            <a:ext cx="1769243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B62099B7-91CE-4826-8D14-772B66743D62}"/>
              </a:ext>
            </a:extLst>
          </p:cNvPr>
          <p:cNvSpPr/>
          <p:nvPr/>
        </p:nvSpPr>
        <p:spPr>
          <a:xfrm>
            <a:off x="6693458" y="3723878"/>
            <a:ext cx="1769243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FA00AD6-6681-4450-ADB3-B96F6F3C784A}"/>
              </a:ext>
            </a:extLst>
          </p:cNvPr>
          <p:cNvSpPr txBox="1"/>
          <p:nvPr/>
        </p:nvSpPr>
        <p:spPr>
          <a:xfrm>
            <a:off x="660932" y="3723878"/>
            <a:ext cx="176243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b="1" dirty="0">
                <a:solidFill>
                  <a:schemeClr val="bg1"/>
                </a:solidFill>
              </a:rPr>
              <a:t>Número de Estudante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900" dirty="0">
                <a:solidFill>
                  <a:schemeClr val="bg1"/>
                </a:solidFill>
              </a:rPr>
              <a:t>2019217853</a:t>
            </a:r>
          </a:p>
          <a:p>
            <a:endParaRPr lang="pt-PT" sz="400" dirty="0">
              <a:solidFill>
                <a:schemeClr val="bg1"/>
              </a:solidFill>
            </a:endParaRPr>
          </a:p>
          <a:p>
            <a:r>
              <a:rPr lang="pt-PT" sz="900" b="1" dirty="0">
                <a:solidFill>
                  <a:schemeClr val="bg1"/>
                </a:solidFill>
              </a:rPr>
              <a:t>Contacto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</a:rPr>
              <a:t>uc2019217853@student.uc.pt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74B30A3-A769-4092-A7A3-0322F26E4785}"/>
              </a:ext>
            </a:extLst>
          </p:cNvPr>
          <p:cNvSpPr txBox="1"/>
          <p:nvPr/>
        </p:nvSpPr>
        <p:spPr>
          <a:xfrm>
            <a:off x="3671521" y="3719250"/>
            <a:ext cx="176243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b="1" dirty="0">
                <a:solidFill>
                  <a:schemeClr val="bg1"/>
                </a:solidFill>
              </a:rPr>
              <a:t>Número de Estudante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900" dirty="0">
                <a:solidFill>
                  <a:schemeClr val="bg1"/>
                </a:solidFill>
              </a:rPr>
              <a:t>2018296125</a:t>
            </a:r>
          </a:p>
          <a:p>
            <a:endParaRPr lang="pt-PT" sz="400" dirty="0">
              <a:solidFill>
                <a:schemeClr val="bg1"/>
              </a:solidFill>
            </a:endParaRPr>
          </a:p>
          <a:p>
            <a:r>
              <a:rPr lang="pt-PT" sz="900" b="1" dirty="0">
                <a:solidFill>
                  <a:schemeClr val="bg1"/>
                </a:solidFill>
              </a:rPr>
              <a:t>Contacto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</a:rPr>
              <a:t>uc2018296125@student.uc.pt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1246E43-E58B-4DCD-8333-3849EAB1C742}"/>
              </a:ext>
            </a:extLst>
          </p:cNvPr>
          <p:cNvSpPr txBox="1"/>
          <p:nvPr/>
        </p:nvSpPr>
        <p:spPr>
          <a:xfrm>
            <a:off x="6699239" y="3714622"/>
            <a:ext cx="176243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b="1" dirty="0">
                <a:solidFill>
                  <a:schemeClr val="bg1"/>
                </a:solidFill>
              </a:rPr>
              <a:t>Número de Estudante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900" dirty="0">
                <a:solidFill>
                  <a:schemeClr val="bg1"/>
                </a:solidFill>
              </a:rPr>
              <a:t>2019217590</a:t>
            </a:r>
          </a:p>
          <a:p>
            <a:endParaRPr lang="pt-PT" sz="400" dirty="0">
              <a:solidFill>
                <a:schemeClr val="bg1"/>
              </a:solidFill>
            </a:endParaRPr>
          </a:p>
          <a:p>
            <a:r>
              <a:rPr lang="pt-PT" sz="900" b="1" dirty="0">
                <a:solidFill>
                  <a:schemeClr val="bg1"/>
                </a:solidFill>
              </a:rPr>
              <a:t>Contacto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</a:rPr>
              <a:t>uc 2019217590@student.uc.pt</a:t>
            </a:r>
          </a:p>
        </p:txBody>
      </p:sp>
    </p:spTree>
    <p:extLst>
      <p:ext uri="{BB962C8B-B14F-4D97-AF65-F5344CB8AC3E}">
        <p14:creationId xmlns:p14="http://schemas.microsoft.com/office/powerpoint/2010/main" val="412347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8032" y="2314198"/>
            <a:ext cx="4283968" cy="473576"/>
          </a:xfrm>
        </p:spPr>
        <p:txBody>
          <a:bodyPr/>
          <a:lstStyle/>
          <a:p>
            <a:pPr algn="ctr"/>
            <a:r>
              <a:rPr lang="en-US" altLang="ko-KR" dirty="0" err="1"/>
              <a:t>Descrição</a:t>
            </a:r>
            <a:r>
              <a:rPr lang="en-US" altLang="ko-KR" dirty="0"/>
              <a:t> do </a:t>
            </a:r>
            <a:r>
              <a:rPr lang="en-US" altLang="ko-KR" dirty="0" err="1"/>
              <a:t>projeto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7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06CA8A2-C107-46D9-88A4-F9CD3A34AC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267494"/>
            <a:ext cx="7200800" cy="576064"/>
          </a:xfrm>
        </p:spPr>
        <p:txBody>
          <a:bodyPr/>
          <a:lstStyle/>
          <a:p>
            <a:r>
              <a:rPr lang="pt-PT" dirty="0"/>
              <a:t>Descrição do projeto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B9D7A80-4240-4AD3-9882-571FAB7E1252}"/>
              </a:ext>
            </a:extLst>
          </p:cNvPr>
          <p:cNvSpPr txBox="1"/>
          <p:nvPr/>
        </p:nvSpPr>
        <p:spPr>
          <a:xfrm>
            <a:off x="749443" y="1419622"/>
            <a:ext cx="764511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indent="457200" algn="just"/>
            <a:r>
              <a:rPr lang="pt-PT" sz="1200" dirty="0"/>
              <a:t>Este projeto surge no contexto do projeto prático   da unidade curricular Bases de Dados, no  âmbito da Licenciatura de Engenharia Informática da Faculdade de Ciências e Tecnologia da Universidade de Coimbra, no ano letivo de 2020/2021.</a:t>
            </a:r>
            <a:endParaRPr lang="pt-PT" sz="1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C6E8E3F-570C-4927-B995-976F148DD800}"/>
              </a:ext>
            </a:extLst>
          </p:cNvPr>
          <p:cNvSpPr txBox="1"/>
          <p:nvPr/>
        </p:nvSpPr>
        <p:spPr>
          <a:xfrm>
            <a:off x="749443" y="2439531"/>
            <a:ext cx="76451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pt-PT" sz="1200" dirty="0"/>
              <a:t>Neste projeto, pretende-se implementar um sistema de leilões, suportado por um sistema de gestão de base de dados. O sistema será disponibilizado através de uma REST API que permita ao utilizador o acesso  através de pedidos HTTP.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4CF2AD4-4407-4A55-AFE6-9FC11E3AFAA5}"/>
              </a:ext>
            </a:extLst>
          </p:cNvPr>
          <p:cNvSpPr txBox="1"/>
          <p:nvPr/>
        </p:nvSpPr>
        <p:spPr>
          <a:xfrm>
            <a:off x="753134" y="3459440"/>
            <a:ext cx="76451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pt-PT" sz="1200" dirty="0"/>
              <a:t>O objetivo é fornecer aos estudantes a hipótese de:</a:t>
            </a:r>
          </a:p>
          <a:p>
            <a:pPr marL="1085850" lvl="2" indent="-171450" algn="just">
              <a:buFont typeface="Arial" panose="020B0604020202020204" pitchFamily="34" charset="0"/>
              <a:buChar char="•"/>
            </a:pPr>
            <a:r>
              <a:rPr lang="pt-PT" sz="1200" dirty="0"/>
              <a:t>Desenhar, implementar e testar sistemas de bases de dados;</a:t>
            </a:r>
          </a:p>
          <a:p>
            <a:pPr marL="1085850" lvl="2" indent="-171450" algn="just">
              <a:buFont typeface="Arial" panose="020B0604020202020204" pitchFamily="34" charset="0"/>
              <a:buChar char="•"/>
            </a:pPr>
            <a:r>
              <a:rPr lang="pt-PT" sz="1200" dirty="0"/>
              <a:t>Experienciar as principais etapas do processo de desenvolvimento de projetos de software.</a:t>
            </a:r>
          </a:p>
          <a:p>
            <a:pPr marL="1085850" lvl="2" indent="-171450" algn="just">
              <a:buFont typeface="Arial" panose="020B0604020202020204" pitchFamily="34" charset="0"/>
              <a:buChar char="•"/>
            </a:pPr>
            <a:r>
              <a:rPr lang="pt-PT" sz="1200" dirty="0"/>
              <a:t>Compreender a dinânica cliente/programador;</a:t>
            </a:r>
          </a:p>
        </p:txBody>
      </p:sp>
    </p:spTree>
    <p:extLst>
      <p:ext uri="{BB962C8B-B14F-4D97-AF65-F5344CB8AC3E}">
        <p14:creationId xmlns:p14="http://schemas.microsoft.com/office/powerpoint/2010/main" val="35140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504056" y="2314198"/>
            <a:ext cx="4283968" cy="473576"/>
          </a:xfrm>
        </p:spPr>
        <p:txBody>
          <a:bodyPr/>
          <a:lstStyle/>
          <a:p>
            <a:r>
              <a:rPr lang="en-US" altLang="ko-KR" dirty="0" err="1"/>
              <a:t>Definição</a:t>
            </a:r>
            <a:r>
              <a:rPr lang="en-US" altLang="ko-KR" dirty="0"/>
              <a:t> da </a:t>
            </a:r>
            <a:r>
              <a:rPr lang="en-US" altLang="ko-KR" dirty="0" err="1"/>
              <a:t>arquitetura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15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ck Arc 3"/>
          <p:cNvSpPr/>
          <p:nvPr/>
        </p:nvSpPr>
        <p:spPr>
          <a:xfrm rot="177954">
            <a:off x="3106688" y="1986290"/>
            <a:ext cx="2930624" cy="2930624"/>
          </a:xfrm>
          <a:prstGeom prst="blockArc">
            <a:avLst>
              <a:gd name="adj1" fmla="val 7959705"/>
              <a:gd name="adj2" fmla="val 2586138"/>
              <a:gd name="adj3" fmla="val 65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pt-PT" altLang="ko-KR" dirty="0"/>
              <a:t>Definição da arquitetura</a:t>
            </a:r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3106687" y="3857339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106687" y="2543731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4269848" y="1797902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446328" y="2543731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068182" y="3870778"/>
            <a:ext cx="2592288" cy="607196"/>
            <a:chOff x="2113657" y="4283314"/>
            <a:chExt cx="3647460" cy="607196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490400"/>
              <a:ext cx="364745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registar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artigo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leiloar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mais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tarde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Registo</a:t>
              </a:r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 de </a:t>
              </a:r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Artigo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275856" y="1169813"/>
            <a:ext cx="2592288" cy="588536"/>
            <a:chOff x="2113657" y="4283314"/>
            <a:chExt cx="3647460" cy="588536"/>
          </a:xfrm>
        </p:grpSpPr>
        <p:sp>
          <p:nvSpPr>
            <p:cNvPr id="25" name="TextBox 24"/>
            <p:cNvSpPr txBox="1"/>
            <p:nvPr/>
          </p:nvSpPr>
          <p:spPr>
            <a:xfrm>
              <a:off x="2113657" y="4471740"/>
              <a:ext cx="364745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fazer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login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para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aceder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sistema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0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PT" altLang="ko-KR" sz="1200" b="1" dirty="0">
                  <a:solidFill>
                    <a:schemeClr val="accent5"/>
                  </a:solidFill>
                  <a:cs typeface="Arial" pitchFamily="34" charset="0"/>
                </a:rPr>
                <a:t>Autenticação de Utilizador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83529" y="3849516"/>
            <a:ext cx="2592287" cy="596522"/>
            <a:chOff x="2113658" y="4283314"/>
            <a:chExt cx="3647460" cy="596522"/>
          </a:xfrm>
        </p:grpSpPr>
        <p:sp>
          <p:nvSpPr>
            <p:cNvPr id="28" name="TextBox 27"/>
            <p:cNvSpPr txBox="1"/>
            <p:nvPr/>
          </p:nvSpPr>
          <p:spPr>
            <a:xfrm>
              <a:off x="2113659" y="4479726"/>
              <a:ext cx="364745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ser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possível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registar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preenchendo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dados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pedidos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rgbClr val="F2141C"/>
                  </a:solidFill>
                  <a:cs typeface="Arial" pitchFamily="34" charset="0"/>
                </a:rPr>
                <a:t>Registo</a:t>
              </a:r>
              <a:r>
                <a:rPr lang="en-US" altLang="ko-KR" sz="1200" b="1" dirty="0">
                  <a:solidFill>
                    <a:srgbClr val="F2141C"/>
                  </a:solidFill>
                  <a:cs typeface="Arial" pitchFamily="34" charset="0"/>
                </a:rPr>
                <a:t> de </a:t>
              </a:r>
              <a:r>
                <a:rPr lang="en-US" altLang="ko-KR" sz="1200" b="1" dirty="0" err="1">
                  <a:solidFill>
                    <a:srgbClr val="F2141C"/>
                  </a:solidFill>
                  <a:cs typeface="Arial" pitchFamily="34" charset="0"/>
                </a:rPr>
                <a:t>Utilizador</a:t>
              </a:r>
              <a:endParaRPr lang="ko-KR" altLang="en-US" sz="1200" b="1" dirty="0">
                <a:solidFill>
                  <a:srgbClr val="F2141C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31216" y="2391101"/>
            <a:ext cx="2592288" cy="812013"/>
            <a:chOff x="2113657" y="4283314"/>
            <a:chExt cx="3647460" cy="812013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541329"/>
              <a:ext cx="3647459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administrador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banir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permanente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um outro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administrador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err="1">
                  <a:cs typeface="Arial" pitchFamily="34" charset="0"/>
                </a:rPr>
                <a:t>Bloqueio</a:t>
              </a:r>
              <a:r>
                <a:rPr lang="en-US" altLang="ko-KR" sz="1200" b="1" dirty="0">
                  <a:cs typeface="Arial" pitchFamily="34" charset="0"/>
                </a:rPr>
                <a:t> de </a:t>
              </a:r>
              <a:r>
                <a:rPr lang="en-US" altLang="ko-KR" sz="1200" b="1" dirty="0" err="1">
                  <a:cs typeface="Arial" pitchFamily="34" charset="0"/>
                </a:rPr>
                <a:t>Utilizador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405080" y="3015992"/>
            <a:ext cx="239105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Principais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2000" b="1" dirty="0" err="1">
                <a:solidFill>
                  <a:schemeClr val="accent1"/>
                </a:solidFill>
                <a:cs typeface="Arial" pitchFamily="34" charset="0"/>
              </a:rPr>
              <a:t>Operações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6F6B1EF2-D79B-488D-BDE7-630CCE8C3FE3}"/>
              </a:ext>
            </a:extLst>
          </p:cNvPr>
          <p:cNvSpPr/>
          <p:nvPr/>
        </p:nvSpPr>
        <p:spPr>
          <a:xfrm>
            <a:off x="5446328" y="3857339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Group 20">
            <a:extLst>
              <a:ext uri="{FF2B5EF4-FFF2-40B4-BE49-F238E27FC236}">
                <a16:creationId xmlns:a16="http://schemas.microsoft.com/office/drawing/2014/main" id="{D7601B7D-258F-430F-A099-73682804D66C}"/>
              </a:ext>
            </a:extLst>
          </p:cNvPr>
          <p:cNvGrpSpPr/>
          <p:nvPr/>
        </p:nvGrpSpPr>
        <p:grpSpPr>
          <a:xfrm>
            <a:off x="6068182" y="2239922"/>
            <a:ext cx="2835575" cy="983625"/>
            <a:chOff x="2113657" y="4118671"/>
            <a:chExt cx="3647460" cy="1170259"/>
          </a:xfrm>
        </p:grpSpPr>
        <p:sp>
          <p:nvSpPr>
            <p:cNvPr id="36" name="TextBox 21">
              <a:extLst>
                <a:ext uri="{FF2B5EF4-FFF2-40B4-BE49-F238E27FC236}">
                  <a16:creationId xmlns:a16="http://schemas.microsoft.com/office/drawing/2014/main" id="{CCF320B9-F791-4CB9-BA2F-AA89C57E77F0}"/>
                </a:ext>
              </a:extLst>
            </p:cNvPr>
            <p:cNvSpPr txBox="1"/>
            <p:nvPr/>
          </p:nvSpPr>
          <p:spPr>
            <a:xfrm>
              <a:off x="2113657" y="4620662"/>
              <a:ext cx="3647459" cy="66826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pedir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listagem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todos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leilões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onde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teve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ou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tem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atividade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criador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ou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licitador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22">
              <a:extLst>
                <a:ext uri="{FF2B5EF4-FFF2-40B4-BE49-F238E27FC236}">
                  <a16:creationId xmlns:a16="http://schemas.microsoft.com/office/drawing/2014/main" id="{0E85BF2F-650C-43C7-B955-4E52348589D3}"/>
                </a:ext>
              </a:extLst>
            </p:cNvPr>
            <p:cNvSpPr txBox="1"/>
            <p:nvPr/>
          </p:nvSpPr>
          <p:spPr>
            <a:xfrm>
              <a:off x="2113658" y="4118671"/>
              <a:ext cx="3647459" cy="54926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PT" altLang="ko-KR" sz="1200" b="1" dirty="0">
                  <a:cs typeface="Arial" pitchFamily="34" charset="0"/>
                </a:rPr>
                <a:t>Listagem da atividade de um utilizador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38" name="TextBox 18">
            <a:extLst>
              <a:ext uri="{FF2B5EF4-FFF2-40B4-BE49-F238E27FC236}">
                <a16:creationId xmlns:a16="http://schemas.microsoft.com/office/drawing/2014/main" id="{1C1FFC47-50C6-4C8B-9B99-9418DBCCF374}"/>
              </a:ext>
            </a:extLst>
          </p:cNvPr>
          <p:cNvSpPr txBox="1"/>
          <p:nvPr/>
        </p:nvSpPr>
        <p:spPr>
          <a:xfrm>
            <a:off x="4214495" y="1866530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521980DE-79B3-4D40-A5A2-9E96553F656C}"/>
              </a:ext>
            </a:extLst>
          </p:cNvPr>
          <p:cNvSpPr txBox="1"/>
          <p:nvPr/>
        </p:nvSpPr>
        <p:spPr>
          <a:xfrm>
            <a:off x="3051334" y="3920286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C8608E1F-7E70-45DB-92A4-FC087F8E4A39}"/>
              </a:ext>
            </a:extLst>
          </p:cNvPr>
          <p:cNvSpPr txBox="1"/>
          <p:nvPr/>
        </p:nvSpPr>
        <p:spPr>
          <a:xfrm>
            <a:off x="3051334" y="2599132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18">
            <a:extLst>
              <a:ext uri="{FF2B5EF4-FFF2-40B4-BE49-F238E27FC236}">
                <a16:creationId xmlns:a16="http://schemas.microsoft.com/office/drawing/2014/main" id="{6F60DD06-A147-4DD0-A0F1-E4330F7F593C}"/>
              </a:ext>
            </a:extLst>
          </p:cNvPr>
          <p:cNvSpPr txBox="1"/>
          <p:nvPr/>
        </p:nvSpPr>
        <p:spPr>
          <a:xfrm>
            <a:off x="5389240" y="2597053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18">
            <a:extLst>
              <a:ext uri="{FF2B5EF4-FFF2-40B4-BE49-F238E27FC236}">
                <a16:creationId xmlns:a16="http://schemas.microsoft.com/office/drawing/2014/main" id="{D67F4D43-D3F4-4D30-AA8A-A41778EA5FE2}"/>
              </a:ext>
            </a:extLst>
          </p:cNvPr>
          <p:cNvSpPr txBox="1"/>
          <p:nvPr/>
        </p:nvSpPr>
        <p:spPr>
          <a:xfrm>
            <a:off x="5389240" y="3920286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ck Arc 3"/>
          <p:cNvSpPr/>
          <p:nvPr/>
        </p:nvSpPr>
        <p:spPr>
          <a:xfrm>
            <a:off x="3106688" y="1986290"/>
            <a:ext cx="2930624" cy="2930624"/>
          </a:xfrm>
          <a:prstGeom prst="blockArc">
            <a:avLst>
              <a:gd name="adj1" fmla="val 7959705"/>
              <a:gd name="adj2" fmla="val 2586138"/>
              <a:gd name="adj3" fmla="val 65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pt-PT" altLang="ko-KR" dirty="0"/>
              <a:t>Definição da arquitetura</a:t>
            </a:r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3106687" y="3857339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106687" y="2543731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4269848" y="1797902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446328" y="2543731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375370" y="1059582"/>
            <a:ext cx="2592288" cy="751212"/>
            <a:chOff x="2113657" y="4283314"/>
            <a:chExt cx="3647460" cy="751212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480528"/>
              <a:ext cx="3647459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criador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leilão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alterar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descrições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textuais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relativas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leilão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mantendo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-se 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histórico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alterações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pt-PT" altLang="ko-KR" sz="1200" b="1" dirty="0">
                  <a:solidFill>
                    <a:schemeClr val="accent3"/>
                  </a:solidFill>
                  <a:cs typeface="Arial" pitchFamily="34" charset="0"/>
                </a:rPr>
                <a:t>Editar propriedades de leilão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056905" y="2383324"/>
            <a:ext cx="2592288" cy="764490"/>
            <a:chOff x="2113657" y="4283314"/>
            <a:chExt cx="3647460" cy="764490"/>
          </a:xfrm>
        </p:grpSpPr>
        <p:sp>
          <p:nvSpPr>
            <p:cNvPr id="25" name="TextBox 24"/>
            <p:cNvSpPr txBox="1"/>
            <p:nvPr/>
          </p:nvSpPr>
          <p:spPr>
            <a:xfrm>
              <a:off x="2113657" y="4493806"/>
              <a:ext cx="3647459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terminar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antecipadamente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leilão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que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tenha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criado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0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PT" altLang="ko-KR" sz="1200" b="1" dirty="0">
                  <a:solidFill>
                    <a:schemeClr val="accent2"/>
                  </a:solidFill>
                  <a:cs typeface="Arial" pitchFamily="34" charset="0"/>
                </a:rPr>
                <a:t>Terminar um leilão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94807" y="3723878"/>
            <a:ext cx="2592288" cy="812013"/>
            <a:chOff x="2113657" y="4283314"/>
            <a:chExt cx="3647460" cy="812013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541329"/>
              <a:ext cx="3647459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criar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leilão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definindo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artigo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 as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informações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pedidas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5"/>
                  </a:solidFill>
                  <a:cs typeface="Arial" pitchFamily="34" charset="0"/>
                </a:rPr>
                <a:t>Criação</a:t>
              </a:r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 de </a:t>
              </a:r>
              <a:r>
                <a:rPr lang="en-US" altLang="ko-KR" sz="1200" b="1" dirty="0" err="1">
                  <a:solidFill>
                    <a:schemeClr val="accent5"/>
                  </a:solidFill>
                  <a:cs typeface="Arial" pitchFamily="34" charset="0"/>
                </a:rPr>
                <a:t>Leilão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405080" y="3015992"/>
            <a:ext cx="239105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Principais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2000" b="1" dirty="0" err="1">
                <a:solidFill>
                  <a:schemeClr val="accent1"/>
                </a:solidFill>
                <a:cs typeface="Arial" pitchFamily="34" charset="0"/>
              </a:rPr>
              <a:t>Operações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6F6B1EF2-D79B-488D-BDE7-630CCE8C3FE3}"/>
              </a:ext>
            </a:extLst>
          </p:cNvPr>
          <p:cNvSpPr/>
          <p:nvPr/>
        </p:nvSpPr>
        <p:spPr>
          <a:xfrm>
            <a:off x="5446328" y="3857339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Group 20">
            <a:extLst>
              <a:ext uri="{FF2B5EF4-FFF2-40B4-BE49-F238E27FC236}">
                <a16:creationId xmlns:a16="http://schemas.microsoft.com/office/drawing/2014/main" id="{D7601B7D-258F-430F-A099-73682804D66C}"/>
              </a:ext>
            </a:extLst>
          </p:cNvPr>
          <p:cNvGrpSpPr/>
          <p:nvPr/>
        </p:nvGrpSpPr>
        <p:grpSpPr>
          <a:xfrm>
            <a:off x="6056905" y="3840686"/>
            <a:ext cx="2835575" cy="603268"/>
            <a:chOff x="2113657" y="4228523"/>
            <a:chExt cx="3647460" cy="717735"/>
          </a:xfrm>
        </p:grpSpPr>
        <p:sp>
          <p:nvSpPr>
            <p:cNvPr id="36" name="TextBox 21">
              <a:extLst>
                <a:ext uri="{FF2B5EF4-FFF2-40B4-BE49-F238E27FC236}">
                  <a16:creationId xmlns:a16="http://schemas.microsoft.com/office/drawing/2014/main" id="{CCF320B9-F791-4CB9-BA2F-AA89C57E77F0}"/>
                </a:ext>
              </a:extLst>
            </p:cNvPr>
            <p:cNvSpPr txBox="1"/>
            <p:nvPr/>
          </p:nvSpPr>
          <p:spPr>
            <a:xfrm>
              <a:off x="2113657" y="4470231"/>
              <a:ext cx="3647459" cy="4760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Tanto o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criador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administrador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devem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cancelar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leilão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fechado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22">
              <a:extLst>
                <a:ext uri="{FF2B5EF4-FFF2-40B4-BE49-F238E27FC236}">
                  <a16:creationId xmlns:a16="http://schemas.microsoft.com/office/drawing/2014/main" id="{0E85BF2F-650C-43C7-B955-4E52348589D3}"/>
                </a:ext>
              </a:extLst>
            </p:cNvPr>
            <p:cNvSpPr txBox="1"/>
            <p:nvPr/>
          </p:nvSpPr>
          <p:spPr>
            <a:xfrm>
              <a:off x="2113658" y="4228523"/>
              <a:ext cx="3647459" cy="3295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PT" altLang="ko-KR" sz="1200" b="1" dirty="0">
                  <a:solidFill>
                    <a:schemeClr val="accent3"/>
                  </a:solidFill>
                  <a:cs typeface="Arial" pitchFamily="34" charset="0"/>
                </a:rPr>
                <a:t>Cancelar um leilão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41" name="TextBox 18">
            <a:extLst>
              <a:ext uri="{FF2B5EF4-FFF2-40B4-BE49-F238E27FC236}">
                <a16:creationId xmlns:a16="http://schemas.microsoft.com/office/drawing/2014/main" id="{316B2EE2-18FD-4F89-9F56-1FC7128E6093}"/>
              </a:ext>
            </a:extLst>
          </p:cNvPr>
          <p:cNvSpPr txBox="1"/>
          <p:nvPr/>
        </p:nvSpPr>
        <p:spPr>
          <a:xfrm>
            <a:off x="3049601" y="2599132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07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18">
            <a:extLst>
              <a:ext uri="{FF2B5EF4-FFF2-40B4-BE49-F238E27FC236}">
                <a16:creationId xmlns:a16="http://schemas.microsoft.com/office/drawing/2014/main" id="{25D5A149-3C1D-43F9-B080-70309DA6F791}"/>
              </a:ext>
            </a:extLst>
          </p:cNvPr>
          <p:cNvSpPr txBox="1"/>
          <p:nvPr/>
        </p:nvSpPr>
        <p:spPr>
          <a:xfrm>
            <a:off x="4214495" y="1847604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08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18">
            <a:extLst>
              <a:ext uri="{FF2B5EF4-FFF2-40B4-BE49-F238E27FC236}">
                <a16:creationId xmlns:a16="http://schemas.microsoft.com/office/drawing/2014/main" id="{0C86B346-C2D2-4028-BF0B-25A29E9769DE}"/>
              </a:ext>
            </a:extLst>
          </p:cNvPr>
          <p:cNvSpPr txBox="1"/>
          <p:nvPr/>
        </p:nvSpPr>
        <p:spPr>
          <a:xfrm>
            <a:off x="3049601" y="3925967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18">
            <a:extLst>
              <a:ext uri="{FF2B5EF4-FFF2-40B4-BE49-F238E27FC236}">
                <a16:creationId xmlns:a16="http://schemas.microsoft.com/office/drawing/2014/main" id="{3333AF09-DAF9-47A4-8ED6-50F68043076F}"/>
              </a:ext>
            </a:extLst>
          </p:cNvPr>
          <p:cNvSpPr txBox="1"/>
          <p:nvPr/>
        </p:nvSpPr>
        <p:spPr>
          <a:xfrm>
            <a:off x="5408833" y="2599132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09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F38F0F15-E867-4B19-B386-63FE8CC4DAD0}"/>
              </a:ext>
            </a:extLst>
          </p:cNvPr>
          <p:cNvSpPr txBox="1"/>
          <p:nvPr/>
        </p:nvSpPr>
        <p:spPr>
          <a:xfrm>
            <a:off x="5399036" y="3925967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10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8" name="Group 29">
            <a:extLst>
              <a:ext uri="{FF2B5EF4-FFF2-40B4-BE49-F238E27FC236}">
                <a16:creationId xmlns:a16="http://schemas.microsoft.com/office/drawing/2014/main" id="{DCF3B162-E970-42A5-B6F0-4B37AB289A81}"/>
              </a:ext>
            </a:extLst>
          </p:cNvPr>
          <p:cNvGrpSpPr/>
          <p:nvPr/>
        </p:nvGrpSpPr>
        <p:grpSpPr>
          <a:xfrm>
            <a:off x="414984" y="2477896"/>
            <a:ext cx="2592288" cy="812013"/>
            <a:chOff x="2113657" y="4283314"/>
            <a:chExt cx="3647460" cy="812013"/>
          </a:xfrm>
        </p:grpSpPr>
        <p:sp>
          <p:nvSpPr>
            <p:cNvPr id="39" name="TextBox 30">
              <a:extLst>
                <a:ext uri="{FF2B5EF4-FFF2-40B4-BE49-F238E27FC236}">
                  <a16:creationId xmlns:a16="http://schemas.microsoft.com/office/drawing/2014/main" id="{C224FAA5-72A7-44BA-931C-304388CF74B1}"/>
                </a:ext>
              </a:extLst>
            </p:cNvPr>
            <p:cNvSpPr txBox="1"/>
            <p:nvPr/>
          </p:nvSpPr>
          <p:spPr>
            <a:xfrm>
              <a:off x="2113657" y="4541329"/>
              <a:ext cx="3647459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administrador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licitar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num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leilão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que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seja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criador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1">
              <a:extLst>
                <a:ext uri="{FF2B5EF4-FFF2-40B4-BE49-F238E27FC236}">
                  <a16:creationId xmlns:a16="http://schemas.microsoft.com/office/drawing/2014/main" id="{8331D777-1F66-4BF2-B9E7-897FE66783CA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pt-PT" altLang="ko-KR" sz="1200" b="1" dirty="0">
                  <a:cs typeface="Arial" pitchFamily="34" charset="0"/>
                </a:rPr>
                <a:t>Efetuar uma licitação num leilão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035913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3228</TotalTime>
  <Words>1264</Words>
  <Application>Microsoft Office PowerPoint</Application>
  <PresentationFormat>Apresentação na tela (16:9)</PresentationFormat>
  <Paragraphs>203</Paragraphs>
  <Slides>24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Arial Black</vt:lpstr>
      <vt:lpstr>Calibri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João Filipe Guiomar Artur</cp:lastModifiedBy>
  <cp:revision>138</cp:revision>
  <dcterms:created xsi:type="dcterms:W3CDTF">2016-12-05T23:26:54Z</dcterms:created>
  <dcterms:modified xsi:type="dcterms:W3CDTF">2021-04-11T18:03:28Z</dcterms:modified>
</cp:coreProperties>
</file>