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59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57" r:id="rId13"/>
    <p:sldId id="25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FC0307F-90B9-45B2-B52B-88819CDCB7AA}">
  <a:tblStyle styleId="{1FC0307F-90B9-45B2-B52B-88819CDCB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95" d="100"/>
          <a:sy n="95" d="100"/>
        </p:scale>
        <p:origin x="-29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3317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DATABASE</a:t>
            </a:r>
            <a:endParaRPr dirty="0"/>
          </a:p>
        </p:txBody>
      </p:sp>
      <p:pic>
        <p:nvPicPr>
          <p:cNvPr id="1033" name="Picture 9" descr="D:\SelvaKumarM\diffMask\emn\ppt\dataBaseIntro\trash\slide_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48974"/>
            <a:ext cx="2437229" cy="16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SelvaKumarM\diffMask\emn\ppt\dataBaseIntro\trash\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34421"/>
            <a:ext cx="1371600" cy="16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Image result f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4" descr="Image result for d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Image result for dat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38" y="4678790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D:\SelvaKumarM\diffMask\emn\ppt\dataBaseIntro\trash\music-note-icon-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38" y="4569984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:\SelvaKumarM\diffMask\emn\ppt\dataBaseIntro\trash\film-reel-300x26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44720"/>
            <a:ext cx="486177" cy="4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D:\SelvaKumarM\diffMask\emn\ppt\dataBaseIntro\trash\Notepad_ico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78790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1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0F51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1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0F51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408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8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6550"/>
            <a:ext cx="4094400" cy="894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 Cases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714750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Let’s try to understand data with some use cases.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AutoShape 2" descr="Image result f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1" descr="D:\SelvaKumarM\diffMask\emn\ppt\dataBaseIntro\trash\Notepad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71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" descr="D:\SelvaKumarM\diffMask\emn\ppt\dataBaseIntro\trash\music-note-icon-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35900"/>
            <a:ext cx="1097850" cy="109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D:\SelvaKumarM\diffMask\emn\ppt\dataBaseIntro\trash\film-reel-300x2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09" y="3352800"/>
            <a:ext cx="110066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build="p"/>
      <p:bldP spid="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mobile phone with hu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23950"/>
            <a:ext cx="4876800" cy="32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Mobile Phone Data 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</a:p>
          <a:p>
            <a:pPr lvl="0" indent="-457200" rtl="0">
              <a:spcBef>
                <a:spcPts val="6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Data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8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097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pen dr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71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3333 L 0.09757 0.07346 C 0.11632 0.08241 0.14444 0.08735 0.17361 0.08735 C 0.20694 0.08735 0.2335 0.08241 0.25225 0.07346 L 0.34166 0.03333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Image result f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 descr="Image result for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2695575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6550"/>
            <a:ext cx="4094400" cy="894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DATA?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714750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Let’s try to understand the meaning of data.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AutoShape 2" descr="Image result for 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1" descr="D:\SelvaKumarM\diffMask\emn\ppt\dataBaseIntro\trash\Notepad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715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" descr="D:\SelvaKumarM\diffMask\emn\ppt\dataBaseIntro\trash\music-note-icon-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35900"/>
            <a:ext cx="1097850" cy="109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D:\SelvaKumarM\diffMask\emn\ppt\dataBaseIntro\trash\film-reel-300x2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09" y="3352800"/>
            <a:ext cx="110066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build="p"/>
      <p:bldP spid="2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{1FC0307F-90B9-45B2-B52B-88819CDCB7AA}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MEANT BY DATA ?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Image result for animals names board in tam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1" y="1581150"/>
            <a:ext cx="541866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93" y="1188035"/>
            <a:ext cx="2808468" cy="140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93" y="2266950"/>
            <a:ext cx="2559821" cy="217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1" y="13716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8801" y="1733550"/>
            <a:ext cx="3184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hiller" pitchFamily="82" charset="0"/>
              </a:rPr>
              <a:t>Data</a:t>
            </a:r>
          </a:p>
          <a:p>
            <a:r>
              <a:rPr lang="en-US" sz="5400" dirty="0" smtClean="0">
                <a:latin typeface="Chiller" pitchFamily="82" charset="0"/>
              </a:rPr>
              <a:t>Information</a:t>
            </a:r>
            <a:endParaRPr lang="en-US" sz="4400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dirty="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800"/>
                </a:solidFill>
              </a:rPr>
              <a:t>😉</a:t>
            </a:r>
            <a:endParaRPr sz="9600" dirty="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846605"/>
            <a:ext cx="1676400" cy="138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MEANT BY DATA ?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115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876800" y="1781769"/>
            <a:ext cx="3524250" cy="2198312"/>
            <a:chOff x="4324350" y="1781769"/>
            <a:chExt cx="3524250" cy="2198312"/>
          </a:xfrm>
        </p:grpSpPr>
        <p:sp>
          <p:nvSpPr>
            <p:cNvPr id="6" name="Rectangle 5"/>
            <p:cNvSpPr/>
            <p:nvPr/>
          </p:nvSpPr>
          <p:spPr>
            <a:xfrm>
              <a:off x="4648200" y="1781769"/>
              <a:ext cx="32004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Orange Balls</a:t>
              </a:r>
              <a:endPara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2533650"/>
              <a:ext cx="32004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600" b="1" spc="50" dirty="0" smtClean="0">
                  <a:ln w="11430"/>
                  <a:solidFill>
                    <a:schemeClr val="accent1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Blue Balls</a:t>
              </a:r>
              <a:endParaRPr lang="en-US" sz="5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24350" y="3333750"/>
              <a:ext cx="3200400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600" b="1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Red Balls</a:t>
              </a:r>
              <a:endParaRPr lang="en-U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648200" y="2104934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 result for crea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MEANT BY DATA ?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Image result for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831" y="1809750"/>
            <a:ext cx="460917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28750"/>
            <a:ext cx="3474485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5944" y="4501337"/>
            <a:ext cx="29306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History</a:t>
            </a:r>
            <a:endParaRPr lang="en-US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7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3 -0.13179 C 0.10764 -0.13271 0.03177 -0.14074 -0.03542 -0.12994 C -0.03785 -0.12747 -0.0408 -0.12685 -0.04323 -0.12438 C -0.05104 -0.11728 -0.05955 -0.1037 -0.0658 -0.09228 C -0.06719 -0.08981 -0.07188 -0.07623 -0.07257 -0.07438 C -0.07413 -0.07068 -0.07743 -0.06389 -0.07743 -0.06358 L -0.21667 0.05587 L -0.21945 0.06667 " pathEditMode="relative" rAng="0" ptsTypes="fffffA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9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DATABASE OPERATIONS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8" y="1504950"/>
            <a:ext cx="7315200" cy="29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1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DATABASE MAJOR TYPES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657350"/>
            <a:ext cx="5895975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34"/>
          <a:stretch/>
        </p:blipFill>
        <p:spPr bwMode="auto">
          <a:xfrm>
            <a:off x="5286375" y="1924050"/>
            <a:ext cx="2381250" cy="26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able inform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"/>
          <a:stretch/>
        </p:blipFill>
        <p:spPr bwMode="auto">
          <a:xfrm>
            <a:off x="645158" y="1885950"/>
            <a:ext cx="2806700" cy="293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SQL WITH </a:t>
            </a:r>
            <a:r>
              <a:rPr lang="en-US" dirty="0" err="1" smtClean="0"/>
              <a:t>NoSQL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623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itchFamily="66" charset="0"/>
              </a:rPr>
              <a:t>SQL Example</a:t>
            </a:r>
            <a:endParaRPr lang="en-US" sz="2400" b="1" dirty="0">
              <a:latin typeface="Ink Free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5900" y="140642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Ink Free" pitchFamily="66" charset="0"/>
              </a:rPr>
              <a:t>No-SQL Example</a:t>
            </a:r>
            <a:endParaRPr lang="en-US" sz="2400" b="1" dirty="0">
              <a:latin typeface="Ink Free" pitchFamily="66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733800" y="2647950"/>
            <a:ext cx="1447800" cy="914400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2812761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===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Familiar Database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6" descr="Image result for school student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school students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7349"/>
            <a:ext cx="4191000" cy="31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1070</Words>
  <Application>Microsoft Office PowerPoint</Application>
  <PresentationFormat>On-screen Show (16:9)</PresentationFormat>
  <Paragraphs>199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Salerio template</vt:lpstr>
      <vt:lpstr>DATABASE</vt:lpstr>
      <vt:lpstr>What is DATA?</vt:lpstr>
      <vt:lpstr>WHAT IS MEANT BY DATA ?</vt:lpstr>
      <vt:lpstr>WHAT IS MEANT BY DATA ?</vt:lpstr>
      <vt:lpstr>WHAT IS MEANT BY DATA ?</vt:lpstr>
      <vt:lpstr>DATABASE OPERATIONS</vt:lpstr>
      <vt:lpstr>DATABASE MAJOR TYPES</vt:lpstr>
      <vt:lpstr>SQL WITH NoSQL</vt:lpstr>
      <vt:lpstr>Familiar Database</vt:lpstr>
      <vt:lpstr>Use Cases</vt:lpstr>
      <vt:lpstr>Mobile Phone Data </vt:lpstr>
      <vt:lpstr>INSTRUCTIONS FOR USE</vt:lpstr>
      <vt:lpstr>HELLO!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Selvakumar Muthumani-Asst. Manager-Chennai-IT-Chola</cp:lastModifiedBy>
  <cp:revision>63</cp:revision>
  <dcterms:modified xsi:type="dcterms:W3CDTF">2019-02-23T11:56:17Z</dcterms:modified>
</cp:coreProperties>
</file>