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 id="2147483660" r:id="rId2"/>
  </p:sldMasterIdLst>
  <p:notesMasterIdLst>
    <p:notesMasterId r:id="rId13"/>
  </p:notesMasterIdLst>
  <p:handoutMasterIdLst>
    <p:handoutMasterId r:id="rId14"/>
  </p:handoutMasterIdLst>
  <p:sldIdLst>
    <p:sldId id="256" r:id="rId3"/>
    <p:sldId id="488" r:id="rId4"/>
    <p:sldId id="494" r:id="rId5"/>
    <p:sldId id="492" r:id="rId6"/>
    <p:sldId id="490" r:id="rId7"/>
    <p:sldId id="496" r:id="rId8"/>
    <p:sldId id="498" r:id="rId9"/>
    <p:sldId id="499" r:id="rId10"/>
    <p:sldId id="497" r:id="rId11"/>
    <p:sldId id="429" r:id="rId12"/>
  </p:sldIdLst>
  <p:sldSz cx="11430000" cy="6858000"/>
  <p:notesSz cx="6858000" cy="9144000"/>
  <p:embeddedFontLst>
    <p:embeddedFont>
      <p:font typeface="Calibri" panose="020F0502020204030204" pitchFamily="34" charset="0"/>
      <p:regular r:id="rId15"/>
      <p:bold r:id="rId16"/>
      <p:italic r:id="rId17"/>
      <p:boldItalic r:id="rId18"/>
    </p:embeddedFont>
    <p:embeddedFont>
      <p:font typeface="Lato Black" panose="020B0604020202020204" charset="0"/>
      <p:bold r:id="rId19"/>
      <p:italic r:id="rId20"/>
      <p:boldItalic r:id="rId21"/>
    </p:embeddedFont>
  </p:embeddedFont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6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ank" initials="m" lastIdx="1" clrIdx="0">
    <p:extLst>
      <p:ext uri="{19B8F6BF-5375-455C-9EA6-DF929625EA0E}">
        <p15:presenceInfo xmlns:p15="http://schemas.microsoft.com/office/powerpoint/2012/main" userId="mayan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C96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4" autoAdjust="0"/>
    <p:restoredTop sz="94407" autoAdjust="0"/>
  </p:normalViewPr>
  <p:slideViewPr>
    <p:cSldViewPr>
      <p:cViewPr varScale="1">
        <p:scale>
          <a:sx n="68" d="100"/>
          <a:sy n="68" d="100"/>
        </p:scale>
        <p:origin x="990" y="48"/>
      </p:cViewPr>
      <p:guideLst>
        <p:guide orient="horz" pos="2160"/>
        <p:guide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 Id="rId22"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30BF54-18C4-40BE-8C26-FF6FA4893B7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0A5CDDB1-8B26-4DB5-A769-D605D0A1E4AF}">
      <dgm:prSet/>
      <dgm:spPr/>
      <dgm:t>
        <a:bodyPr/>
        <a:lstStyle/>
        <a:p>
          <a:pPr>
            <a:defRPr cap="all"/>
          </a:pPr>
          <a:r>
            <a:rPr lang="en-US" dirty="0">
              <a:latin typeface="Times New Roman" panose="02020603050405020304" pitchFamily="18" charset="0"/>
              <a:cs typeface="Times New Roman" panose="02020603050405020304" pitchFamily="18" charset="0"/>
            </a:rPr>
            <a:t>Prevent Loss of Confidential Data</a:t>
          </a:r>
          <a:r>
            <a:rPr lang="en-US" dirty="0"/>
            <a:t>.​</a:t>
          </a:r>
        </a:p>
      </dgm:t>
    </dgm:pt>
    <dgm:pt modelId="{E1D46505-D6D1-4F31-89E9-EC57D9C401CF}" type="parTrans" cxnId="{12E92931-F603-4D9C-889B-5C355AE1E610}">
      <dgm:prSet/>
      <dgm:spPr/>
      <dgm:t>
        <a:bodyPr/>
        <a:lstStyle/>
        <a:p>
          <a:endParaRPr lang="en-US"/>
        </a:p>
      </dgm:t>
    </dgm:pt>
    <dgm:pt modelId="{1B9654F1-A650-4A6C-8A8E-8A005C232CBD}" type="sibTrans" cxnId="{12E92931-F603-4D9C-889B-5C355AE1E610}">
      <dgm:prSet/>
      <dgm:spPr/>
      <dgm:t>
        <a:bodyPr/>
        <a:lstStyle/>
        <a:p>
          <a:endParaRPr lang="en-US"/>
        </a:p>
      </dgm:t>
    </dgm:pt>
    <dgm:pt modelId="{D6897CB1-DD90-49E7-8100-A32DFD9D8B8B}">
      <dgm:prSet/>
      <dgm:spPr/>
      <dgm:t>
        <a:bodyPr/>
        <a:lstStyle/>
        <a:p>
          <a:pPr>
            <a:defRPr cap="all"/>
          </a:pPr>
          <a:r>
            <a:rPr lang="en-US" dirty="0">
              <a:latin typeface="Times New Roman" panose="02020603050405020304" pitchFamily="18" charset="0"/>
              <a:cs typeface="Times New Roman" panose="02020603050405020304" pitchFamily="18" charset="0"/>
            </a:rPr>
            <a:t>Prevention from cyber-attacks.​</a:t>
          </a:r>
        </a:p>
      </dgm:t>
    </dgm:pt>
    <dgm:pt modelId="{20A8C68F-4A9F-4627-9F3E-CAE8F68B2F6F}" type="parTrans" cxnId="{25BFDD11-1B5B-4C5F-9579-477C563A677D}">
      <dgm:prSet/>
      <dgm:spPr/>
      <dgm:t>
        <a:bodyPr/>
        <a:lstStyle/>
        <a:p>
          <a:endParaRPr lang="en-US"/>
        </a:p>
      </dgm:t>
    </dgm:pt>
    <dgm:pt modelId="{1D7A8C27-024F-45E2-9E05-F1DD956D02EA}" type="sibTrans" cxnId="{25BFDD11-1B5B-4C5F-9579-477C563A677D}">
      <dgm:prSet/>
      <dgm:spPr/>
      <dgm:t>
        <a:bodyPr/>
        <a:lstStyle/>
        <a:p>
          <a:endParaRPr lang="en-US"/>
        </a:p>
      </dgm:t>
    </dgm:pt>
    <dgm:pt modelId="{5F8B71D0-5941-40A3-8231-53B11EB9DC0E}">
      <dgm:prSet/>
      <dgm:spPr/>
      <dgm:t>
        <a:bodyPr/>
        <a:lstStyle/>
        <a:p>
          <a:pPr>
            <a:defRPr cap="all"/>
          </a:pPr>
          <a:r>
            <a:rPr lang="en-US" dirty="0">
              <a:latin typeface="Times New Roman" panose="02020603050405020304" pitchFamily="18" charset="0"/>
              <a:cs typeface="Times New Roman" panose="02020603050405020304" pitchFamily="18" charset="0"/>
            </a:rPr>
            <a:t>Used in every field like Healthcare, Financial sector and many more.​</a:t>
          </a:r>
        </a:p>
      </dgm:t>
    </dgm:pt>
    <dgm:pt modelId="{CE2614C9-4F38-4D06-A7FB-2486862DE06E}" type="parTrans" cxnId="{62A4A32A-FB19-4992-B588-C28BD57B6F83}">
      <dgm:prSet/>
      <dgm:spPr/>
      <dgm:t>
        <a:bodyPr/>
        <a:lstStyle/>
        <a:p>
          <a:endParaRPr lang="en-US"/>
        </a:p>
      </dgm:t>
    </dgm:pt>
    <dgm:pt modelId="{1FA5DA25-BF95-4CB9-B17D-984EF1565600}" type="sibTrans" cxnId="{62A4A32A-FB19-4992-B588-C28BD57B6F83}">
      <dgm:prSet/>
      <dgm:spPr/>
      <dgm:t>
        <a:bodyPr/>
        <a:lstStyle/>
        <a:p>
          <a:endParaRPr lang="en-US"/>
        </a:p>
      </dgm:t>
    </dgm:pt>
    <dgm:pt modelId="{7C3403AB-B1F7-4FC2-AF4A-D31C1E020501}">
      <dgm:prSet/>
      <dgm:spPr/>
      <dgm:t>
        <a:bodyPr/>
        <a:lstStyle/>
        <a:p>
          <a:pPr>
            <a:defRPr cap="all"/>
          </a:pPr>
          <a:r>
            <a:rPr lang="en-US" dirty="0">
              <a:latin typeface="Times New Roman" panose="02020603050405020304" pitchFamily="18" charset="0"/>
              <a:cs typeface="Times New Roman" panose="02020603050405020304" pitchFamily="18" charset="0"/>
            </a:rPr>
            <a:t>To prevent from any cyber ransom against any  confidential data.​</a:t>
          </a:r>
        </a:p>
      </dgm:t>
    </dgm:pt>
    <dgm:pt modelId="{F6E9F4B7-A90E-4763-8B25-83874CA8854D}" type="parTrans" cxnId="{2315A8C4-93DF-4AC3-AF7C-787AA71FDCE0}">
      <dgm:prSet/>
      <dgm:spPr/>
      <dgm:t>
        <a:bodyPr/>
        <a:lstStyle/>
        <a:p>
          <a:endParaRPr lang="en-US"/>
        </a:p>
      </dgm:t>
    </dgm:pt>
    <dgm:pt modelId="{92C6BC18-45D2-4399-858A-9BDF216C510F}" type="sibTrans" cxnId="{2315A8C4-93DF-4AC3-AF7C-787AA71FDCE0}">
      <dgm:prSet/>
      <dgm:spPr/>
      <dgm:t>
        <a:bodyPr/>
        <a:lstStyle/>
        <a:p>
          <a:endParaRPr lang="en-US"/>
        </a:p>
      </dgm:t>
    </dgm:pt>
    <dgm:pt modelId="{78045F57-B817-4FDD-BBE5-02240525CBE9}">
      <dgm:prSet/>
      <dgm:spPr/>
      <dgm:t>
        <a:bodyPr/>
        <a:lstStyle/>
        <a:p>
          <a:pPr>
            <a:defRPr cap="all"/>
          </a:pPr>
          <a:r>
            <a:rPr lang="en-US" dirty="0">
              <a:latin typeface="Times New Roman" panose="02020603050405020304" pitchFamily="18" charset="0"/>
              <a:cs typeface="Times New Roman" panose="02020603050405020304" pitchFamily="18" charset="0"/>
            </a:rPr>
            <a:t>Prevent any website from going down and denying service to users.​</a:t>
          </a:r>
        </a:p>
      </dgm:t>
    </dgm:pt>
    <dgm:pt modelId="{0BEDFAD5-1767-4889-8CC5-F08F58AD8068}" type="parTrans" cxnId="{7C8C83E6-4555-4921-B50F-76644D746469}">
      <dgm:prSet/>
      <dgm:spPr/>
      <dgm:t>
        <a:bodyPr/>
        <a:lstStyle/>
        <a:p>
          <a:endParaRPr lang="en-US"/>
        </a:p>
      </dgm:t>
    </dgm:pt>
    <dgm:pt modelId="{4E6E7B9D-0B21-4D4D-9222-D20A4ED6E1F0}" type="sibTrans" cxnId="{7C8C83E6-4555-4921-B50F-76644D746469}">
      <dgm:prSet/>
      <dgm:spPr/>
      <dgm:t>
        <a:bodyPr/>
        <a:lstStyle/>
        <a:p>
          <a:endParaRPr lang="en-US"/>
        </a:p>
      </dgm:t>
    </dgm:pt>
    <dgm:pt modelId="{4A8C972A-0A98-4543-B29E-1D2F2F3919D9}">
      <dgm:prSet/>
      <dgm:spPr/>
      <dgm:t>
        <a:bodyPr/>
        <a:lstStyle/>
        <a:p>
          <a:pPr>
            <a:defRPr cap="all"/>
          </a:pPr>
          <a:r>
            <a:rPr lang="en-US" dirty="0">
              <a:latin typeface="Times New Roman" panose="02020603050405020304" pitchFamily="18" charset="0"/>
              <a:cs typeface="Times New Roman" panose="02020603050405020304" pitchFamily="18" charset="0"/>
            </a:rPr>
            <a:t>Providing a layer to existing security to make it better.</a:t>
          </a:r>
        </a:p>
      </dgm:t>
    </dgm:pt>
    <dgm:pt modelId="{9F966731-523D-4A33-9D4C-41AC14559FF1}" type="parTrans" cxnId="{A88B4BA8-12E0-4398-8672-8271995B1DA9}">
      <dgm:prSet/>
      <dgm:spPr/>
      <dgm:t>
        <a:bodyPr/>
        <a:lstStyle/>
        <a:p>
          <a:endParaRPr lang="en-US"/>
        </a:p>
      </dgm:t>
    </dgm:pt>
    <dgm:pt modelId="{ECF77F6C-315A-4EF2-BA68-F55FF148CFB9}" type="sibTrans" cxnId="{A88B4BA8-12E0-4398-8672-8271995B1DA9}">
      <dgm:prSet/>
      <dgm:spPr/>
      <dgm:t>
        <a:bodyPr/>
        <a:lstStyle/>
        <a:p>
          <a:endParaRPr lang="en-US"/>
        </a:p>
      </dgm:t>
    </dgm:pt>
    <dgm:pt modelId="{F7C6F7A8-81D9-4ED1-BFF8-D74031F42468}" type="pres">
      <dgm:prSet presAssocID="{0230BF54-18C4-40BE-8C26-FF6FA4893B7B}" presName="root" presStyleCnt="0">
        <dgm:presLayoutVars>
          <dgm:dir/>
          <dgm:resizeHandles val="exact"/>
        </dgm:presLayoutVars>
      </dgm:prSet>
      <dgm:spPr/>
    </dgm:pt>
    <dgm:pt modelId="{32EA9FBC-84A1-4547-9ADA-C25B57E1F6D1}" type="pres">
      <dgm:prSet presAssocID="{0A5CDDB1-8B26-4DB5-A769-D605D0A1E4AF}" presName="compNode" presStyleCnt="0"/>
      <dgm:spPr/>
    </dgm:pt>
    <dgm:pt modelId="{14E9E048-7C18-40FB-A7EF-93A096540A39}" type="pres">
      <dgm:prSet presAssocID="{0A5CDDB1-8B26-4DB5-A769-D605D0A1E4AF}" presName="iconBgRect" presStyleLbl="bgShp" presStyleIdx="0" presStyleCnt="6"/>
      <dgm:spPr/>
    </dgm:pt>
    <dgm:pt modelId="{17428522-1D77-490E-9B07-FEDD72CC272B}" type="pres">
      <dgm:prSet presAssocID="{0A5CDDB1-8B26-4DB5-A769-D605D0A1E4A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BD28ABCB-F302-4F58-A6A0-16732A9DCEE7}" type="pres">
      <dgm:prSet presAssocID="{0A5CDDB1-8B26-4DB5-A769-D605D0A1E4AF}" presName="spaceRect" presStyleCnt="0"/>
      <dgm:spPr/>
    </dgm:pt>
    <dgm:pt modelId="{1A297636-EDC5-4A46-A177-34455F7B7915}" type="pres">
      <dgm:prSet presAssocID="{0A5CDDB1-8B26-4DB5-A769-D605D0A1E4AF}" presName="textRect" presStyleLbl="revTx" presStyleIdx="0" presStyleCnt="6">
        <dgm:presLayoutVars>
          <dgm:chMax val="1"/>
          <dgm:chPref val="1"/>
        </dgm:presLayoutVars>
      </dgm:prSet>
      <dgm:spPr/>
    </dgm:pt>
    <dgm:pt modelId="{B48C1954-9EB9-4B34-B462-B7AAC11A8803}" type="pres">
      <dgm:prSet presAssocID="{1B9654F1-A650-4A6C-8A8E-8A005C232CBD}" presName="sibTrans" presStyleCnt="0"/>
      <dgm:spPr/>
    </dgm:pt>
    <dgm:pt modelId="{1A4EA728-C1FA-4AF5-BFFE-AA1A0DE1FA8E}" type="pres">
      <dgm:prSet presAssocID="{D6897CB1-DD90-49E7-8100-A32DFD9D8B8B}" presName="compNode" presStyleCnt="0"/>
      <dgm:spPr/>
    </dgm:pt>
    <dgm:pt modelId="{86D2AF85-5326-43AE-A222-52EEA1E53488}" type="pres">
      <dgm:prSet presAssocID="{D6897CB1-DD90-49E7-8100-A32DFD9D8B8B}" presName="iconBgRect" presStyleLbl="bgShp" presStyleIdx="1" presStyleCnt="6"/>
      <dgm:spPr/>
    </dgm:pt>
    <dgm:pt modelId="{DCBE036D-5A43-436B-A301-6BFDDEC8A51A}" type="pres">
      <dgm:prSet presAssocID="{D6897CB1-DD90-49E7-8100-A32DFD9D8B8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D6FB7336-89A8-4260-840E-1093604D0795}" type="pres">
      <dgm:prSet presAssocID="{D6897CB1-DD90-49E7-8100-A32DFD9D8B8B}" presName="spaceRect" presStyleCnt="0"/>
      <dgm:spPr/>
    </dgm:pt>
    <dgm:pt modelId="{5B9A5B51-3A10-458E-A32B-7B3E411291D2}" type="pres">
      <dgm:prSet presAssocID="{D6897CB1-DD90-49E7-8100-A32DFD9D8B8B}" presName="textRect" presStyleLbl="revTx" presStyleIdx="1" presStyleCnt="6">
        <dgm:presLayoutVars>
          <dgm:chMax val="1"/>
          <dgm:chPref val="1"/>
        </dgm:presLayoutVars>
      </dgm:prSet>
      <dgm:spPr/>
    </dgm:pt>
    <dgm:pt modelId="{F05E5B29-6530-4C9C-8216-B1E74F327DFD}" type="pres">
      <dgm:prSet presAssocID="{1D7A8C27-024F-45E2-9E05-F1DD956D02EA}" presName="sibTrans" presStyleCnt="0"/>
      <dgm:spPr/>
    </dgm:pt>
    <dgm:pt modelId="{4BC36494-6706-47C1-9134-224412C6C922}" type="pres">
      <dgm:prSet presAssocID="{5F8B71D0-5941-40A3-8231-53B11EB9DC0E}" presName="compNode" presStyleCnt="0"/>
      <dgm:spPr/>
    </dgm:pt>
    <dgm:pt modelId="{F03F151B-20E8-43A1-AFA8-54BE59175CA2}" type="pres">
      <dgm:prSet presAssocID="{5F8B71D0-5941-40A3-8231-53B11EB9DC0E}" presName="iconBgRect" presStyleLbl="bgShp" presStyleIdx="2" presStyleCnt="6"/>
      <dgm:spPr/>
    </dgm:pt>
    <dgm:pt modelId="{A9A25EE2-EA2C-4495-85B2-7C4A74B2E0FB}" type="pres">
      <dgm:prSet presAssocID="{5F8B71D0-5941-40A3-8231-53B11EB9DC0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574D9D4B-4C6E-4AA9-893C-7D5230996D74}" type="pres">
      <dgm:prSet presAssocID="{5F8B71D0-5941-40A3-8231-53B11EB9DC0E}" presName="spaceRect" presStyleCnt="0"/>
      <dgm:spPr/>
    </dgm:pt>
    <dgm:pt modelId="{92765359-8B74-44FA-8698-4F22277D9927}" type="pres">
      <dgm:prSet presAssocID="{5F8B71D0-5941-40A3-8231-53B11EB9DC0E}" presName="textRect" presStyleLbl="revTx" presStyleIdx="2" presStyleCnt="6">
        <dgm:presLayoutVars>
          <dgm:chMax val="1"/>
          <dgm:chPref val="1"/>
        </dgm:presLayoutVars>
      </dgm:prSet>
      <dgm:spPr/>
    </dgm:pt>
    <dgm:pt modelId="{8A75E99F-B581-4FFB-AE70-98E7F9792976}" type="pres">
      <dgm:prSet presAssocID="{1FA5DA25-BF95-4CB9-B17D-984EF1565600}" presName="sibTrans" presStyleCnt="0"/>
      <dgm:spPr/>
    </dgm:pt>
    <dgm:pt modelId="{0DB11FEB-5B47-4DD6-8F6C-B64E862B0AFB}" type="pres">
      <dgm:prSet presAssocID="{7C3403AB-B1F7-4FC2-AF4A-D31C1E020501}" presName="compNode" presStyleCnt="0"/>
      <dgm:spPr/>
    </dgm:pt>
    <dgm:pt modelId="{B08D0CB3-B037-4167-8E9F-6F01D0E13ACC}" type="pres">
      <dgm:prSet presAssocID="{7C3403AB-B1F7-4FC2-AF4A-D31C1E020501}" presName="iconBgRect" presStyleLbl="bgShp" presStyleIdx="3" presStyleCnt="6"/>
      <dgm:spPr/>
    </dgm:pt>
    <dgm:pt modelId="{A969CBF1-E4C2-4EE3-B7F0-310BDF03AA6D}" type="pres">
      <dgm:prSet presAssocID="{7C3403AB-B1F7-4FC2-AF4A-D31C1E02050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redder"/>
        </a:ext>
      </dgm:extLst>
    </dgm:pt>
    <dgm:pt modelId="{CDCD5AB4-FAFB-4D53-BDC8-EA2C2676F416}" type="pres">
      <dgm:prSet presAssocID="{7C3403AB-B1F7-4FC2-AF4A-D31C1E020501}" presName="spaceRect" presStyleCnt="0"/>
      <dgm:spPr/>
    </dgm:pt>
    <dgm:pt modelId="{32E8CB0A-FA2D-43CB-96B1-B685B6968084}" type="pres">
      <dgm:prSet presAssocID="{7C3403AB-B1F7-4FC2-AF4A-D31C1E020501}" presName="textRect" presStyleLbl="revTx" presStyleIdx="3" presStyleCnt="6">
        <dgm:presLayoutVars>
          <dgm:chMax val="1"/>
          <dgm:chPref val="1"/>
        </dgm:presLayoutVars>
      </dgm:prSet>
      <dgm:spPr/>
    </dgm:pt>
    <dgm:pt modelId="{691947E3-7158-4CBD-8AAC-E5DD635DDDD2}" type="pres">
      <dgm:prSet presAssocID="{92C6BC18-45D2-4399-858A-9BDF216C510F}" presName="sibTrans" presStyleCnt="0"/>
      <dgm:spPr/>
    </dgm:pt>
    <dgm:pt modelId="{FB71A95E-A5F6-4E5B-9131-5510BE0C86AA}" type="pres">
      <dgm:prSet presAssocID="{78045F57-B817-4FDD-BBE5-02240525CBE9}" presName="compNode" presStyleCnt="0"/>
      <dgm:spPr/>
    </dgm:pt>
    <dgm:pt modelId="{29CCA5DF-54BC-430C-9137-9D28A8E5BEA5}" type="pres">
      <dgm:prSet presAssocID="{78045F57-B817-4FDD-BBE5-02240525CBE9}" presName="iconBgRect" presStyleLbl="bgShp" presStyleIdx="4" presStyleCnt="6"/>
      <dgm:spPr/>
    </dgm:pt>
    <dgm:pt modelId="{982E1414-2B5A-4A68-8105-0FEAF91F4228}" type="pres">
      <dgm:prSet presAssocID="{78045F57-B817-4FDD-BBE5-02240525CBE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Network"/>
        </a:ext>
      </dgm:extLst>
    </dgm:pt>
    <dgm:pt modelId="{45D5D11B-51AE-4B5D-BD4B-02D3BC33F3CA}" type="pres">
      <dgm:prSet presAssocID="{78045F57-B817-4FDD-BBE5-02240525CBE9}" presName="spaceRect" presStyleCnt="0"/>
      <dgm:spPr/>
    </dgm:pt>
    <dgm:pt modelId="{3500D52A-999D-41D9-886E-8A70FADC7C20}" type="pres">
      <dgm:prSet presAssocID="{78045F57-B817-4FDD-BBE5-02240525CBE9}" presName="textRect" presStyleLbl="revTx" presStyleIdx="4" presStyleCnt="6">
        <dgm:presLayoutVars>
          <dgm:chMax val="1"/>
          <dgm:chPref val="1"/>
        </dgm:presLayoutVars>
      </dgm:prSet>
      <dgm:spPr/>
    </dgm:pt>
    <dgm:pt modelId="{3E4CFEBF-F2E9-4761-BCB2-E366F6149078}" type="pres">
      <dgm:prSet presAssocID="{4E6E7B9D-0B21-4D4D-9222-D20A4ED6E1F0}" presName="sibTrans" presStyleCnt="0"/>
      <dgm:spPr/>
    </dgm:pt>
    <dgm:pt modelId="{FE63C4E6-C859-402D-83A9-D8E7DD77874A}" type="pres">
      <dgm:prSet presAssocID="{4A8C972A-0A98-4543-B29E-1D2F2F3919D9}" presName="compNode" presStyleCnt="0"/>
      <dgm:spPr/>
    </dgm:pt>
    <dgm:pt modelId="{C260FCEA-971F-45CC-BCF2-6B97E05A5E27}" type="pres">
      <dgm:prSet presAssocID="{4A8C972A-0A98-4543-B29E-1D2F2F3919D9}" presName="iconBgRect" presStyleLbl="bgShp" presStyleIdx="5" presStyleCnt="6"/>
      <dgm:spPr/>
    </dgm:pt>
    <dgm:pt modelId="{9C753676-DE83-4C90-9692-DE7C0FC6DBEA}" type="pres">
      <dgm:prSet presAssocID="{4A8C972A-0A98-4543-B29E-1D2F2F3919D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sconnected"/>
        </a:ext>
      </dgm:extLst>
    </dgm:pt>
    <dgm:pt modelId="{4C888C88-F49D-4193-A0B8-C294564B6458}" type="pres">
      <dgm:prSet presAssocID="{4A8C972A-0A98-4543-B29E-1D2F2F3919D9}" presName="spaceRect" presStyleCnt="0"/>
      <dgm:spPr/>
    </dgm:pt>
    <dgm:pt modelId="{9C0BD03A-8EFA-468F-9BF5-B2466B67585E}" type="pres">
      <dgm:prSet presAssocID="{4A8C972A-0A98-4543-B29E-1D2F2F3919D9}" presName="textRect" presStyleLbl="revTx" presStyleIdx="5" presStyleCnt="6">
        <dgm:presLayoutVars>
          <dgm:chMax val="1"/>
          <dgm:chPref val="1"/>
        </dgm:presLayoutVars>
      </dgm:prSet>
      <dgm:spPr/>
    </dgm:pt>
  </dgm:ptLst>
  <dgm:cxnLst>
    <dgm:cxn modelId="{4E91F302-98D3-4D0D-8306-9F3B97E8BFB6}" type="presOf" srcId="{78045F57-B817-4FDD-BBE5-02240525CBE9}" destId="{3500D52A-999D-41D9-886E-8A70FADC7C20}" srcOrd="0" destOrd="0" presId="urn:microsoft.com/office/officeart/2018/5/layout/IconCircleLabelList"/>
    <dgm:cxn modelId="{476BE307-63E0-462C-9938-D6A17307F3FE}" type="presOf" srcId="{4A8C972A-0A98-4543-B29E-1D2F2F3919D9}" destId="{9C0BD03A-8EFA-468F-9BF5-B2466B67585E}" srcOrd="0" destOrd="0" presId="urn:microsoft.com/office/officeart/2018/5/layout/IconCircleLabelList"/>
    <dgm:cxn modelId="{DDE4E108-BE51-4973-B251-054263620DA1}" type="presOf" srcId="{7C3403AB-B1F7-4FC2-AF4A-D31C1E020501}" destId="{32E8CB0A-FA2D-43CB-96B1-B685B6968084}" srcOrd="0" destOrd="0" presId="urn:microsoft.com/office/officeart/2018/5/layout/IconCircleLabelList"/>
    <dgm:cxn modelId="{25BFDD11-1B5B-4C5F-9579-477C563A677D}" srcId="{0230BF54-18C4-40BE-8C26-FF6FA4893B7B}" destId="{D6897CB1-DD90-49E7-8100-A32DFD9D8B8B}" srcOrd="1" destOrd="0" parTransId="{20A8C68F-4A9F-4627-9F3E-CAE8F68B2F6F}" sibTransId="{1D7A8C27-024F-45E2-9E05-F1DD956D02EA}"/>
    <dgm:cxn modelId="{62A4A32A-FB19-4992-B588-C28BD57B6F83}" srcId="{0230BF54-18C4-40BE-8C26-FF6FA4893B7B}" destId="{5F8B71D0-5941-40A3-8231-53B11EB9DC0E}" srcOrd="2" destOrd="0" parTransId="{CE2614C9-4F38-4D06-A7FB-2486862DE06E}" sibTransId="{1FA5DA25-BF95-4CB9-B17D-984EF1565600}"/>
    <dgm:cxn modelId="{12E92931-F603-4D9C-889B-5C355AE1E610}" srcId="{0230BF54-18C4-40BE-8C26-FF6FA4893B7B}" destId="{0A5CDDB1-8B26-4DB5-A769-D605D0A1E4AF}" srcOrd="0" destOrd="0" parTransId="{E1D46505-D6D1-4F31-89E9-EC57D9C401CF}" sibTransId="{1B9654F1-A650-4A6C-8A8E-8A005C232CBD}"/>
    <dgm:cxn modelId="{78E42741-309C-4E14-876B-DCB6561ACA21}" type="presOf" srcId="{5F8B71D0-5941-40A3-8231-53B11EB9DC0E}" destId="{92765359-8B74-44FA-8698-4F22277D9927}" srcOrd="0" destOrd="0" presId="urn:microsoft.com/office/officeart/2018/5/layout/IconCircleLabelList"/>
    <dgm:cxn modelId="{6A3A5E9F-3BFC-4B53-9B84-A4438A8322E1}" type="presOf" srcId="{0230BF54-18C4-40BE-8C26-FF6FA4893B7B}" destId="{F7C6F7A8-81D9-4ED1-BFF8-D74031F42468}" srcOrd="0" destOrd="0" presId="urn:microsoft.com/office/officeart/2018/5/layout/IconCircleLabelList"/>
    <dgm:cxn modelId="{A88B4BA8-12E0-4398-8672-8271995B1DA9}" srcId="{0230BF54-18C4-40BE-8C26-FF6FA4893B7B}" destId="{4A8C972A-0A98-4543-B29E-1D2F2F3919D9}" srcOrd="5" destOrd="0" parTransId="{9F966731-523D-4A33-9D4C-41AC14559FF1}" sibTransId="{ECF77F6C-315A-4EF2-BA68-F55FF148CFB9}"/>
    <dgm:cxn modelId="{88E9FEB6-EC00-4A34-BC56-AD8DDE8EB0A1}" type="presOf" srcId="{D6897CB1-DD90-49E7-8100-A32DFD9D8B8B}" destId="{5B9A5B51-3A10-458E-A32B-7B3E411291D2}" srcOrd="0" destOrd="0" presId="urn:microsoft.com/office/officeart/2018/5/layout/IconCircleLabelList"/>
    <dgm:cxn modelId="{2315A8C4-93DF-4AC3-AF7C-787AA71FDCE0}" srcId="{0230BF54-18C4-40BE-8C26-FF6FA4893B7B}" destId="{7C3403AB-B1F7-4FC2-AF4A-D31C1E020501}" srcOrd="3" destOrd="0" parTransId="{F6E9F4B7-A90E-4763-8B25-83874CA8854D}" sibTransId="{92C6BC18-45D2-4399-858A-9BDF216C510F}"/>
    <dgm:cxn modelId="{F36794CF-25CA-4301-A26C-494A8F917273}" type="presOf" srcId="{0A5CDDB1-8B26-4DB5-A769-D605D0A1E4AF}" destId="{1A297636-EDC5-4A46-A177-34455F7B7915}" srcOrd="0" destOrd="0" presId="urn:microsoft.com/office/officeart/2018/5/layout/IconCircleLabelList"/>
    <dgm:cxn modelId="{7C8C83E6-4555-4921-B50F-76644D746469}" srcId="{0230BF54-18C4-40BE-8C26-FF6FA4893B7B}" destId="{78045F57-B817-4FDD-BBE5-02240525CBE9}" srcOrd="4" destOrd="0" parTransId="{0BEDFAD5-1767-4889-8CC5-F08F58AD8068}" sibTransId="{4E6E7B9D-0B21-4D4D-9222-D20A4ED6E1F0}"/>
    <dgm:cxn modelId="{9D5C5019-F758-4374-9A61-4C3D7139E31A}" type="presParOf" srcId="{F7C6F7A8-81D9-4ED1-BFF8-D74031F42468}" destId="{32EA9FBC-84A1-4547-9ADA-C25B57E1F6D1}" srcOrd="0" destOrd="0" presId="urn:microsoft.com/office/officeart/2018/5/layout/IconCircleLabelList"/>
    <dgm:cxn modelId="{F1ABFDBC-B428-425E-B5E5-832804D9AD75}" type="presParOf" srcId="{32EA9FBC-84A1-4547-9ADA-C25B57E1F6D1}" destId="{14E9E048-7C18-40FB-A7EF-93A096540A39}" srcOrd="0" destOrd="0" presId="urn:microsoft.com/office/officeart/2018/5/layout/IconCircleLabelList"/>
    <dgm:cxn modelId="{F1FB4901-3EB6-4EE3-9671-4A405FDE2177}" type="presParOf" srcId="{32EA9FBC-84A1-4547-9ADA-C25B57E1F6D1}" destId="{17428522-1D77-490E-9B07-FEDD72CC272B}" srcOrd="1" destOrd="0" presId="urn:microsoft.com/office/officeart/2018/5/layout/IconCircleLabelList"/>
    <dgm:cxn modelId="{C57B9D92-7600-4A36-8975-70B7F3C1D3C4}" type="presParOf" srcId="{32EA9FBC-84A1-4547-9ADA-C25B57E1F6D1}" destId="{BD28ABCB-F302-4F58-A6A0-16732A9DCEE7}" srcOrd="2" destOrd="0" presId="urn:microsoft.com/office/officeart/2018/5/layout/IconCircleLabelList"/>
    <dgm:cxn modelId="{DBBE984F-1960-4787-A238-B8C71209A368}" type="presParOf" srcId="{32EA9FBC-84A1-4547-9ADA-C25B57E1F6D1}" destId="{1A297636-EDC5-4A46-A177-34455F7B7915}" srcOrd="3" destOrd="0" presId="urn:microsoft.com/office/officeart/2018/5/layout/IconCircleLabelList"/>
    <dgm:cxn modelId="{1091D7BA-669A-459E-90AC-247411CC093D}" type="presParOf" srcId="{F7C6F7A8-81D9-4ED1-BFF8-D74031F42468}" destId="{B48C1954-9EB9-4B34-B462-B7AAC11A8803}" srcOrd="1" destOrd="0" presId="urn:microsoft.com/office/officeart/2018/5/layout/IconCircleLabelList"/>
    <dgm:cxn modelId="{C657E78F-5D58-465F-BF6B-9162B6A7AA73}" type="presParOf" srcId="{F7C6F7A8-81D9-4ED1-BFF8-D74031F42468}" destId="{1A4EA728-C1FA-4AF5-BFFE-AA1A0DE1FA8E}" srcOrd="2" destOrd="0" presId="urn:microsoft.com/office/officeart/2018/5/layout/IconCircleLabelList"/>
    <dgm:cxn modelId="{4D5E0EC9-4949-45D4-A4F7-DDF073B8EC9B}" type="presParOf" srcId="{1A4EA728-C1FA-4AF5-BFFE-AA1A0DE1FA8E}" destId="{86D2AF85-5326-43AE-A222-52EEA1E53488}" srcOrd="0" destOrd="0" presId="urn:microsoft.com/office/officeart/2018/5/layout/IconCircleLabelList"/>
    <dgm:cxn modelId="{E826E8E9-D3ED-4473-B548-F8577D0EF33A}" type="presParOf" srcId="{1A4EA728-C1FA-4AF5-BFFE-AA1A0DE1FA8E}" destId="{DCBE036D-5A43-436B-A301-6BFDDEC8A51A}" srcOrd="1" destOrd="0" presId="urn:microsoft.com/office/officeart/2018/5/layout/IconCircleLabelList"/>
    <dgm:cxn modelId="{3DE97A6D-989A-4A23-BB97-89B714FD7D39}" type="presParOf" srcId="{1A4EA728-C1FA-4AF5-BFFE-AA1A0DE1FA8E}" destId="{D6FB7336-89A8-4260-840E-1093604D0795}" srcOrd="2" destOrd="0" presId="urn:microsoft.com/office/officeart/2018/5/layout/IconCircleLabelList"/>
    <dgm:cxn modelId="{5E13CEA0-20BB-48F7-BB50-9E9442462048}" type="presParOf" srcId="{1A4EA728-C1FA-4AF5-BFFE-AA1A0DE1FA8E}" destId="{5B9A5B51-3A10-458E-A32B-7B3E411291D2}" srcOrd="3" destOrd="0" presId="urn:microsoft.com/office/officeart/2018/5/layout/IconCircleLabelList"/>
    <dgm:cxn modelId="{C00E1B0B-E248-4789-A969-662182E07CE4}" type="presParOf" srcId="{F7C6F7A8-81D9-4ED1-BFF8-D74031F42468}" destId="{F05E5B29-6530-4C9C-8216-B1E74F327DFD}" srcOrd="3" destOrd="0" presId="urn:microsoft.com/office/officeart/2018/5/layout/IconCircleLabelList"/>
    <dgm:cxn modelId="{159DB589-8B24-46EE-973E-3D8BC8435234}" type="presParOf" srcId="{F7C6F7A8-81D9-4ED1-BFF8-D74031F42468}" destId="{4BC36494-6706-47C1-9134-224412C6C922}" srcOrd="4" destOrd="0" presId="urn:microsoft.com/office/officeart/2018/5/layout/IconCircleLabelList"/>
    <dgm:cxn modelId="{20B3F5C9-33C0-4B7E-8FB4-0955DB3A484A}" type="presParOf" srcId="{4BC36494-6706-47C1-9134-224412C6C922}" destId="{F03F151B-20E8-43A1-AFA8-54BE59175CA2}" srcOrd="0" destOrd="0" presId="urn:microsoft.com/office/officeart/2018/5/layout/IconCircleLabelList"/>
    <dgm:cxn modelId="{6C969F30-6866-47F5-B45C-D41B25312637}" type="presParOf" srcId="{4BC36494-6706-47C1-9134-224412C6C922}" destId="{A9A25EE2-EA2C-4495-85B2-7C4A74B2E0FB}" srcOrd="1" destOrd="0" presId="urn:microsoft.com/office/officeart/2018/5/layout/IconCircleLabelList"/>
    <dgm:cxn modelId="{C55F6B20-7A8C-4E09-B485-8B645284EAEA}" type="presParOf" srcId="{4BC36494-6706-47C1-9134-224412C6C922}" destId="{574D9D4B-4C6E-4AA9-893C-7D5230996D74}" srcOrd="2" destOrd="0" presId="urn:microsoft.com/office/officeart/2018/5/layout/IconCircleLabelList"/>
    <dgm:cxn modelId="{56BF382A-DA76-4C9A-A433-7C9DA29EAEB7}" type="presParOf" srcId="{4BC36494-6706-47C1-9134-224412C6C922}" destId="{92765359-8B74-44FA-8698-4F22277D9927}" srcOrd="3" destOrd="0" presId="urn:microsoft.com/office/officeart/2018/5/layout/IconCircleLabelList"/>
    <dgm:cxn modelId="{E3BD127E-1951-4DAA-A50C-7AA4415E80C9}" type="presParOf" srcId="{F7C6F7A8-81D9-4ED1-BFF8-D74031F42468}" destId="{8A75E99F-B581-4FFB-AE70-98E7F9792976}" srcOrd="5" destOrd="0" presId="urn:microsoft.com/office/officeart/2018/5/layout/IconCircleLabelList"/>
    <dgm:cxn modelId="{6C36D429-78DB-4415-8450-1097499DB633}" type="presParOf" srcId="{F7C6F7A8-81D9-4ED1-BFF8-D74031F42468}" destId="{0DB11FEB-5B47-4DD6-8F6C-B64E862B0AFB}" srcOrd="6" destOrd="0" presId="urn:microsoft.com/office/officeart/2018/5/layout/IconCircleLabelList"/>
    <dgm:cxn modelId="{8405B957-F2E1-4A06-B789-298D701D003E}" type="presParOf" srcId="{0DB11FEB-5B47-4DD6-8F6C-B64E862B0AFB}" destId="{B08D0CB3-B037-4167-8E9F-6F01D0E13ACC}" srcOrd="0" destOrd="0" presId="urn:microsoft.com/office/officeart/2018/5/layout/IconCircleLabelList"/>
    <dgm:cxn modelId="{A2729ABD-8783-4036-814D-33F43688B98F}" type="presParOf" srcId="{0DB11FEB-5B47-4DD6-8F6C-B64E862B0AFB}" destId="{A969CBF1-E4C2-4EE3-B7F0-310BDF03AA6D}" srcOrd="1" destOrd="0" presId="urn:microsoft.com/office/officeart/2018/5/layout/IconCircleLabelList"/>
    <dgm:cxn modelId="{7A77BF3D-2D7B-4DEF-9C4D-37679D722954}" type="presParOf" srcId="{0DB11FEB-5B47-4DD6-8F6C-B64E862B0AFB}" destId="{CDCD5AB4-FAFB-4D53-BDC8-EA2C2676F416}" srcOrd="2" destOrd="0" presId="urn:microsoft.com/office/officeart/2018/5/layout/IconCircleLabelList"/>
    <dgm:cxn modelId="{1E324576-1435-4A8A-A052-5C8F4C344A73}" type="presParOf" srcId="{0DB11FEB-5B47-4DD6-8F6C-B64E862B0AFB}" destId="{32E8CB0A-FA2D-43CB-96B1-B685B6968084}" srcOrd="3" destOrd="0" presId="urn:microsoft.com/office/officeart/2018/5/layout/IconCircleLabelList"/>
    <dgm:cxn modelId="{74F609B2-8D34-4E61-8D72-5035B6E27765}" type="presParOf" srcId="{F7C6F7A8-81D9-4ED1-BFF8-D74031F42468}" destId="{691947E3-7158-4CBD-8AAC-E5DD635DDDD2}" srcOrd="7" destOrd="0" presId="urn:microsoft.com/office/officeart/2018/5/layout/IconCircleLabelList"/>
    <dgm:cxn modelId="{469592B4-6427-46E3-ABDF-9EF518EFF231}" type="presParOf" srcId="{F7C6F7A8-81D9-4ED1-BFF8-D74031F42468}" destId="{FB71A95E-A5F6-4E5B-9131-5510BE0C86AA}" srcOrd="8" destOrd="0" presId="urn:microsoft.com/office/officeart/2018/5/layout/IconCircleLabelList"/>
    <dgm:cxn modelId="{F5CBAD6D-3AE4-4662-9BA6-4BA43C39CA13}" type="presParOf" srcId="{FB71A95E-A5F6-4E5B-9131-5510BE0C86AA}" destId="{29CCA5DF-54BC-430C-9137-9D28A8E5BEA5}" srcOrd="0" destOrd="0" presId="urn:microsoft.com/office/officeart/2018/5/layout/IconCircleLabelList"/>
    <dgm:cxn modelId="{E66EF249-822C-49B3-ABDE-42254DD5FD6C}" type="presParOf" srcId="{FB71A95E-A5F6-4E5B-9131-5510BE0C86AA}" destId="{982E1414-2B5A-4A68-8105-0FEAF91F4228}" srcOrd="1" destOrd="0" presId="urn:microsoft.com/office/officeart/2018/5/layout/IconCircleLabelList"/>
    <dgm:cxn modelId="{69F9178D-7AB7-4711-859C-430F69E86F6A}" type="presParOf" srcId="{FB71A95E-A5F6-4E5B-9131-5510BE0C86AA}" destId="{45D5D11B-51AE-4B5D-BD4B-02D3BC33F3CA}" srcOrd="2" destOrd="0" presId="urn:microsoft.com/office/officeart/2018/5/layout/IconCircleLabelList"/>
    <dgm:cxn modelId="{5EB9ACEE-016A-4168-B821-91567513E979}" type="presParOf" srcId="{FB71A95E-A5F6-4E5B-9131-5510BE0C86AA}" destId="{3500D52A-999D-41D9-886E-8A70FADC7C20}" srcOrd="3" destOrd="0" presId="urn:microsoft.com/office/officeart/2018/5/layout/IconCircleLabelList"/>
    <dgm:cxn modelId="{D78672D3-19BE-4790-A9B5-2FE3B2CE3AF7}" type="presParOf" srcId="{F7C6F7A8-81D9-4ED1-BFF8-D74031F42468}" destId="{3E4CFEBF-F2E9-4761-BCB2-E366F6149078}" srcOrd="9" destOrd="0" presId="urn:microsoft.com/office/officeart/2018/5/layout/IconCircleLabelList"/>
    <dgm:cxn modelId="{8282CED1-6917-497F-A2DB-7EEC3508CA6A}" type="presParOf" srcId="{F7C6F7A8-81D9-4ED1-BFF8-D74031F42468}" destId="{FE63C4E6-C859-402D-83A9-D8E7DD77874A}" srcOrd="10" destOrd="0" presId="urn:microsoft.com/office/officeart/2018/5/layout/IconCircleLabelList"/>
    <dgm:cxn modelId="{F5B12E62-ADDE-4A55-9754-4AFD67D5D814}" type="presParOf" srcId="{FE63C4E6-C859-402D-83A9-D8E7DD77874A}" destId="{C260FCEA-971F-45CC-BCF2-6B97E05A5E27}" srcOrd="0" destOrd="0" presId="urn:microsoft.com/office/officeart/2018/5/layout/IconCircleLabelList"/>
    <dgm:cxn modelId="{97E89426-1DEA-4934-852E-2B06BB1EFAE7}" type="presParOf" srcId="{FE63C4E6-C859-402D-83A9-D8E7DD77874A}" destId="{9C753676-DE83-4C90-9692-DE7C0FC6DBEA}" srcOrd="1" destOrd="0" presId="urn:microsoft.com/office/officeart/2018/5/layout/IconCircleLabelList"/>
    <dgm:cxn modelId="{195713AF-E081-4948-9047-1C08CC411F78}" type="presParOf" srcId="{FE63C4E6-C859-402D-83A9-D8E7DD77874A}" destId="{4C888C88-F49D-4193-A0B8-C294564B6458}" srcOrd="2" destOrd="0" presId="urn:microsoft.com/office/officeart/2018/5/layout/IconCircleLabelList"/>
    <dgm:cxn modelId="{7A698B1E-7476-4419-B9FF-4D913CE7E96D}" type="presParOf" srcId="{FE63C4E6-C859-402D-83A9-D8E7DD77874A}" destId="{9C0BD03A-8EFA-468F-9BF5-B2466B67585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0A5B99-0079-4594-AB58-C43F2F8D60C7}"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E467D8FC-F2C0-42ED-92A7-90C8BEA917C0}" type="pres">
      <dgm:prSet presAssocID="{E80A5B99-0079-4594-AB58-C43F2F8D60C7}" presName="diagram" presStyleCnt="0">
        <dgm:presLayoutVars>
          <dgm:dir/>
          <dgm:resizeHandles val="exact"/>
        </dgm:presLayoutVars>
      </dgm:prSet>
      <dgm:spPr/>
    </dgm:pt>
  </dgm:ptLst>
  <dgm:cxnLst>
    <dgm:cxn modelId="{C14E1F17-F64E-4781-B458-53C78E154AE6}" type="presOf" srcId="{E80A5B99-0079-4594-AB58-C43F2F8D60C7}" destId="{E467D8FC-F2C0-42ED-92A7-90C8BEA917C0}" srcOrd="0"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0A5B99-0079-4594-AB58-C43F2F8D60C7}"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E467D8FC-F2C0-42ED-92A7-90C8BEA917C0}" type="pres">
      <dgm:prSet presAssocID="{E80A5B99-0079-4594-AB58-C43F2F8D60C7}" presName="diagram" presStyleCnt="0">
        <dgm:presLayoutVars>
          <dgm:dir/>
          <dgm:resizeHandles val="exact"/>
        </dgm:presLayoutVars>
      </dgm:prSet>
      <dgm:spPr/>
    </dgm:pt>
  </dgm:ptLst>
  <dgm:cxnLst>
    <dgm:cxn modelId="{C14E1F17-F64E-4781-B458-53C78E154AE6}" type="presOf" srcId="{E80A5B99-0079-4594-AB58-C43F2F8D60C7}" destId="{E467D8FC-F2C0-42ED-92A7-90C8BEA917C0}" srcOrd="0"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0A5B99-0079-4594-AB58-C43F2F8D60C7}"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E467D8FC-F2C0-42ED-92A7-90C8BEA917C0}" type="pres">
      <dgm:prSet presAssocID="{E80A5B99-0079-4594-AB58-C43F2F8D60C7}" presName="diagram" presStyleCnt="0">
        <dgm:presLayoutVars>
          <dgm:dir/>
          <dgm:resizeHandles val="exact"/>
        </dgm:presLayoutVars>
      </dgm:prSet>
      <dgm:spPr/>
    </dgm:pt>
  </dgm:ptLst>
  <dgm:cxnLst>
    <dgm:cxn modelId="{C14E1F17-F64E-4781-B458-53C78E154AE6}" type="presOf" srcId="{E80A5B99-0079-4594-AB58-C43F2F8D60C7}" destId="{E467D8FC-F2C0-42ED-92A7-90C8BEA917C0}" srcOrd="0"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E1106D-A240-46FE-B34C-E0A660123F2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2CD602A-B56D-4017-95B9-DF50BD25CDBE}">
      <dgm:prSet/>
      <dgm:spPr/>
      <dgm:t>
        <a:bodyPr/>
        <a:lstStyle/>
        <a:p>
          <a:r>
            <a:rPr lang="en-US" dirty="0">
              <a:latin typeface="Times New Roman" panose="02020603050405020304" pitchFamily="18" charset="0"/>
              <a:cs typeface="Times New Roman" panose="02020603050405020304" pitchFamily="18" charset="0"/>
            </a:rPr>
            <a:t>I had successfully launched  attack oh Apache server and had also made detection scheme that how one can be get protected itself from the attack based on IP address.​</a:t>
          </a:r>
        </a:p>
      </dgm:t>
    </dgm:pt>
    <dgm:pt modelId="{4580A6B3-D9AB-4145-AD37-33FD99324489}" type="parTrans" cxnId="{EA9D2079-7ABC-4F17-94CE-36407DCD65FD}">
      <dgm:prSet/>
      <dgm:spPr/>
      <dgm:t>
        <a:bodyPr/>
        <a:lstStyle/>
        <a:p>
          <a:endParaRPr lang="en-US"/>
        </a:p>
      </dgm:t>
    </dgm:pt>
    <dgm:pt modelId="{47CA4089-E9FD-44C2-AD18-74D5A7F5070D}" type="sibTrans" cxnId="{EA9D2079-7ABC-4F17-94CE-36407DCD65FD}">
      <dgm:prSet/>
      <dgm:spPr/>
      <dgm:t>
        <a:bodyPr/>
        <a:lstStyle/>
        <a:p>
          <a:endParaRPr lang="en-US"/>
        </a:p>
      </dgm:t>
    </dgm:pt>
    <dgm:pt modelId="{F8962434-CBE5-48F6-A02B-806C3CB99357}">
      <dgm:prSet/>
      <dgm:spPr/>
      <dgm:t>
        <a:bodyPr/>
        <a:lstStyle/>
        <a:p>
          <a:r>
            <a:rPr lang="en-US" dirty="0">
              <a:latin typeface="Times New Roman" panose="02020603050405020304" pitchFamily="18" charset="0"/>
              <a:cs typeface="Times New Roman" panose="02020603050405020304" pitchFamily="18" charset="0"/>
            </a:rPr>
            <a:t>I had written a python script which will detect the Ip so one can manually block them which is like the sniffer. ​</a:t>
          </a:r>
        </a:p>
      </dgm:t>
    </dgm:pt>
    <dgm:pt modelId="{0021F06D-2885-4AB6-A0E3-B4EF2DC1CCA5}" type="parTrans" cxnId="{1E5ADBE2-B010-463B-8775-960DAFCAEDD2}">
      <dgm:prSet/>
      <dgm:spPr/>
      <dgm:t>
        <a:bodyPr/>
        <a:lstStyle/>
        <a:p>
          <a:endParaRPr lang="en-US"/>
        </a:p>
      </dgm:t>
    </dgm:pt>
    <dgm:pt modelId="{7A9082FC-CEDE-4D76-8C43-EDC6E72DCA64}" type="sibTrans" cxnId="{1E5ADBE2-B010-463B-8775-960DAFCAEDD2}">
      <dgm:prSet/>
      <dgm:spPr/>
      <dgm:t>
        <a:bodyPr/>
        <a:lstStyle/>
        <a:p>
          <a:endParaRPr lang="en-US"/>
        </a:p>
      </dgm:t>
    </dgm:pt>
    <dgm:pt modelId="{1122BBA7-AE6C-4940-AEF1-24DB250C4F8C}">
      <dgm:prSet/>
      <dgm:spPr/>
      <dgm:t>
        <a:bodyPr/>
        <a:lstStyle/>
        <a:p>
          <a:r>
            <a:rPr lang="en-US" dirty="0">
              <a:latin typeface="Times New Roman" panose="02020603050405020304" pitchFamily="18" charset="0"/>
              <a:cs typeface="Times New Roman" panose="02020603050405020304" pitchFamily="18" charset="0"/>
            </a:rPr>
            <a:t>As of now I successfully completed one attack and had written script for other attack, but they have accuracy of about 75-80% of successful attack. I have done lot of research which is also a part of my goal or vision​</a:t>
          </a:r>
        </a:p>
      </dgm:t>
    </dgm:pt>
    <dgm:pt modelId="{8366515A-49DF-426E-A868-EF66CD4E1742}" type="parTrans" cxnId="{E0D0B1D2-FD44-459F-8187-87D8ED4B6346}">
      <dgm:prSet/>
      <dgm:spPr/>
      <dgm:t>
        <a:bodyPr/>
        <a:lstStyle/>
        <a:p>
          <a:endParaRPr lang="en-US"/>
        </a:p>
      </dgm:t>
    </dgm:pt>
    <dgm:pt modelId="{EB48BA86-D962-442F-B07E-B73A0AEC0E4C}" type="sibTrans" cxnId="{E0D0B1D2-FD44-459F-8187-87D8ED4B6346}">
      <dgm:prSet/>
      <dgm:spPr/>
      <dgm:t>
        <a:bodyPr/>
        <a:lstStyle/>
        <a:p>
          <a:endParaRPr lang="en-US"/>
        </a:p>
      </dgm:t>
    </dgm:pt>
    <dgm:pt modelId="{816A0E49-B612-4DC4-B5CA-B3F775F27CD8}">
      <dgm:prSet/>
      <dgm:spPr/>
      <dgm:t>
        <a:bodyPr/>
        <a:lstStyle/>
        <a:p>
          <a:r>
            <a:rPr lang="en-US" dirty="0">
              <a:latin typeface="Times New Roman" panose="02020603050405020304" pitchFamily="18" charset="0"/>
              <a:cs typeface="Times New Roman" panose="02020603050405020304" pitchFamily="18" charset="0"/>
            </a:rPr>
            <a:t>Found that Apache server is vulnerable to the attack if there is no firewall or sniffer</a:t>
          </a:r>
          <a:r>
            <a:rPr lang="en-US" dirty="0"/>
            <a:t>.</a:t>
          </a:r>
        </a:p>
      </dgm:t>
    </dgm:pt>
    <dgm:pt modelId="{D37FDE0B-0BA3-4C4A-804F-375BDA3D77AD}" type="parTrans" cxnId="{CD4F8214-C7C5-4356-8B9E-BECF4E32B9A6}">
      <dgm:prSet/>
      <dgm:spPr/>
      <dgm:t>
        <a:bodyPr/>
        <a:lstStyle/>
        <a:p>
          <a:endParaRPr lang="en-US"/>
        </a:p>
      </dgm:t>
    </dgm:pt>
    <dgm:pt modelId="{EC5F9529-0F34-4E55-AEAC-23A29720B6BE}" type="sibTrans" cxnId="{CD4F8214-C7C5-4356-8B9E-BECF4E32B9A6}">
      <dgm:prSet/>
      <dgm:spPr/>
      <dgm:t>
        <a:bodyPr/>
        <a:lstStyle/>
        <a:p>
          <a:endParaRPr lang="en-US"/>
        </a:p>
      </dgm:t>
    </dgm:pt>
    <dgm:pt modelId="{4AFCE40E-CAB7-4B8D-B7BC-D3FEA891C845}" type="pres">
      <dgm:prSet presAssocID="{1CE1106D-A240-46FE-B34C-E0A660123F2B}" presName="root" presStyleCnt="0">
        <dgm:presLayoutVars>
          <dgm:dir/>
          <dgm:resizeHandles val="exact"/>
        </dgm:presLayoutVars>
      </dgm:prSet>
      <dgm:spPr/>
    </dgm:pt>
    <dgm:pt modelId="{76DB9ECB-F138-406D-A8CD-97B1A8B576AE}" type="pres">
      <dgm:prSet presAssocID="{42CD602A-B56D-4017-95B9-DF50BD25CDBE}" presName="compNode" presStyleCnt="0"/>
      <dgm:spPr/>
    </dgm:pt>
    <dgm:pt modelId="{EC2FD9DB-8301-4B48-B7C1-7CEF383663F3}" type="pres">
      <dgm:prSet presAssocID="{42CD602A-B56D-4017-95B9-DF50BD25CDBE}" presName="bgRect" presStyleLbl="bgShp" presStyleIdx="0" presStyleCnt="4" custLinFactNeighborX="-1111" custLinFactNeighborY="6751"/>
      <dgm:spPr/>
    </dgm:pt>
    <dgm:pt modelId="{F264A1FD-F6FF-42AB-AB30-F07ACB45279E}" type="pres">
      <dgm:prSet presAssocID="{42CD602A-B56D-4017-95B9-DF50BD25CDB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E5E852F-EE19-4CAE-9948-CDD1250A4AC4}" type="pres">
      <dgm:prSet presAssocID="{42CD602A-B56D-4017-95B9-DF50BD25CDBE}" presName="spaceRect" presStyleCnt="0"/>
      <dgm:spPr/>
    </dgm:pt>
    <dgm:pt modelId="{2C8466A9-9469-4AAE-BB70-DC82456EFFBD}" type="pres">
      <dgm:prSet presAssocID="{42CD602A-B56D-4017-95B9-DF50BD25CDBE}" presName="parTx" presStyleLbl="revTx" presStyleIdx="0" presStyleCnt="4">
        <dgm:presLayoutVars>
          <dgm:chMax val="0"/>
          <dgm:chPref val="0"/>
        </dgm:presLayoutVars>
      </dgm:prSet>
      <dgm:spPr/>
    </dgm:pt>
    <dgm:pt modelId="{F32F483F-3433-436A-B832-89E14CF0BB22}" type="pres">
      <dgm:prSet presAssocID="{47CA4089-E9FD-44C2-AD18-74D5A7F5070D}" presName="sibTrans" presStyleCnt="0"/>
      <dgm:spPr/>
    </dgm:pt>
    <dgm:pt modelId="{B0C17893-439A-4D76-906D-5BF310047CCA}" type="pres">
      <dgm:prSet presAssocID="{F8962434-CBE5-48F6-A02B-806C3CB99357}" presName="compNode" presStyleCnt="0"/>
      <dgm:spPr/>
    </dgm:pt>
    <dgm:pt modelId="{4EE1F2CF-C9E3-4DD1-877C-8CC193ADBCAA}" type="pres">
      <dgm:prSet presAssocID="{F8962434-CBE5-48F6-A02B-806C3CB99357}" presName="bgRect" presStyleLbl="bgShp" presStyleIdx="1" presStyleCnt="4"/>
      <dgm:spPr/>
    </dgm:pt>
    <dgm:pt modelId="{6DEBE69D-9520-4705-90D8-DB3246063D9E}" type="pres">
      <dgm:prSet presAssocID="{F8962434-CBE5-48F6-A02B-806C3CB9935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6ACEE6D6-4815-44DF-AF74-55E6B160803D}" type="pres">
      <dgm:prSet presAssocID="{F8962434-CBE5-48F6-A02B-806C3CB99357}" presName="spaceRect" presStyleCnt="0"/>
      <dgm:spPr/>
    </dgm:pt>
    <dgm:pt modelId="{CDBA6BD0-C623-44B0-B22D-32D1737D13A9}" type="pres">
      <dgm:prSet presAssocID="{F8962434-CBE5-48F6-A02B-806C3CB99357}" presName="parTx" presStyleLbl="revTx" presStyleIdx="1" presStyleCnt="4">
        <dgm:presLayoutVars>
          <dgm:chMax val="0"/>
          <dgm:chPref val="0"/>
        </dgm:presLayoutVars>
      </dgm:prSet>
      <dgm:spPr/>
    </dgm:pt>
    <dgm:pt modelId="{225BF704-A335-4919-B681-11EA007D89FC}" type="pres">
      <dgm:prSet presAssocID="{7A9082FC-CEDE-4D76-8C43-EDC6E72DCA64}" presName="sibTrans" presStyleCnt="0"/>
      <dgm:spPr/>
    </dgm:pt>
    <dgm:pt modelId="{CA55313C-2456-46D9-9159-5CC1625058AB}" type="pres">
      <dgm:prSet presAssocID="{1122BBA7-AE6C-4940-AEF1-24DB250C4F8C}" presName="compNode" presStyleCnt="0"/>
      <dgm:spPr/>
    </dgm:pt>
    <dgm:pt modelId="{D7C7382E-DA66-4AA2-9125-2D714B307F8E}" type="pres">
      <dgm:prSet presAssocID="{1122BBA7-AE6C-4940-AEF1-24DB250C4F8C}" presName="bgRect" presStyleLbl="bgShp" presStyleIdx="2" presStyleCnt="4"/>
      <dgm:spPr/>
    </dgm:pt>
    <dgm:pt modelId="{95C6D6F9-20D1-425C-8802-CC322D53D074}" type="pres">
      <dgm:prSet presAssocID="{1122BBA7-AE6C-4940-AEF1-24DB250C4F8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26D5FE3A-5D95-4EC1-A5A2-BC1E9D8F3DF0}" type="pres">
      <dgm:prSet presAssocID="{1122BBA7-AE6C-4940-AEF1-24DB250C4F8C}" presName="spaceRect" presStyleCnt="0"/>
      <dgm:spPr/>
    </dgm:pt>
    <dgm:pt modelId="{B1F45D0A-4E33-4CC1-AE04-938E299AB9F2}" type="pres">
      <dgm:prSet presAssocID="{1122BBA7-AE6C-4940-AEF1-24DB250C4F8C}" presName="parTx" presStyleLbl="revTx" presStyleIdx="2" presStyleCnt="4">
        <dgm:presLayoutVars>
          <dgm:chMax val="0"/>
          <dgm:chPref val="0"/>
        </dgm:presLayoutVars>
      </dgm:prSet>
      <dgm:spPr/>
    </dgm:pt>
    <dgm:pt modelId="{9E84F44D-71BB-4369-B1E2-FC62751838E1}" type="pres">
      <dgm:prSet presAssocID="{EB48BA86-D962-442F-B07E-B73A0AEC0E4C}" presName="sibTrans" presStyleCnt="0"/>
      <dgm:spPr/>
    </dgm:pt>
    <dgm:pt modelId="{C291D06A-80D6-4772-B73B-3F24097C17D0}" type="pres">
      <dgm:prSet presAssocID="{816A0E49-B612-4DC4-B5CA-B3F775F27CD8}" presName="compNode" presStyleCnt="0"/>
      <dgm:spPr/>
    </dgm:pt>
    <dgm:pt modelId="{EB212CDF-3D3D-4504-8679-6A8D3C0FB3AF}" type="pres">
      <dgm:prSet presAssocID="{816A0E49-B612-4DC4-B5CA-B3F775F27CD8}" presName="bgRect" presStyleLbl="bgShp" presStyleIdx="3" presStyleCnt="4"/>
      <dgm:spPr/>
    </dgm:pt>
    <dgm:pt modelId="{3625489F-7C93-43E4-92B0-DC6FBAAB4FC9}" type="pres">
      <dgm:prSet presAssocID="{816A0E49-B612-4DC4-B5CA-B3F775F27C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54907E19-26DB-4ED2-BE19-126B773B435E}" type="pres">
      <dgm:prSet presAssocID="{816A0E49-B612-4DC4-B5CA-B3F775F27CD8}" presName="spaceRect" presStyleCnt="0"/>
      <dgm:spPr/>
    </dgm:pt>
    <dgm:pt modelId="{CA9A4738-C83B-4A29-8545-D677F23E3A85}" type="pres">
      <dgm:prSet presAssocID="{816A0E49-B612-4DC4-B5CA-B3F775F27CD8}" presName="parTx" presStyleLbl="revTx" presStyleIdx="3" presStyleCnt="4">
        <dgm:presLayoutVars>
          <dgm:chMax val="0"/>
          <dgm:chPref val="0"/>
        </dgm:presLayoutVars>
      </dgm:prSet>
      <dgm:spPr/>
    </dgm:pt>
  </dgm:ptLst>
  <dgm:cxnLst>
    <dgm:cxn modelId="{CD4F8214-C7C5-4356-8B9E-BECF4E32B9A6}" srcId="{1CE1106D-A240-46FE-B34C-E0A660123F2B}" destId="{816A0E49-B612-4DC4-B5CA-B3F775F27CD8}" srcOrd="3" destOrd="0" parTransId="{D37FDE0B-0BA3-4C4A-804F-375BDA3D77AD}" sibTransId="{EC5F9529-0F34-4E55-AEAC-23A29720B6BE}"/>
    <dgm:cxn modelId="{220EE229-ED94-47C5-ABBC-B0F87EF7AEC6}" type="presOf" srcId="{42CD602A-B56D-4017-95B9-DF50BD25CDBE}" destId="{2C8466A9-9469-4AAE-BB70-DC82456EFFBD}" srcOrd="0" destOrd="0" presId="urn:microsoft.com/office/officeart/2018/2/layout/IconVerticalSolidList"/>
    <dgm:cxn modelId="{8DD6CD5C-F241-4B84-BADB-A5F6EAB11E9A}" type="presOf" srcId="{F8962434-CBE5-48F6-A02B-806C3CB99357}" destId="{CDBA6BD0-C623-44B0-B22D-32D1737D13A9}" srcOrd="0" destOrd="0" presId="urn:microsoft.com/office/officeart/2018/2/layout/IconVerticalSolidList"/>
    <dgm:cxn modelId="{85FB5677-F314-4810-8C82-1E5BA1A6446D}" type="presOf" srcId="{1122BBA7-AE6C-4940-AEF1-24DB250C4F8C}" destId="{B1F45D0A-4E33-4CC1-AE04-938E299AB9F2}" srcOrd="0" destOrd="0" presId="urn:microsoft.com/office/officeart/2018/2/layout/IconVerticalSolidList"/>
    <dgm:cxn modelId="{EA9D2079-7ABC-4F17-94CE-36407DCD65FD}" srcId="{1CE1106D-A240-46FE-B34C-E0A660123F2B}" destId="{42CD602A-B56D-4017-95B9-DF50BD25CDBE}" srcOrd="0" destOrd="0" parTransId="{4580A6B3-D9AB-4145-AD37-33FD99324489}" sibTransId="{47CA4089-E9FD-44C2-AD18-74D5A7F5070D}"/>
    <dgm:cxn modelId="{D48AEFC5-F968-4807-AABD-E062D260CC60}" type="presOf" srcId="{816A0E49-B612-4DC4-B5CA-B3F775F27CD8}" destId="{CA9A4738-C83B-4A29-8545-D677F23E3A85}" srcOrd="0" destOrd="0" presId="urn:microsoft.com/office/officeart/2018/2/layout/IconVerticalSolidList"/>
    <dgm:cxn modelId="{E0D0B1D2-FD44-459F-8187-87D8ED4B6346}" srcId="{1CE1106D-A240-46FE-B34C-E0A660123F2B}" destId="{1122BBA7-AE6C-4940-AEF1-24DB250C4F8C}" srcOrd="2" destOrd="0" parTransId="{8366515A-49DF-426E-A868-EF66CD4E1742}" sibTransId="{EB48BA86-D962-442F-B07E-B73A0AEC0E4C}"/>
    <dgm:cxn modelId="{C5550ED9-0366-496C-8E51-3CB81B341A90}" type="presOf" srcId="{1CE1106D-A240-46FE-B34C-E0A660123F2B}" destId="{4AFCE40E-CAB7-4B8D-B7BC-D3FEA891C845}" srcOrd="0" destOrd="0" presId="urn:microsoft.com/office/officeart/2018/2/layout/IconVerticalSolidList"/>
    <dgm:cxn modelId="{1E5ADBE2-B010-463B-8775-960DAFCAEDD2}" srcId="{1CE1106D-A240-46FE-B34C-E0A660123F2B}" destId="{F8962434-CBE5-48F6-A02B-806C3CB99357}" srcOrd="1" destOrd="0" parTransId="{0021F06D-2885-4AB6-A0E3-B4EF2DC1CCA5}" sibTransId="{7A9082FC-CEDE-4D76-8C43-EDC6E72DCA64}"/>
    <dgm:cxn modelId="{73C767DE-18BD-43F9-B93B-DBEC0CD0680D}" type="presParOf" srcId="{4AFCE40E-CAB7-4B8D-B7BC-D3FEA891C845}" destId="{76DB9ECB-F138-406D-A8CD-97B1A8B576AE}" srcOrd="0" destOrd="0" presId="urn:microsoft.com/office/officeart/2018/2/layout/IconVerticalSolidList"/>
    <dgm:cxn modelId="{28927D21-CD9A-4FD0-A453-2C3D9F40341C}" type="presParOf" srcId="{76DB9ECB-F138-406D-A8CD-97B1A8B576AE}" destId="{EC2FD9DB-8301-4B48-B7C1-7CEF383663F3}" srcOrd="0" destOrd="0" presId="urn:microsoft.com/office/officeart/2018/2/layout/IconVerticalSolidList"/>
    <dgm:cxn modelId="{BBE10B8E-6FF4-4FC7-B312-7F6718AEFBB6}" type="presParOf" srcId="{76DB9ECB-F138-406D-A8CD-97B1A8B576AE}" destId="{F264A1FD-F6FF-42AB-AB30-F07ACB45279E}" srcOrd="1" destOrd="0" presId="urn:microsoft.com/office/officeart/2018/2/layout/IconVerticalSolidList"/>
    <dgm:cxn modelId="{E9A258F5-E3CA-472D-85B0-6F8393AE43C1}" type="presParOf" srcId="{76DB9ECB-F138-406D-A8CD-97B1A8B576AE}" destId="{1E5E852F-EE19-4CAE-9948-CDD1250A4AC4}" srcOrd="2" destOrd="0" presId="urn:microsoft.com/office/officeart/2018/2/layout/IconVerticalSolidList"/>
    <dgm:cxn modelId="{49C2D2E7-4F65-47E0-AF47-276D8E2DE15F}" type="presParOf" srcId="{76DB9ECB-F138-406D-A8CD-97B1A8B576AE}" destId="{2C8466A9-9469-4AAE-BB70-DC82456EFFBD}" srcOrd="3" destOrd="0" presId="urn:microsoft.com/office/officeart/2018/2/layout/IconVerticalSolidList"/>
    <dgm:cxn modelId="{1178F0D1-4119-48D8-86CE-75113CA600B3}" type="presParOf" srcId="{4AFCE40E-CAB7-4B8D-B7BC-D3FEA891C845}" destId="{F32F483F-3433-436A-B832-89E14CF0BB22}" srcOrd="1" destOrd="0" presId="urn:microsoft.com/office/officeart/2018/2/layout/IconVerticalSolidList"/>
    <dgm:cxn modelId="{4B36C5B4-5A40-4257-9CF2-BA4FE73046FA}" type="presParOf" srcId="{4AFCE40E-CAB7-4B8D-B7BC-D3FEA891C845}" destId="{B0C17893-439A-4D76-906D-5BF310047CCA}" srcOrd="2" destOrd="0" presId="urn:microsoft.com/office/officeart/2018/2/layout/IconVerticalSolidList"/>
    <dgm:cxn modelId="{9359FEF0-93E4-487B-BCBD-586982B9C84C}" type="presParOf" srcId="{B0C17893-439A-4D76-906D-5BF310047CCA}" destId="{4EE1F2CF-C9E3-4DD1-877C-8CC193ADBCAA}" srcOrd="0" destOrd="0" presId="urn:microsoft.com/office/officeart/2018/2/layout/IconVerticalSolidList"/>
    <dgm:cxn modelId="{905F3285-ECDC-49E1-B2A2-53037D3D6DEE}" type="presParOf" srcId="{B0C17893-439A-4D76-906D-5BF310047CCA}" destId="{6DEBE69D-9520-4705-90D8-DB3246063D9E}" srcOrd="1" destOrd="0" presId="urn:microsoft.com/office/officeart/2018/2/layout/IconVerticalSolidList"/>
    <dgm:cxn modelId="{57CB0D14-2BA2-4EE5-A230-2736897CC246}" type="presParOf" srcId="{B0C17893-439A-4D76-906D-5BF310047CCA}" destId="{6ACEE6D6-4815-44DF-AF74-55E6B160803D}" srcOrd="2" destOrd="0" presId="urn:microsoft.com/office/officeart/2018/2/layout/IconVerticalSolidList"/>
    <dgm:cxn modelId="{45C910C5-3D69-47B9-ACA3-05028370EDBA}" type="presParOf" srcId="{B0C17893-439A-4D76-906D-5BF310047CCA}" destId="{CDBA6BD0-C623-44B0-B22D-32D1737D13A9}" srcOrd="3" destOrd="0" presId="urn:microsoft.com/office/officeart/2018/2/layout/IconVerticalSolidList"/>
    <dgm:cxn modelId="{EC2A0D3B-1F8A-4EA2-BFEE-DDFB8EF510C3}" type="presParOf" srcId="{4AFCE40E-CAB7-4B8D-B7BC-D3FEA891C845}" destId="{225BF704-A335-4919-B681-11EA007D89FC}" srcOrd="3" destOrd="0" presId="urn:microsoft.com/office/officeart/2018/2/layout/IconVerticalSolidList"/>
    <dgm:cxn modelId="{FDC7AACC-733E-4594-BDC4-D8FB2EBA14BA}" type="presParOf" srcId="{4AFCE40E-CAB7-4B8D-B7BC-D3FEA891C845}" destId="{CA55313C-2456-46D9-9159-5CC1625058AB}" srcOrd="4" destOrd="0" presId="urn:microsoft.com/office/officeart/2018/2/layout/IconVerticalSolidList"/>
    <dgm:cxn modelId="{DA2BC2C2-6058-4CF9-BBFA-8CB632BA2B6A}" type="presParOf" srcId="{CA55313C-2456-46D9-9159-5CC1625058AB}" destId="{D7C7382E-DA66-4AA2-9125-2D714B307F8E}" srcOrd="0" destOrd="0" presId="urn:microsoft.com/office/officeart/2018/2/layout/IconVerticalSolidList"/>
    <dgm:cxn modelId="{04EA58B8-9C57-4151-9C5A-0C423DDD4F0F}" type="presParOf" srcId="{CA55313C-2456-46D9-9159-5CC1625058AB}" destId="{95C6D6F9-20D1-425C-8802-CC322D53D074}" srcOrd="1" destOrd="0" presId="urn:microsoft.com/office/officeart/2018/2/layout/IconVerticalSolidList"/>
    <dgm:cxn modelId="{E88E038A-FB77-4964-80B2-4800246DD2E0}" type="presParOf" srcId="{CA55313C-2456-46D9-9159-5CC1625058AB}" destId="{26D5FE3A-5D95-4EC1-A5A2-BC1E9D8F3DF0}" srcOrd="2" destOrd="0" presId="urn:microsoft.com/office/officeart/2018/2/layout/IconVerticalSolidList"/>
    <dgm:cxn modelId="{41C46D51-1CDA-41CA-849F-998E9E9E5512}" type="presParOf" srcId="{CA55313C-2456-46D9-9159-5CC1625058AB}" destId="{B1F45D0A-4E33-4CC1-AE04-938E299AB9F2}" srcOrd="3" destOrd="0" presId="urn:microsoft.com/office/officeart/2018/2/layout/IconVerticalSolidList"/>
    <dgm:cxn modelId="{CB58997C-3B93-415E-B1F7-E88807311886}" type="presParOf" srcId="{4AFCE40E-CAB7-4B8D-B7BC-D3FEA891C845}" destId="{9E84F44D-71BB-4369-B1E2-FC62751838E1}" srcOrd="5" destOrd="0" presId="urn:microsoft.com/office/officeart/2018/2/layout/IconVerticalSolidList"/>
    <dgm:cxn modelId="{21E9E5A9-163E-46B1-9925-B9EB3CCF3C22}" type="presParOf" srcId="{4AFCE40E-CAB7-4B8D-B7BC-D3FEA891C845}" destId="{C291D06A-80D6-4772-B73B-3F24097C17D0}" srcOrd="6" destOrd="0" presId="urn:microsoft.com/office/officeart/2018/2/layout/IconVerticalSolidList"/>
    <dgm:cxn modelId="{498FF322-DF63-46FA-989D-6E50B7EA2AFB}" type="presParOf" srcId="{C291D06A-80D6-4772-B73B-3F24097C17D0}" destId="{EB212CDF-3D3D-4504-8679-6A8D3C0FB3AF}" srcOrd="0" destOrd="0" presId="urn:microsoft.com/office/officeart/2018/2/layout/IconVerticalSolidList"/>
    <dgm:cxn modelId="{52154C1E-B292-489D-96C2-8DB08563D9C5}" type="presParOf" srcId="{C291D06A-80D6-4772-B73B-3F24097C17D0}" destId="{3625489F-7C93-43E4-92B0-DC6FBAAB4FC9}" srcOrd="1" destOrd="0" presId="urn:microsoft.com/office/officeart/2018/2/layout/IconVerticalSolidList"/>
    <dgm:cxn modelId="{969A7F45-E019-4264-8A80-3D14CD068EB1}" type="presParOf" srcId="{C291D06A-80D6-4772-B73B-3F24097C17D0}" destId="{54907E19-26DB-4ED2-BE19-126B773B435E}" srcOrd="2" destOrd="0" presId="urn:microsoft.com/office/officeart/2018/2/layout/IconVerticalSolidList"/>
    <dgm:cxn modelId="{FEFCE6EA-048C-4564-8381-909593B8B219}" type="presParOf" srcId="{C291D06A-80D6-4772-B73B-3F24097C17D0}" destId="{CA9A4738-C83B-4A29-8545-D677F23E3A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DE34AE0-A1B5-4888-AA9E-C58473401F38}" type="doc">
      <dgm:prSet loTypeId="urn:microsoft.com/office/officeart/2016/7/layout/RepeatingBendingProcessNew" loCatId="process" qsTypeId="urn:microsoft.com/office/officeart/2005/8/quickstyle/simple5" qsCatId="simple" csTypeId="urn:microsoft.com/office/officeart/2005/8/colors/accent1_2" csCatId="accent1" phldr="1"/>
      <dgm:spPr/>
      <dgm:t>
        <a:bodyPr/>
        <a:lstStyle/>
        <a:p>
          <a:endParaRPr lang="en-US"/>
        </a:p>
      </dgm:t>
    </dgm:pt>
    <dgm:pt modelId="{8C90B821-E4BB-48EB-B213-24EBF01C6AC0}">
      <dgm:prSet/>
      <dgm:spPr/>
      <dgm:t>
        <a:bodyPr/>
        <a:lstStyle/>
        <a:p>
          <a:pPr algn="just"/>
          <a:r>
            <a:rPr lang="en-US" dirty="0"/>
            <a:t>I will make a very interactive and attractive UI for my project in which one can just simply press a button and everything will be done automatically at the backend and IP are automatically blocked, so their packets are drop out and never reach to the server. ​</a:t>
          </a:r>
        </a:p>
      </dgm:t>
    </dgm:pt>
    <dgm:pt modelId="{EDF325A6-F17D-4DB8-BB58-13FA3117B19A}" type="parTrans" cxnId="{BCD49865-6FC5-486B-B4C7-F98BC7D5EBB1}">
      <dgm:prSet/>
      <dgm:spPr/>
      <dgm:t>
        <a:bodyPr/>
        <a:lstStyle/>
        <a:p>
          <a:endParaRPr lang="en-US"/>
        </a:p>
      </dgm:t>
    </dgm:pt>
    <dgm:pt modelId="{DD00D3F6-67CA-44A5-A652-837EC5921100}" type="sibTrans" cxnId="{BCD49865-6FC5-486B-B4C7-F98BC7D5EBB1}">
      <dgm:prSet/>
      <dgm:spPr/>
      <dgm:t>
        <a:bodyPr/>
        <a:lstStyle/>
        <a:p>
          <a:endParaRPr lang="en-US"/>
        </a:p>
      </dgm:t>
    </dgm:pt>
    <dgm:pt modelId="{7DDF036A-5E3D-4E30-8165-8521C03DE9F8}">
      <dgm:prSet/>
      <dgm:spPr/>
      <dgm:t>
        <a:bodyPr/>
        <a:lstStyle/>
        <a:p>
          <a:pPr algn="just"/>
          <a:r>
            <a:rPr lang="en-US" dirty="0"/>
            <a:t>Also, I would find some more better vulnerabilities and their defense mechanism so I could help many more people.​</a:t>
          </a:r>
        </a:p>
      </dgm:t>
    </dgm:pt>
    <dgm:pt modelId="{D4D0F776-A6A5-4E28-8DF2-DFE9C3BE9472}" type="parTrans" cxnId="{475CF3BF-931D-4FDF-914A-7745D7232634}">
      <dgm:prSet/>
      <dgm:spPr/>
      <dgm:t>
        <a:bodyPr/>
        <a:lstStyle/>
        <a:p>
          <a:endParaRPr lang="en-US"/>
        </a:p>
      </dgm:t>
    </dgm:pt>
    <dgm:pt modelId="{A9B10A4D-1673-4A78-8644-2142B8C070B5}" type="sibTrans" cxnId="{475CF3BF-931D-4FDF-914A-7745D7232634}">
      <dgm:prSet/>
      <dgm:spPr/>
      <dgm:t>
        <a:bodyPr/>
        <a:lstStyle/>
        <a:p>
          <a:endParaRPr lang="en-US"/>
        </a:p>
      </dgm:t>
    </dgm:pt>
    <dgm:pt modelId="{432E67E5-B9F3-4823-B759-D91DEE31B9AE}">
      <dgm:prSet/>
      <dgm:spPr/>
      <dgm:t>
        <a:bodyPr/>
        <a:lstStyle/>
        <a:p>
          <a:pPr algn="just"/>
          <a:r>
            <a:rPr lang="en-US" dirty="0"/>
            <a:t>I would try to convert my project into product for organizations and make it to work for android and iOS devices also. ​</a:t>
          </a:r>
        </a:p>
      </dgm:t>
    </dgm:pt>
    <dgm:pt modelId="{82278282-FDAA-47FD-B214-6D213A8D61C7}" type="parTrans" cxnId="{74DFA9A1-7FBD-40B4-B823-BD9E9FABDFAC}">
      <dgm:prSet/>
      <dgm:spPr/>
      <dgm:t>
        <a:bodyPr/>
        <a:lstStyle/>
        <a:p>
          <a:endParaRPr lang="en-US"/>
        </a:p>
      </dgm:t>
    </dgm:pt>
    <dgm:pt modelId="{7E1E1A20-973E-47D0-856F-35D3C1059CFF}" type="sibTrans" cxnId="{74DFA9A1-7FBD-40B4-B823-BD9E9FABDFAC}">
      <dgm:prSet/>
      <dgm:spPr/>
      <dgm:t>
        <a:bodyPr/>
        <a:lstStyle/>
        <a:p>
          <a:endParaRPr lang="en-US"/>
        </a:p>
      </dgm:t>
    </dgm:pt>
    <dgm:pt modelId="{E8E4A577-BD95-4B3C-B217-06EEF75B706E}">
      <dgm:prSet/>
      <dgm:spPr/>
      <dgm:t>
        <a:bodyPr/>
        <a:lstStyle/>
        <a:p>
          <a:pPr algn="just"/>
          <a:r>
            <a:rPr lang="en-US" dirty="0"/>
            <a:t>This project can also be improved by adding some different attack vectors because it will add other layer of security to my project.</a:t>
          </a:r>
        </a:p>
      </dgm:t>
    </dgm:pt>
    <dgm:pt modelId="{A28F6EC5-5315-46E4-BAA0-7DB4D9DBCB3E}" type="parTrans" cxnId="{DCAEDF0F-3BAE-479A-87A6-9BFCFEC79837}">
      <dgm:prSet/>
      <dgm:spPr/>
      <dgm:t>
        <a:bodyPr/>
        <a:lstStyle/>
        <a:p>
          <a:endParaRPr lang="en-US"/>
        </a:p>
      </dgm:t>
    </dgm:pt>
    <dgm:pt modelId="{A0D3842C-7D8B-4178-A55B-67DDF5478A8F}" type="sibTrans" cxnId="{DCAEDF0F-3BAE-479A-87A6-9BFCFEC79837}">
      <dgm:prSet/>
      <dgm:spPr/>
      <dgm:t>
        <a:bodyPr/>
        <a:lstStyle/>
        <a:p>
          <a:endParaRPr lang="en-US"/>
        </a:p>
      </dgm:t>
    </dgm:pt>
    <dgm:pt modelId="{EE2918B6-F2F3-43E0-90EA-91E695DEB069}" type="pres">
      <dgm:prSet presAssocID="{5DE34AE0-A1B5-4888-AA9E-C58473401F38}" presName="Name0" presStyleCnt="0">
        <dgm:presLayoutVars>
          <dgm:dir/>
          <dgm:resizeHandles val="exact"/>
        </dgm:presLayoutVars>
      </dgm:prSet>
      <dgm:spPr/>
    </dgm:pt>
    <dgm:pt modelId="{106B0DF1-A09E-4410-865F-A0E6A00FCC81}" type="pres">
      <dgm:prSet presAssocID="{8C90B821-E4BB-48EB-B213-24EBF01C6AC0}" presName="node" presStyleLbl="node1" presStyleIdx="0" presStyleCnt="4">
        <dgm:presLayoutVars>
          <dgm:bulletEnabled val="1"/>
        </dgm:presLayoutVars>
      </dgm:prSet>
      <dgm:spPr/>
    </dgm:pt>
    <dgm:pt modelId="{F0A6C7F7-4C50-446E-880F-091C30DDA04F}" type="pres">
      <dgm:prSet presAssocID="{DD00D3F6-67CA-44A5-A652-837EC5921100}" presName="sibTrans" presStyleLbl="sibTrans1D1" presStyleIdx="0" presStyleCnt="3"/>
      <dgm:spPr/>
    </dgm:pt>
    <dgm:pt modelId="{D44B85F3-A6F0-4191-BB77-BC889F8D1305}" type="pres">
      <dgm:prSet presAssocID="{DD00D3F6-67CA-44A5-A652-837EC5921100}" presName="connectorText" presStyleLbl="sibTrans1D1" presStyleIdx="0" presStyleCnt="3"/>
      <dgm:spPr/>
    </dgm:pt>
    <dgm:pt modelId="{A43AD1A8-26B3-4CBA-84AA-31A8EB81C215}" type="pres">
      <dgm:prSet presAssocID="{7DDF036A-5E3D-4E30-8165-8521C03DE9F8}" presName="node" presStyleLbl="node1" presStyleIdx="1" presStyleCnt="4" custLinFactNeighborX="570" custLinFactNeighborY="-121">
        <dgm:presLayoutVars>
          <dgm:bulletEnabled val="1"/>
        </dgm:presLayoutVars>
      </dgm:prSet>
      <dgm:spPr/>
    </dgm:pt>
    <dgm:pt modelId="{503AD037-3541-44E7-83A8-10612F43272F}" type="pres">
      <dgm:prSet presAssocID="{A9B10A4D-1673-4A78-8644-2142B8C070B5}" presName="sibTrans" presStyleLbl="sibTrans1D1" presStyleIdx="1" presStyleCnt="3"/>
      <dgm:spPr/>
    </dgm:pt>
    <dgm:pt modelId="{BA3D6A3F-989B-4F95-8BD1-18BA02FACFA4}" type="pres">
      <dgm:prSet presAssocID="{A9B10A4D-1673-4A78-8644-2142B8C070B5}" presName="connectorText" presStyleLbl="sibTrans1D1" presStyleIdx="1" presStyleCnt="3"/>
      <dgm:spPr/>
    </dgm:pt>
    <dgm:pt modelId="{51FE481E-9204-4A44-9A82-6E7828EF7025}" type="pres">
      <dgm:prSet presAssocID="{432E67E5-B9F3-4823-B759-D91DEE31B9AE}" presName="node" presStyleLbl="node1" presStyleIdx="2" presStyleCnt="4">
        <dgm:presLayoutVars>
          <dgm:bulletEnabled val="1"/>
        </dgm:presLayoutVars>
      </dgm:prSet>
      <dgm:spPr/>
    </dgm:pt>
    <dgm:pt modelId="{0E0FB574-034C-409F-9274-9A502D0DC71E}" type="pres">
      <dgm:prSet presAssocID="{7E1E1A20-973E-47D0-856F-35D3C1059CFF}" presName="sibTrans" presStyleLbl="sibTrans1D1" presStyleIdx="2" presStyleCnt="3"/>
      <dgm:spPr/>
    </dgm:pt>
    <dgm:pt modelId="{D8A9B289-2C69-4AD0-BCD6-66B229919C6D}" type="pres">
      <dgm:prSet presAssocID="{7E1E1A20-973E-47D0-856F-35D3C1059CFF}" presName="connectorText" presStyleLbl="sibTrans1D1" presStyleIdx="2" presStyleCnt="3"/>
      <dgm:spPr/>
    </dgm:pt>
    <dgm:pt modelId="{B09EBC30-8B40-4D40-BFB3-416C6263B55B}" type="pres">
      <dgm:prSet presAssocID="{E8E4A577-BD95-4B3C-B217-06EEF75B706E}" presName="node" presStyleLbl="node1" presStyleIdx="3" presStyleCnt="4">
        <dgm:presLayoutVars>
          <dgm:bulletEnabled val="1"/>
        </dgm:presLayoutVars>
      </dgm:prSet>
      <dgm:spPr/>
    </dgm:pt>
  </dgm:ptLst>
  <dgm:cxnLst>
    <dgm:cxn modelId="{DCAEDF0F-3BAE-479A-87A6-9BFCFEC79837}" srcId="{5DE34AE0-A1B5-4888-AA9E-C58473401F38}" destId="{E8E4A577-BD95-4B3C-B217-06EEF75B706E}" srcOrd="3" destOrd="0" parTransId="{A28F6EC5-5315-46E4-BAA0-7DB4D9DBCB3E}" sibTransId="{A0D3842C-7D8B-4178-A55B-67DDF5478A8F}"/>
    <dgm:cxn modelId="{E54D711B-6505-4CE6-BEF6-DCE789870E51}" type="presOf" srcId="{7DDF036A-5E3D-4E30-8165-8521C03DE9F8}" destId="{A43AD1A8-26B3-4CBA-84AA-31A8EB81C215}" srcOrd="0" destOrd="0" presId="urn:microsoft.com/office/officeart/2016/7/layout/RepeatingBendingProcessNew"/>
    <dgm:cxn modelId="{28FD9836-BAEF-4541-9F36-739747815780}" type="presOf" srcId="{A9B10A4D-1673-4A78-8644-2142B8C070B5}" destId="{503AD037-3541-44E7-83A8-10612F43272F}" srcOrd="0" destOrd="0" presId="urn:microsoft.com/office/officeart/2016/7/layout/RepeatingBendingProcessNew"/>
    <dgm:cxn modelId="{7374C65D-6D02-4284-BABF-2B3C9BFF7FFF}" type="presOf" srcId="{A9B10A4D-1673-4A78-8644-2142B8C070B5}" destId="{BA3D6A3F-989B-4F95-8BD1-18BA02FACFA4}" srcOrd="1" destOrd="0" presId="urn:microsoft.com/office/officeart/2016/7/layout/RepeatingBendingProcessNew"/>
    <dgm:cxn modelId="{6ED99D63-0896-4E84-83FD-4B9D4CE8A71F}" type="presOf" srcId="{DD00D3F6-67CA-44A5-A652-837EC5921100}" destId="{F0A6C7F7-4C50-446E-880F-091C30DDA04F}" srcOrd="0" destOrd="0" presId="urn:microsoft.com/office/officeart/2016/7/layout/RepeatingBendingProcessNew"/>
    <dgm:cxn modelId="{96D27744-7ED8-4A32-956C-B7ADF32623ED}" type="presOf" srcId="{7E1E1A20-973E-47D0-856F-35D3C1059CFF}" destId="{0E0FB574-034C-409F-9274-9A502D0DC71E}" srcOrd="0" destOrd="0" presId="urn:microsoft.com/office/officeart/2016/7/layout/RepeatingBendingProcessNew"/>
    <dgm:cxn modelId="{BCD49865-6FC5-486B-B4C7-F98BC7D5EBB1}" srcId="{5DE34AE0-A1B5-4888-AA9E-C58473401F38}" destId="{8C90B821-E4BB-48EB-B213-24EBF01C6AC0}" srcOrd="0" destOrd="0" parTransId="{EDF325A6-F17D-4DB8-BB58-13FA3117B19A}" sibTransId="{DD00D3F6-67CA-44A5-A652-837EC5921100}"/>
    <dgm:cxn modelId="{70F9CE73-13B7-41A0-A6AF-1124DD41F170}" type="presOf" srcId="{432E67E5-B9F3-4823-B759-D91DEE31B9AE}" destId="{51FE481E-9204-4A44-9A82-6E7828EF7025}" srcOrd="0" destOrd="0" presId="urn:microsoft.com/office/officeart/2016/7/layout/RepeatingBendingProcessNew"/>
    <dgm:cxn modelId="{7CAF6454-A3EB-4077-8C17-037D7CEF0976}" type="presOf" srcId="{8C90B821-E4BB-48EB-B213-24EBF01C6AC0}" destId="{106B0DF1-A09E-4410-865F-A0E6A00FCC81}" srcOrd="0" destOrd="0" presId="urn:microsoft.com/office/officeart/2016/7/layout/RepeatingBendingProcessNew"/>
    <dgm:cxn modelId="{74DFA9A1-7FBD-40B4-B823-BD9E9FABDFAC}" srcId="{5DE34AE0-A1B5-4888-AA9E-C58473401F38}" destId="{432E67E5-B9F3-4823-B759-D91DEE31B9AE}" srcOrd="2" destOrd="0" parTransId="{82278282-FDAA-47FD-B214-6D213A8D61C7}" sibTransId="{7E1E1A20-973E-47D0-856F-35D3C1059CFF}"/>
    <dgm:cxn modelId="{475CF3BF-931D-4FDF-914A-7745D7232634}" srcId="{5DE34AE0-A1B5-4888-AA9E-C58473401F38}" destId="{7DDF036A-5E3D-4E30-8165-8521C03DE9F8}" srcOrd="1" destOrd="0" parTransId="{D4D0F776-A6A5-4E28-8DF2-DFE9C3BE9472}" sibTransId="{A9B10A4D-1673-4A78-8644-2142B8C070B5}"/>
    <dgm:cxn modelId="{D124A4C5-E4C6-4091-99B9-5FDA9C46AAA4}" type="presOf" srcId="{5DE34AE0-A1B5-4888-AA9E-C58473401F38}" destId="{EE2918B6-F2F3-43E0-90EA-91E695DEB069}" srcOrd="0" destOrd="0" presId="urn:microsoft.com/office/officeart/2016/7/layout/RepeatingBendingProcessNew"/>
    <dgm:cxn modelId="{5BCA20CF-CE52-4F51-AC3A-5B7C6253656B}" type="presOf" srcId="{DD00D3F6-67CA-44A5-A652-837EC5921100}" destId="{D44B85F3-A6F0-4191-BB77-BC889F8D1305}" srcOrd="1" destOrd="0" presId="urn:microsoft.com/office/officeart/2016/7/layout/RepeatingBendingProcessNew"/>
    <dgm:cxn modelId="{B19551E7-9B7E-439D-A00C-9DD88FE8C86E}" type="presOf" srcId="{E8E4A577-BD95-4B3C-B217-06EEF75B706E}" destId="{B09EBC30-8B40-4D40-BFB3-416C6263B55B}" srcOrd="0" destOrd="0" presId="urn:microsoft.com/office/officeart/2016/7/layout/RepeatingBendingProcessNew"/>
    <dgm:cxn modelId="{D9DE59ED-B601-4C05-9530-D03A605AA7D7}" type="presOf" srcId="{7E1E1A20-973E-47D0-856F-35D3C1059CFF}" destId="{D8A9B289-2C69-4AD0-BCD6-66B229919C6D}" srcOrd="1" destOrd="0" presId="urn:microsoft.com/office/officeart/2016/7/layout/RepeatingBendingProcessNew"/>
    <dgm:cxn modelId="{89082F68-7370-40CC-8F4C-D66167F6F0FC}" type="presParOf" srcId="{EE2918B6-F2F3-43E0-90EA-91E695DEB069}" destId="{106B0DF1-A09E-4410-865F-A0E6A00FCC81}" srcOrd="0" destOrd="0" presId="urn:microsoft.com/office/officeart/2016/7/layout/RepeatingBendingProcessNew"/>
    <dgm:cxn modelId="{77CBBB7B-A017-4879-8301-E514243D3D94}" type="presParOf" srcId="{EE2918B6-F2F3-43E0-90EA-91E695DEB069}" destId="{F0A6C7F7-4C50-446E-880F-091C30DDA04F}" srcOrd="1" destOrd="0" presId="urn:microsoft.com/office/officeart/2016/7/layout/RepeatingBendingProcessNew"/>
    <dgm:cxn modelId="{E10AF72A-A04C-46E2-9036-6212DC80C655}" type="presParOf" srcId="{F0A6C7F7-4C50-446E-880F-091C30DDA04F}" destId="{D44B85F3-A6F0-4191-BB77-BC889F8D1305}" srcOrd="0" destOrd="0" presId="urn:microsoft.com/office/officeart/2016/7/layout/RepeatingBendingProcessNew"/>
    <dgm:cxn modelId="{0C50B09D-1EC0-44BC-AD12-D92B5F67CF61}" type="presParOf" srcId="{EE2918B6-F2F3-43E0-90EA-91E695DEB069}" destId="{A43AD1A8-26B3-4CBA-84AA-31A8EB81C215}" srcOrd="2" destOrd="0" presId="urn:microsoft.com/office/officeart/2016/7/layout/RepeatingBendingProcessNew"/>
    <dgm:cxn modelId="{3A66AF21-FCD0-47C7-8AF2-8370CD49F111}" type="presParOf" srcId="{EE2918B6-F2F3-43E0-90EA-91E695DEB069}" destId="{503AD037-3541-44E7-83A8-10612F43272F}" srcOrd="3" destOrd="0" presId="urn:microsoft.com/office/officeart/2016/7/layout/RepeatingBendingProcessNew"/>
    <dgm:cxn modelId="{DFD19BFA-C340-4C19-B0A4-B18E8E03D5BA}" type="presParOf" srcId="{503AD037-3541-44E7-83A8-10612F43272F}" destId="{BA3D6A3F-989B-4F95-8BD1-18BA02FACFA4}" srcOrd="0" destOrd="0" presId="urn:microsoft.com/office/officeart/2016/7/layout/RepeatingBendingProcessNew"/>
    <dgm:cxn modelId="{A0E696F6-241E-460D-AF38-3AB0DED6715D}" type="presParOf" srcId="{EE2918B6-F2F3-43E0-90EA-91E695DEB069}" destId="{51FE481E-9204-4A44-9A82-6E7828EF7025}" srcOrd="4" destOrd="0" presId="urn:microsoft.com/office/officeart/2016/7/layout/RepeatingBendingProcessNew"/>
    <dgm:cxn modelId="{8017C597-5C64-417B-A02B-404A10696B9E}" type="presParOf" srcId="{EE2918B6-F2F3-43E0-90EA-91E695DEB069}" destId="{0E0FB574-034C-409F-9274-9A502D0DC71E}" srcOrd="5" destOrd="0" presId="urn:microsoft.com/office/officeart/2016/7/layout/RepeatingBendingProcessNew"/>
    <dgm:cxn modelId="{011E13F2-4637-4DC6-8AF8-0929304AA2BC}" type="presParOf" srcId="{0E0FB574-034C-409F-9274-9A502D0DC71E}" destId="{D8A9B289-2C69-4AD0-BCD6-66B229919C6D}" srcOrd="0" destOrd="0" presId="urn:microsoft.com/office/officeart/2016/7/layout/RepeatingBendingProcessNew"/>
    <dgm:cxn modelId="{358B7941-D3CE-461A-A84E-F99E24A0A6D0}" type="presParOf" srcId="{EE2918B6-F2F3-43E0-90EA-91E695DEB069}" destId="{B09EBC30-8B40-4D40-BFB3-416C6263B55B}"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9E048-7C18-40FB-A7EF-93A096540A39}">
      <dsp:nvSpPr>
        <dsp:cNvPr id="0" name=""/>
        <dsp:cNvSpPr/>
      </dsp:nvSpPr>
      <dsp:spPr>
        <a:xfrm>
          <a:off x="504426" y="128"/>
          <a:ext cx="1079771" cy="10797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428522-1D77-490E-9B07-FEDD72CC272B}">
      <dsp:nvSpPr>
        <dsp:cNvPr id="0" name=""/>
        <dsp:cNvSpPr/>
      </dsp:nvSpPr>
      <dsp:spPr>
        <a:xfrm>
          <a:off x="734541" y="230243"/>
          <a:ext cx="619541" cy="6195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297636-EDC5-4A46-A177-34455F7B7915}">
      <dsp:nvSpPr>
        <dsp:cNvPr id="0" name=""/>
        <dsp:cNvSpPr/>
      </dsp:nvSpPr>
      <dsp:spPr>
        <a:xfrm>
          <a:off x="159253" y="1416221"/>
          <a:ext cx="1770117" cy="70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Prevent Loss of Confidential Data</a:t>
          </a:r>
          <a:r>
            <a:rPr lang="en-US" sz="1100" kern="1200" dirty="0"/>
            <a:t>.​</a:t>
          </a:r>
        </a:p>
      </dsp:txBody>
      <dsp:txXfrm>
        <a:off x="159253" y="1416221"/>
        <a:ext cx="1770117" cy="708046"/>
      </dsp:txXfrm>
    </dsp:sp>
    <dsp:sp modelId="{86D2AF85-5326-43AE-A222-52EEA1E53488}">
      <dsp:nvSpPr>
        <dsp:cNvPr id="0" name=""/>
        <dsp:cNvSpPr/>
      </dsp:nvSpPr>
      <dsp:spPr>
        <a:xfrm>
          <a:off x="2584314" y="128"/>
          <a:ext cx="1079771" cy="10797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BE036D-5A43-436B-A301-6BFDDEC8A51A}">
      <dsp:nvSpPr>
        <dsp:cNvPr id="0" name=""/>
        <dsp:cNvSpPr/>
      </dsp:nvSpPr>
      <dsp:spPr>
        <a:xfrm>
          <a:off x="2814429" y="230243"/>
          <a:ext cx="619541" cy="6195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9A5B51-3A10-458E-A32B-7B3E411291D2}">
      <dsp:nvSpPr>
        <dsp:cNvPr id="0" name=""/>
        <dsp:cNvSpPr/>
      </dsp:nvSpPr>
      <dsp:spPr>
        <a:xfrm>
          <a:off x="2239141" y="1416221"/>
          <a:ext cx="1770117" cy="70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Prevention from cyber-attacks.​</a:t>
          </a:r>
        </a:p>
      </dsp:txBody>
      <dsp:txXfrm>
        <a:off x="2239141" y="1416221"/>
        <a:ext cx="1770117" cy="708046"/>
      </dsp:txXfrm>
    </dsp:sp>
    <dsp:sp modelId="{F03F151B-20E8-43A1-AFA8-54BE59175CA2}">
      <dsp:nvSpPr>
        <dsp:cNvPr id="0" name=""/>
        <dsp:cNvSpPr/>
      </dsp:nvSpPr>
      <dsp:spPr>
        <a:xfrm>
          <a:off x="4664201" y="128"/>
          <a:ext cx="1079771" cy="10797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A25EE2-EA2C-4495-85B2-7C4A74B2E0FB}">
      <dsp:nvSpPr>
        <dsp:cNvPr id="0" name=""/>
        <dsp:cNvSpPr/>
      </dsp:nvSpPr>
      <dsp:spPr>
        <a:xfrm>
          <a:off x="4894317" y="230243"/>
          <a:ext cx="619541" cy="6195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765359-8B74-44FA-8698-4F22277D9927}">
      <dsp:nvSpPr>
        <dsp:cNvPr id="0" name=""/>
        <dsp:cNvSpPr/>
      </dsp:nvSpPr>
      <dsp:spPr>
        <a:xfrm>
          <a:off x="4319029" y="1416221"/>
          <a:ext cx="1770117" cy="70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Used in every field like Healthcare, Financial sector and many more.​</a:t>
          </a:r>
        </a:p>
      </dsp:txBody>
      <dsp:txXfrm>
        <a:off x="4319029" y="1416221"/>
        <a:ext cx="1770117" cy="708046"/>
      </dsp:txXfrm>
    </dsp:sp>
    <dsp:sp modelId="{B08D0CB3-B037-4167-8E9F-6F01D0E13ACC}">
      <dsp:nvSpPr>
        <dsp:cNvPr id="0" name=""/>
        <dsp:cNvSpPr/>
      </dsp:nvSpPr>
      <dsp:spPr>
        <a:xfrm>
          <a:off x="504426" y="2566798"/>
          <a:ext cx="1079771" cy="10797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69CBF1-E4C2-4EE3-B7F0-310BDF03AA6D}">
      <dsp:nvSpPr>
        <dsp:cNvPr id="0" name=""/>
        <dsp:cNvSpPr/>
      </dsp:nvSpPr>
      <dsp:spPr>
        <a:xfrm>
          <a:off x="734541" y="2796913"/>
          <a:ext cx="619541" cy="6195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E8CB0A-FA2D-43CB-96B1-B685B6968084}">
      <dsp:nvSpPr>
        <dsp:cNvPr id="0" name=""/>
        <dsp:cNvSpPr/>
      </dsp:nvSpPr>
      <dsp:spPr>
        <a:xfrm>
          <a:off x="159253" y="3982891"/>
          <a:ext cx="1770117" cy="70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To prevent from any cyber ransom against any  confidential data.​</a:t>
          </a:r>
        </a:p>
      </dsp:txBody>
      <dsp:txXfrm>
        <a:off x="159253" y="3982891"/>
        <a:ext cx="1770117" cy="708046"/>
      </dsp:txXfrm>
    </dsp:sp>
    <dsp:sp modelId="{29CCA5DF-54BC-430C-9137-9D28A8E5BEA5}">
      <dsp:nvSpPr>
        <dsp:cNvPr id="0" name=""/>
        <dsp:cNvSpPr/>
      </dsp:nvSpPr>
      <dsp:spPr>
        <a:xfrm>
          <a:off x="2584314" y="2566798"/>
          <a:ext cx="1079771" cy="10797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2E1414-2B5A-4A68-8105-0FEAF91F4228}">
      <dsp:nvSpPr>
        <dsp:cNvPr id="0" name=""/>
        <dsp:cNvSpPr/>
      </dsp:nvSpPr>
      <dsp:spPr>
        <a:xfrm>
          <a:off x="2814429" y="2796913"/>
          <a:ext cx="619541" cy="6195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00D52A-999D-41D9-886E-8A70FADC7C20}">
      <dsp:nvSpPr>
        <dsp:cNvPr id="0" name=""/>
        <dsp:cNvSpPr/>
      </dsp:nvSpPr>
      <dsp:spPr>
        <a:xfrm>
          <a:off x="2239141" y="3982891"/>
          <a:ext cx="1770117" cy="70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Prevent any website from going down and denying service to users.​</a:t>
          </a:r>
        </a:p>
      </dsp:txBody>
      <dsp:txXfrm>
        <a:off x="2239141" y="3982891"/>
        <a:ext cx="1770117" cy="708046"/>
      </dsp:txXfrm>
    </dsp:sp>
    <dsp:sp modelId="{C260FCEA-971F-45CC-BCF2-6B97E05A5E27}">
      <dsp:nvSpPr>
        <dsp:cNvPr id="0" name=""/>
        <dsp:cNvSpPr/>
      </dsp:nvSpPr>
      <dsp:spPr>
        <a:xfrm>
          <a:off x="4664201" y="2566798"/>
          <a:ext cx="1079771" cy="10797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753676-DE83-4C90-9692-DE7C0FC6DBEA}">
      <dsp:nvSpPr>
        <dsp:cNvPr id="0" name=""/>
        <dsp:cNvSpPr/>
      </dsp:nvSpPr>
      <dsp:spPr>
        <a:xfrm>
          <a:off x="4894317" y="2796913"/>
          <a:ext cx="619541" cy="6195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0BD03A-8EFA-468F-9BF5-B2466B67585E}">
      <dsp:nvSpPr>
        <dsp:cNvPr id="0" name=""/>
        <dsp:cNvSpPr/>
      </dsp:nvSpPr>
      <dsp:spPr>
        <a:xfrm>
          <a:off x="4319029" y="3982891"/>
          <a:ext cx="1770117" cy="70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Providing a layer to existing security to make it better.</a:t>
          </a:r>
        </a:p>
      </dsp:txBody>
      <dsp:txXfrm>
        <a:off x="4319029" y="3982891"/>
        <a:ext cx="1770117" cy="708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FD9DB-8301-4B48-B7C1-7CEF383663F3}">
      <dsp:nvSpPr>
        <dsp:cNvPr id="0" name=""/>
        <dsp:cNvSpPr/>
      </dsp:nvSpPr>
      <dsp:spPr>
        <a:xfrm>
          <a:off x="0" y="76197"/>
          <a:ext cx="6858000" cy="10966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64A1FD-F6FF-42AB-AB30-F07ACB45279E}">
      <dsp:nvSpPr>
        <dsp:cNvPr id="0" name=""/>
        <dsp:cNvSpPr/>
      </dsp:nvSpPr>
      <dsp:spPr>
        <a:xfrm>
          <a:off x="331732" y="248906"/>
          <a:ext cx="603149" cy="6031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8466A9-9469-4AAE-BB70-DC82456EFFBD}">
      <dsp:nvSpPr>
        <dsp:cNvPr id="0" name=""/>
        <dsp:cNvSpPr/>
      </dsp:nvSpPr>
      <dsp:spPr>
        <a:xfrm>
          <a:off x="1266614" y="2163"/>
          <a:ext cx="5591385" cy="1096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61" tIns="116061" rIns="116061" bIns="116061"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 had successfully launched  attack oh Apache server and had also made detection scheme that how one can be get protected itself from the attack based on IP address.​</a:t>
          </a:r>
        </a:p>
      </dsp:txBody>
      <dsp:txXfrm>
        <a:off x="1266614" y="2163"/>
        <a:ext cx="5591385" cy="1096636"/>
      </dsp:txXfrm>
    </dsp:sp>
    <dsp:sp modelId="{4EE1F2CF-C9E3-4DD1-877C-8CC193ADBCAA}">
      <dsp:nvSpPr>
        <dsp:cNvPr id="0" name=""/>
        <dsp:cNvSpPr/>
      </dsp:nvSpPr>
      <dsp:spPr>
        <a:xfrm>
          <a:off x="0" y="1372959"/>
          <a:ext cx="6858000" cy="10966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EBE69D-9520-4705-90D8-DB3246063D9E}">
      <dsp:nvSpPr>
        <dsp:cNvPr id="0" name=""/>
        <dsp:cNvSpPr/>
      </dsp:nvSpPr>
      <dsp:spPr>
        <a:xfrm>
          <a:off x="331732" y="1619702"/>
          <a:ext cx="603149" cy="6031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BA6BD0-C623-44B0-B22D-32D1737D13A9}">
      <dsp:nvSpPr>
        <dsp:cNvPr id="0" name=""/>
        <dsp:cNvSpPr/>
      </dsp:nvSpPr>
      <dsp:spPr>
        <a:xfrm>
          <a:off x="1266614" y="1372959"/>
          <a:ext cx="5591385" cy="1096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61" tIns="116061" rIns="116061" bIns="116061"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 had written a python script which will detect the Ip so one can manually block them which is like the sniffer. ​</a:t>
          </a:r>
        </a:p>
      </dsp:txBody>
      <dsp:txXfrm>
        <a:off x="1266614" y="1372959"/>
        <a:ext cx="5591385" cy="1096636"/>
      </dsp:txXfrm>
    </dsp:sp>
    <dsp:sp modelId="{D7C7382E-DA66-4AA2-9125-2D714B307F8E}">
      <dsp:nvSpPr>
        <dsp:cNvPr id="0" name=""/>
        <dsp:cNvSpPr/>
      </dsp:nvSpPr>
      <dsp:spPr>
        <a:xfrm>
          <a:off x="0" y="2743754"/>
          <a:ext cx="6858000" cy="10966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6D6F9-20D1-425C-8802-CC322D53D074}">
      <dsp:nvSpPr>
        <dsp:cNvPr id="0" name=""/>
        <dsp:cNvSpPr/>
      </dsp:nvSpPr>
      <dsp:spPr>
        <a:xfrm>
          <a:off x="331732" y="2990497"/>
          <a:ext cx="603149" cy="6031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F45D0A-4E33-4CC1-AE04-938E299AB9F2}">
      <dsp:nvSpPr>
        <dsp:cNvPr id="0" name=""/>
        <dsp:cNvSpPr/>
      </dsp:nvSpPr>
      <dsp:spPr>
        <a:xfrm>
          <a:off x="1266614" y="2743754"/>
          <a:ext cx="5591385" cy="1096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61" tIns="116061" rIns="116061" bIns="116061"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As of now I successfully completed one attack and had written script for other attack, but they have accuracy of about 75-80% of successful attack. I have done lot of research which is also a part of my goal or vision​</a:t>
          </a:r>
        </a:p>
      </dsp:txBody>
      <dsp:txXfrm>
        <a:off x="1266614" y="2743754"/>
        <a:ext cx="5591385" cy="1096636"/>
      </dsp:txXfrm>
    </dsp:sp>
    <dsp:sp modelId="{EB212CDF-3D3D-4504-8679-6A8D3C0FB3AF}">
      <dsp:nvSpPr>
        <dsp:cNvPr id="0" name=""/>
        <dsp:cNvSpPr/>
      </dsp:nvSpPr>
      <dsp:spPr>
        <a:xfrm>
          <a:off x="0" y="4114549"/>
          <a:ext cx="6858000" cy="10966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25489F-7C93-43E4-92B0-DC6FBAAB4FC9}">
      <dsp:nvSpPr>
        <dsp:cNvPr id="0" name=""/>
        <dsp:cNvSpPr/>
      </dsp:nvSpPr>
      <dsp:spPr>
        <a:xfrm>
          <a:off x="331732" y="4361293"/>
          <a:ext cx="603149" cy="6031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9A4738-C83B-4A29-8545-D677F23E3A85}">
      <dsp:nvSpPr>
        <dsp:cNvPr id="0" name=""/>
        <dsp:cNvSpPr/>
      </dsp:nvSpPr>
      <dsp:spPr>
        <a:xfrm>
          <a:off x="1266614" y="4114549"/>
          <a:ext cx="5591385" cy="1096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61" tIns="116061" rIns="116061" bIns="116061"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Found that Apache server is vulnerable to the attack if there is no firewall or sniffer</a:t>
          </a:r>
          <a:r>
            <a:rPr lang="en-US" sz="1600" kern="1200" dirty="0"/>
            <a:t>.</a:t>
          </a:r>
        </a:p>
      </dsp:txBody>
      <dsp:txXfrm>
        <a:off x="1266614" y="4114549"/>
        <a:ext cx="5591385" cy="10966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A6C7F7-4C50-446E-880F-091C30DDA04F}">
      <dsp:nvSpPr>
        <dsp:cNvPr id="0" name=""/>
        <dsp:cNvSpPr/>
      </dsp:nvSpPr>
      <dsp:spPr>
        <a:xfrm>
          <a:off x="3820744" y="1015054"/>
          <a:ext cx="802661" cy="91440"/>
        </a:xfrm>
        <a:custGeom>
          <a:avLst/>
          <a:gdLst/>
          <a:ahLst/>
          <a:cxnLst/>
          <a:rect l="0" t="0" r="0" b="0"/>
          <a:pathLst>
            <a:path>
              <a:moveTo>
                <a:pt x="0" y="48286"/>
              </a:moveTo>
              <a:lnTo>
                <a:pt x="418430" y="48286"/>
              </a:lnTo>
              <a:lnTo>
                <a:pt x="418430" y="45720"/>
              </a:lnTo>
              <a:lnTo>
                <a:pt x="80266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01243" y="1056708"/>
        <a:ext cx="41663" cy="8131"/>
      </dsp:txXfrm>
    </dsp:sp>
    <dsp:sp modelId="{106B0DF1-A09E-4410-865F-A0E6A00FCC81}">
      <dsp:nvSpPr>
        <dsp:cNvPr id="0" name=""/>
        <dsp:cNvSpPr/>
      </dsp:nvSpPr>
      <dsp:spPr>
        <a:xfrm>
          <a:off x="287281" y="2761"/>
          <a:ext cx="3535263" cy="212115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3231" tIns="181836" rIns="173231" bIns="181836" numCol="1" spcCol="1270" anchor="ctr" anchorCtr="0">
          <a:noAutofit/>
        </a:bodyPr>
        <a:lstStyle/>
        <a:p>
          <a:pPr marL="0" lvl="0" indent="0" algn="just" defTabSz="666750">
            <a:lnSpc>
              <a:spcPct val="90000"/>
            </a:lnSpc>
            <a:spcBef>
              <a:spcPct val="0"/>
            </a:spcBef>
            <a:spcAft>
              <a:spcPct val="35000"/>
            </a:spcAft>
            <a:buNone/>
          </a:pPr>
          <a:r>
            <a:rPr lang="en-US" sz="1500" kern="1200" dirty="0"/>
            <a:t>I will make a very interactive and attractive UI for my project in which one can just simply press a button and everything will be done automatically at the backend and IP are automatically blocked, so their packets are drop out and never reach to the server. ​</a:t>
          </a:r>
        </a:p>
      </dsp:txBody>
      <dsp:txXfrm>
        <a:off x="287281" y="2761"/>
        <a:ext cx="3535263" cy="2121157"/>
      </dsp:txXfrm>
    </dsp:sp>
    <dsp:sp modelId="{503AD037-3541-44E7-83A8-10612F43272F}">
      <dsp:nvSpPr>
        <dsp:cNvPr id="0" name=""/>
        <dsp:cNvSpPr/>
      </dsp:nvSpPr>
      <dsp:spPr>
        <a:xfrm>
          <a:off x="2054913" y="2119553"/>
          <a:ext cx="4368524" cy="785077"/>
        </a:xfrm>
        <a:custGeom>
          <a:avLst/>
          <a:gdLst/>
          <a:ahLst/>
          <a:cxnLst/>
          <a:rect l="0" t="0" r="0" b="0"/>
          <a:pathLst>
            <a:path>
              <a:moveTo>
                <a:pt x="4368524" y="0"/>
              </a:moveTo>
              <a:lnTo>
                <a:pt x="4368524" y="409638"/>
              </a:lnTo>
              <a:lnTo>
                <a:pt x="0" y="409638"/>
              </a:lnTo>
              <a:lnTo>
                <a:pt x="0" y="785077"/>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28074" y="2508026"/>
        <a:ext cx="222201" cy="8131"/>
      </dsp:txXfrm>
    </dsp:sp>
    <dsp:sp modelId="{A43AD1A8-26B3-4CBA-84AA-31A8EB81C215}">
      <dsp:nvSpPr>
        <dsp:cNvPr id="0" name=""/>
        <dsp:cNvSpPr/>
      </dsp:nvSpPr>
      <dsp:spPr>
        <a:xfrm>
          <a:off x="4655806" y="195"/>
          <a:ext cx="3535263" cy="212115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3231" tIns="181836" rIns="173231" bIns="181836" numCol="1" spcCol="1270" anchor="ctr" anchorCtr="0">
          <a:noAutofit/>
        </a:bodyPr>
        <a:lstStyle/>
        <a:p>
          <a:pPr marL="0" lvl="0" indent="0" algn="just" defTabSz="666750">
            <a:lnSpc>
              <a:spcPct val="90000"/>
            </a:lnSpc>
            <a:spcBef>
              <a:spcPct val="0"/>
            </a:spcBef>
            <a:spcAft>
              <a:spcPct val="35000"/>
            </a:spcAft>
            <a:buNone/>
          </a:pPr>
          <a:r>
            <a:rPr lang="en-US" sz="1500" kern="1200" dirty="0"/>
            <a:t>Also, I would find some more better vulnerabilities and their defense mechanism so I could help many more people.​</a:t>
          </a:r>
        </a:p>
      </dsp:txBody>
      <dsp:txXfrm>
        <a:off x="4655806" y="195"/>
        <a:ext cx="3535263" cy="2121157"/>
      </dsp:txXfrm>
    </dsp:sp>
    <dsp:sp modelId="{0E0FB574-034C-409F-9274-9A502D0DC71E}">
      <dsp:nvSpPr>
        <dsp:cNvPr id="0" name=""/>
        <dsp:cNvSpPr/>
      </dsp:nvSpPr>
      <dsp:spPr>
        <a:xfrm>
          <a:off x="3820744" y="3951889"/>
          <a:ext cx="782510" cy="91440"/>
        </a:xfrm>
        <a:custGeom>
          <a:avLst/>
          <a:gdLst/>
          <a:ahLst/>
          <a:cxnLst/>
          <a:rect l="0" t="0" r="0" b="0"/>
          <a:pathLst>
            <a:path>
              <a:moveTo>
                <a:pt x="0" y="45720"/>
              </a:moveTo>
              <a:lnTo>
                <a:pt x="78251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91672" y="3993543"/>
        <a:ext cx="40655" cy="8131"/>
      </dsp:txXfrm>
    </dsp:sp>
    <dsp:sp modelId="{51FE481E-9204-4A44-9A82-6E7828EF7025}">
      <dsp:nvSpPr>
        <dsp:cNvPr id="0" name=""/>
        <dsp:cNvSpPr/>
      </dsp:nvSpPr>
      <dsp:spPr>
        <a:xfrm>
          <a:off x="287281" y="2937030"/>
          <a:ext cx="3535263" cy="212115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3231" tIns="181836" rIns="173231" bIns="181836" numCol="1" spcCol="1270" anchor="ctr" anchorCtr="0">
          <a:noAutofit/>
        </a:bodyPr>
        <a:lstStyle/>
        <a:p>
          <a:pPr marL="0" lvl="0" indent="0" algn="just" defTabSz="666750">
            <a:lnSpc>
              <a:spcPct val="90000"/>
            </a:lnSpc>
            <a:spcBef>
              <a:spcPct val="0"/>
            </a:spcBef>
            <a:spcAft>
              <a:spcPct val="35000"/>
            </a:spcAft>
            <a:buNone/>
          </a:pPr>
          <a:r>
            <a:rPr lang="en-US" sz="1500" kern="1200" dirty="0"/>
            <a:t>I would try to convert my project into product for organizations and make it to work for android and iOS devices also. ​</a:t>
          </a:r>
        </a:p>
      </dsp:txBody>
      <dsp:txXfrm>
        <a:off x="287281" y="2937030"/>
        <a:ext cx="3535263" cy="2121157"/>
      </dsp:txXfrm>
    </dsp:sp>
    <dsp:sp modelId="{B09EBC30-8B40-4D40-BFB3-416C6263B55B}">
      <dsp:nvSpPr>
        <dsp:cNvPr id="0" name=""/>
        <dsp:cNvSpPr/>
      </dsp:nvSpPr>
      <dsp:spPr>
        <a:xfrm>
          <a:off x="4635655" y="2937030"/>
          <a:ext cx="3535263" cy="212115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3231" tIns="181836" rIns="173231" bIns="181836" numCol="1" spcCol="1270" anchor="ctr" anchorCtr="0">
          <a:noAutofit/>
        </a:bodyPr>
        <a:lstStyle/>
        <a:p>
          <a:pPr marL="0" lvl="0" indent="0" algn="just" defTabSz="666750">
            <a:lnSpc>
              <a:spcPct val="90000"/>
            </a:lnSpc>
            <a:spcBef>
              <a:spcPct val="0"/>
            </a:spcBef>
            <a:spcAft>
              <a:spcPct val="35000"/>
            </a:spcAft>
            <a:buNone/>
          </a:pPr>
          <a:r>
            <a:rPr lang="en-US" sz="1500" kern="1200" dirty="0"/>
            <a:t>This project can also be improved by adding some different attack vectors because it will add other layer of security to my project.</a:t>
          </a:r>
        </a:p>
      </dsp:txBody>
      <dsp:txXfrm>
        <a:off x="4635655" y="2937030"/>
        <a:ext cx="3535263" cy="212115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B18F58-204C-480C-A859-1282686C90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50796A99-2FB3-4ABE-A3C5-9C06DACA1C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D713D84-FB9C-43C9-8200-6DCC4B93E9D5}" type="datetimeFigureOut">
              <a:rPr lang="en-US"/>
              <a:pPr>
                <a:defRPr/>
              </a:pPr>
              <a:t>11/1/2019</a:t>
            </a:fld>
            <a:endParaRPr lang="en-US"/>
          </a:p>
        </p:txBody>
      </p:sp>
      <p:sp>
        <p:nvSpPr>
          <p:cNvPr id="4" name="Footer Placeholder 3">
            <a:extLst>
              <a:ext uri="{FF2B5EF4-FFF2-40B4-BE49-F238E27FC236}">
                <a16:creationId xmlns:a16="http://schemas.microsoft.com/office/drawing/2014/main" id="{C1BE39F7-6B33-410E-97CA-24293E6FD7C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Detecting threats on Controller and Data Plane in SDN using Machine Learning</a:t>
            </a:r>
          </a:p>
        </p:txBody>
      </p:sp>
      <p:sp>
        <p:nvSpPr>
          <p:cNvPr id="5" name="Slide Number Placeholder 4">
            <a:extLst>
              <a:ext uri="{FF2B5EF4-FFF2-40B4-BE49-F238E27FC236}">
                <a16:creationId xmlns:a16="http://schemas.microsoft.com/office/drawing/2014/main" id="{442CD5CC-69DF-47B3-99AC-A0FE9F11B006}"/>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BADC5AA-95A3-4790-9ACC-FCBEFE1EACB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5DD153-181A-4978-A252-73306255F4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698B126C-E0E9-4DEB-B901-9002F5E03C0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14B14A70-792B-450E-B82D-A5CF51E1BD6D}" type="datetimeFigureOut">
              <a:rPr lang="en-IN"/>
              <a:pPr>
                <a:defRPr/>
              </a:pPr>
              <a:t>01-11-2019</a:t>
            </a:fld>
            <a:endParaRPr lang="en-IN"/>
          </a:p>
        </p:txBody>
      </p:sp>
      <p:sp>
        <p:nvSpPr>
          <p:cNvPr id="4" name="Slide Image Placeholder 3">
            <a:extLst>
              <a:ext uri="{FF2B5EF4-FFF2-40B4-BE49-F238E27FC236}">
                <a16:creationId xmlns:a16="http://schemas.microsoft.com/office/drawing/2014/main" id="{C6697815-6846-4C47-B360-A8A147A2BADA}"/>
              </a:ext>
            </a:extLst>
          </p:cNvPr>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3180E7D2-2508-4F13-9835-7F7AD890F8B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0A6F94B5-B047-411C-90BB-F79FEFB7CC7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Detecting threats on Controller and Data Plane in SDN using Machine Learning</a:t>
            </a:r>
            <a:endParaRPr lang="en-IN"/>
          </a:p>
        </p:txBody>
      </p:sp>
      <p:sp>
        <p:nvSpPr>
          <p:cNvPr id="7" name="Slide Number Placeholder 6">
            <a:extLst>
              <a:ext uri="{FF2B5EF4-FFF2-40B4-BE49-F238E27FC236}">
                <a16:creationId xmlns:a16="http://schemas.microsoft.com/office/drawing/2014/main" id="{A53F2724-EA9C-40FC-827B-5D1036577578}"/>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42645D8-BAF9-479F-97D9-ADA029DFE9C7}"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64E12CA0-4F9C-48AB-A11E-92D2FD55F2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FB4896FB-286B-4875-ACA5-0E84224D36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altLang="en-US"/>
              <a:t>Add Caption : Expect More</a:t>
            </a:r>
          </a:p>
        </p:txBody>
      </p:sp>
      <p:sp>
        <p:nvSpPr>
          <p:cNvPr id="12292" name="Slide Number Placeholder 3">
            <a:extLst>
              <a:ext uri="{FF2B5EF4-FFF2-40B4-BE49-F238E27FC236}">
                <a16:creationId xmlns:a16="http://schemas.microsoft.com/office/drawing/2014/main" id="{B0E7B964-8897-4009-8104-26EB5A3F00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7EF856D-E28E-41A7-8B09-554947D95157}" type="slidenum">
              <a:rPr lang="en-IN" altLang="en-US" smtClean="0">
                <a:latin typeface="Calibri" panose="020F0502020204030204" pitchFamily="34" charset="0"/>
              </a:rPr>
              <a:pPr/>
              <a:t>1</a:t>
            </a:fld>
            <a:endParaRPr lang="en-IN" altLang="en-US">
              <a:latin typeface="Calibri" panose="020F0502020204030204" pitchFamily="34" charset="0"/>
            </a:endParaRPr>
          </a:p>
        </p:txBody>
      </p:sp>
      <p:sp>
        <p:nvSpPr>
          <p:cNvPr id="48133" name="Footer Placeholder 4">
            <a:extLst>
              <a:ext uri="{FF2B5EF4-FFF2-40B4-BE49-F238E27FC236}">
                <a16:creationId xmlns:a16="http://schemas.microsoft.com/office/drawing/2014/main" id="{8C9674C8-20D4-433F-BF91-1F9838C30306}"/>
              </a:ext>
            </a:extLst>
          </p:cNvPr>
          <p:cNvSpPr>
            <a:spLocks noGrp="1"/>
          </p:cNvSpPr>
          <p:nvPr>
            <p:ph type="ftr" sz="quarter" idx="4"/>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a:t>Detecting threats on Controller and Data Plane in SDN using Machine Learning</a:t>
            </a:r>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08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102870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571500" y="1600204"/>
            <a:ext cx="102870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AC392-D359-409B-8D9E-6D56A664F3A8}"/>
              </a:ext>
            </a:extLst>
          </p:cNvPr>
          <p:cNvSpPr>
            <a:spLocks noGrp="1"/>
          </p:cNvSpPr>
          <p:nvPr>
            <p:ph type="dt" sz="half" idx="10"/>
          </p:nvPr>
        </p:nvSpPr>
        <p:spPr>
          <a:xfrm>
            <a:off x="571500" y="6356350"/>
            <a:ext cx="26670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5" name="Footer Placeholder 4">
            <a:extLst>
              <a:ext uri="{FF2B5EF4-FFF2-40B4-BE49-F238E27FC236}">
                <a16:creationId xmlns:a16="http://schemas.microsoft.com/office/drawing/2014/main" id="{F5B28288-F2CF-4F8F-BCE2-8D089DE3D717}"/>
              </a:ext>
            </a:extLst>
          </p:cNvPr>
          <p:cNvSpPr>
            <a:spLocks noGrp="1"/>
          </p:cNvSpPr>
          <p:nvPr>
            <p:ph type="ftr" sz="quarter" idx="11"/>
          </p:nvPr>
        </p:nvSpPr>
        <p:spPr>
          <a:xfrm>
            <a:off x="3905250" y="6356350"/>
            <a:ext cx="36195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r>
              <a:rPr lang="en-US"/>
              <a:t>1</a:t>
            </a:r>
          </a:p>
        </p:txBody>
      </p:sp>
      <p:sp>
        <p:nvSpPr>
          <p:cNvPr id="6" name="Slide Number Placeholder 5">
            <a:extLst>
              <a:ext uri="{FF2B5EF4-FFF2-40B4-BE49-F238E27FC236}">
                <a16:creationId xmlns:a16="http://schemas.microsoft.com/office/drawing/2014/main" id="{1AAE60D7-44D5-41B7-A0D4-719937BBB907}"/>
              </a:ext>
            </a:extLst>
          </p:cNvPr>
          <p:cNvSpPr>
            <a:spLocks noGrp="1"/>
          </p:cNvSpPr>
          <p:nvPr>
            <p:ph type="sldNum" sz="quarter" idx="12"/>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174E0C00-FA7E-4D95-B030-0FE54556C388}" type="slidenum">
              <a:rPr lang="en-US" altLang="en-US"/>
              <a:pPr>
                <a:defRPr/>
              </a:pPr>
              <a:t>‹#›</a:t>
            </a:fld>
            <a:endParaRPr lang="en-US" altLang="en-US"/>
          </a:p>
        </p:txBody>
      </p:sp>
    </p:spTree>
    <p:extLst>
      <p:ext uri="{BB962C8B-B14F-4D97-AF65-F5344CB8AC3E}">
        <p14:creationId xmlns:p14="http://schemas.microsoft.com/office/powerpoint/2010/main" val="332523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3704" y="274642"/>
            <a:ext cx="3085702"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86594" y="274642"/>
            <a:ext cx="90666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DB4B95-DF09-4213-82D8-B22F0A268072}"/>
              </a:ext>
            </a:extLst>
          </p:cNvPr>
          <p:cNvSpPr>
            <a:spLocks noGrp="1"/>
          </p:cNvSpPr>
          <p:nvPr>
            <p:ph type="dt" sz="half" idx="10"/>
          </p:nvPr>
        </p:nvSpPr>
        <p:spPr>
          <a:xfrm>
            <a:off x="571500" y="6356350"/>
            <a:ext cx="26670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5" name="Footer Placeholder 4">
            <a:extLst>
              <a:ext uri="{FF2B5EF4-FFF2-40B4-BE49-F238E27FC236}">
                <a16:creationId xmlns:a16="http://schemas.microsoft.com/office/drawing/2014/main" id="{771EE03B-CF1B-42E8-9A39-384110B42D2E}"/>
              </a:ext>
            </a:extLst>
          </p:cNvPr>
          <p:cNvSpPr>
            <a:spLocks noGrp="1"/>
          </p:cNvSpPr>
          <p:nvPr>
            <p:ph type="ftr" sz="quarter" idx="11"/>
          </p:nvPr>
        </p:nvSpPr>
        <p:spPr>
          <a:xfrm>
            <a:off x="3905250" y="6356350"/>
            <a:ext cx="36195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r>
              <a:rPr lang="en-US"/>
              <a:t>1</a:t>
            </a:r>
          </a:p>
        </p:txBody>
      </p:sp>
      <p:sp>
        <p:nvSpPr>
          <p:cNvPr id="6" name="Slide Number Placeholder 5">
            <a:extLst>
              <a:ext uri="{FF2B5EF4-FFF2-40B4-BE49-F238E27FC236}">
                <a16:creationId xmlns:a16="http://schemas.microsoft.com/office/drawing/2014/main" id="{05B02F11-B598-40AB-8CAF-769309A82EB3}"/>
              </a:ext>
            </a:extLst>
          </p:cNvPr>
          <p:cNvSpPr>
            <a:spLocks noGrp="1"/>
          </p:cNvSpPr>
          <p:nvPr>
            <p:ph type="sldNum" sz="quarter" idx="12"/>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FB9AA28E-082F-4BEC-A77F-AA6C1F76C87A}" type="slidenum">
              <a:rPr lang="en-US" altLang="en-US"/>
              <a:pPr>
                <a:defRPr/>
              </a:pPr>
              <a:t>‹#›</a:t>
            </a:fld>
            <a:endParaRPr lang="en-US" altLang="en-US"/>
          </a:p>
        </p:txBody>
      </p:sp>
    </p:spTree>
    <p:extLst>
      <p:ext uri="{BB962C8B-B14F-4D97-AF65-F5344CB8AC3E}">
        <p14:creationId xmlns:p14="http://schemas.microsoft.com/office/powerpoint/2010/main" val="2488329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2130425"/>
            <a:ext cx="9715500" cy="1470025"/>
          </a:xfrm>
        </p:spPr>
        <p:txBody>
          <a:bodyPr/>
          <a:lstStyle/>
          <a:p>
            <a:r>
              <a:rPr lang="en-US"/>
              <a:t>Click to edit Master title style</a:t>
            </a:r>
          </a:p>
        </p:txBody>
      </p:sp>
      <p:sp>
        <p:nvSpPr>
          <p:cNvPr id="3" name="Subtitle 2"/>
          <p:cNvSpPr>
            <a:spLocks noGrp="1"/>
          </p:cNvSpPr>
          <p:nvPr>
            <p:ph type="subTitle" idx="1"/>
          </p:nvPr>
        </p:nvSpPr>
        <p:spPr>
          <a:xfrm>
            <a:off x="1714500" y="3886200"/>
            <a:ext cx="8001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2118C13-A1FC-4896-8796-0A43895B75D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0519045-48A2-47E4-947B-F8E90C21A9B3}"/>
              </a:ext>
            </a:extLst>
          </p:cNvPr>
          <p:cNvSpPr>
            <a:spLocks noGrp="1"/>
          </p:cNvSpPr>
          <p:nvPr>
            <p:ph type="ftr" sz="quarter" idx="11"/>
          </p:nvPr>
        </p:nvSpPr>
        <p:spPr/>
        <p:txBody>
          <a:bodyPr/>
          <a:lstStyle>
            <a:lvl1pPr>
              <a:defRPr/>
            </a:lvl1pPr>
          </a:lstStyle>
          <a:p>
            <a:pPr>
              <a:defRPr/>
            </a:pPr>
            <a:r>
              <a:rPr lang="en-US"/>
              <a:t>1</a:t>
            </a:r>
          </a:p>
        </p:txBody>
      </p:sp>
      <p:sp>
        <p:nvSpPr>
          <p:cNvPr id="6" name="Slide Number Placeholder 5">
            <a:extLst>
              <a:ext uri="{FF2B5EF4-FFF2-40B4-BE49-F238E27FC236}">
                <a16:creationId xmlns:a16="http://schemas.microsoft.com/office/drawing/2014/main" id="{E0EC147C-6EDA-4EA0-8D37-395F77C195C0}"/>
              </a:ext>
            </a:extLst>
          </p:cNvPr>
          <p:cNvSpPr>
            <a:spLocks noGrp="1"/>
          </p:cNvSpPr>
          <p:nvPr>
            <p:ph type="sldNum" sz="quarter" idx="12"/>
          </p:nvPr>
        </p:nvSpPr>
        <p:spPr/>
        <p:txBody>
          <a:bodyPr/>
          <a:lstStyle>
            <a:lvl1pPr>
              <a:defRPr/>
            </a:lvl1pPr>
          </a:lstStyle>
          <a:p>
            <a:pPr>
              <a:defRPr/>
            </a:pPr>
            <a:fld id="{452BA336-1635-4B9F-BDA8-75DC5E241FDC}" type="slidenum">
              <a:rPr lang="en-US" altLang="en-US"/>
              <a:pPr>
                <a:defRPr/>
              </a:pPr>
              <a:t>‹#›</a:t>
            </a:fld>
            <a:endParaRPr lang="en-US" altLang="en-US"/>
          </a:p>
        </p:txBody>
      </p:sp>
    </p:spTree>
    <p:extLst>
      <p:ext uri="{BB962C8B-B14F-4D97-AF65-F5344CB8AC3E}">
        <p14:creationId xmlns:p14="http://schemas.microsoft.com/office/powerpoint/2010/main" val="3636357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EC59-6529-4104-9693-FE3BF3706F6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FFCA716-E53A-4726-9810-0A215D23E230}"/>
              </a:ext>
            </a:extLst>
          </p:cNvPr>
          <p:cNvSpPr>
            <a:spLocks noGrp="1"/>
          </p:cNvSpPr>
          <p:nvPr>
            <p:ph type="ftr" sz="quarter" idx="11"/>
          </p:nvPr>
        </p:nvSpPr>
        <p:spPr/>
        <p:txBody>
          <a:bodyPr/>
          <a:lstStyle>
            <a:lvl1pPr>
              <a:defRPr/>
            </a:lvl1pPr>
          </a:lstStyle>
          <a:p>
            <a:pPr>
              <a:defRPr/>
            </a:pPr>
            <a:r>
              <a:rPr lang="en-US"/>
              <a:t>1</a:t>
            </a:r>
          </a:p>
        </p:txBody>
      </p:sp>
      <p:sp>
        <p:nvSpPr>
          <p:cNvPr id="6" name="Slide Number Placeholder 5">
            <a:extLst>
              <a:ext uri="{FF2B5EF4-FFF2-40B4-BE49-F238E27FC236}">
                <a16:creationId xmlns:a16="http://schemas.microsoft.com/office/drawing/2014/main" id="{09E04AB7-0938-4187-9C30-3B13492D5702}"/>
              </a:ext>
            </a:extLst>
          </p:cNvPr>
          <p:cNvSpPr>
            <a:spLocks noGrp="1"/>
          </p:cNvSpPr>
          <p:nvPr>
            <p:ph type="sldNum" sz="quarter" idx="12"/>
          </p:nvPr>
        </p:nvSpPr>
        <p:spPr/>
        <p:txBody>
          <a:bodyPr/>
          <a:lstStyle>
            <a:lvl1pPr>
              <a:defRPr/>
            </a:lvl1pPr>
          </a:lstStyle>
          <a:p>
            <a:pPr>
              <a:defRPr/>
            </a:pPr>
            <a:fld id="{79CAB478-52F4-469B-AAAA-7A97F74BDD5E}" type="slidenum">
              <a:rPr lang="en-US" altLang="en-US"/>
              <a:pPr>
                <a:defRPr/>
              </a:pPr>
              <a:t>‹#›</a:t>
            </a:fld>
            <a:endParaRPr lang="en-US" altLang="en-US"/>
          </a:p>
        </p:txBody>
      </p:sp>
    </p:spTree>
    <p:extLst>
      <p:ext uri="{BB962C8B-B14F-4D97-AF65-F5344CB8AC3E}">
        <p14:creationId xmlns:p14="http://schemas.microsoft.com/office/powerpoint/2010/main" val="501041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3288" y="4406900"/>
            <a:ext cx="97155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03288" y="2906713"/>
            <a:ext cx="97155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75760D-8D35-440C-83F9-ADB43706157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1582C10-8688-463F-ADFA-0062F849DFD6}"/>
              </a:ext>
            </a:extLst>
          </p:cNvPr>
          <p:cNvSpPr>
            <a:spLocks noGrp="1"/>
          </p:cNvSpPr>
          <p:nvPr>
            <p:ph type="ftr" sz="quarter" idx="11"/>
          </p:nvPr>
        </p:nvSpPr>
        <p:spPr/>
        <p:txBody>
          <a:bodyPr/>
          <a:lstStyle>
            <a:lvl1pPr>
              <a:defRPr/>
            </a:lvl1pPr>
          </a:lstStyle>
          <a:p>
            <a:pPr>
              <a:defRPr/>
            </a:pPr>
            <a:r>
              <a:rPr lang="en-US"/>
              <a:t>1</a:t>
            </a:r>
          </a:p>
        </p:txBody>
      </p:sp>
      <p:sp>
        <p:nvSpPr>
          <p:cNvPr id="6" name="Slide Number Placeholder 5">
            <a:extLst>
              <a:ext uri="{FF2B5EF4-FFF2-40B4-BE49-F238E27FC236}">
                <a16:creationId xmlns:a16="http://schemas.microsoft.com/office/drawing/2014/main" id="{8DFFF7CC-280A-49D3-8EDB-E8D2116B06F4}"/>
              </a:ext>
            </a:extLst>
          </p:cNvPr>
          <p:cNvSpPr>
            <a:spLocks noGrp="1"/>
          </p:cNvSpPr>
          <p:nvPr>
            <p:ph type="sldNum" sz="quarter" idx="12"/>
          </p:nvPr>
        </p:nvSpPr>
        <p:spPr/>
        <p:txBody>
          <a:bodyPr/>
          <a:lstStyle>
            <a:lvl1pPr>
              <a:defRPr/>
            </a:lvl1pPr>
          </a:lstStyle>
          <a:p>
            <a:pPr>
              <a:defRPr/>
            </a:pPr>
            <a:fld id="{AB389BBE-2297-4089-B052-6C6A970BAD83}" type="slidenum">
              <a:rPr lang="en-US" altLang="en-US"/>
              <a:pPr>
                <a:defRPr/>
              </a:pPr>
              <a:t>‹#›</a:t>
            </a:fld>
            <a:endParaRPr lang="en-US" altLang="en-US"/>
          </a:p>
        </p:txBody>
      </p:sp>
    </p:spTree>
    <p:extLst>
      <p:ext uri="{BB962C8B-B14F-4D97-AF65-F5344CB8AC3E}">
        <p14:creationId xmlns:p14="http://schemas.microsoft.com/office/powerpoint/2010/main" val="605448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600200"/>
            <a:ext cx="50673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91200" y="1600200"/>
            <a:ext cx="50673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3E74F69-3F56-4271-88AA-7229E547AA35}"/>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86D3CF59-D4DC-4F89-A666-77AF69C62150}"/>
              </a:ext>
            </a:extLst>
          </p:cNvPr>
          <p:cNvSpPr>
            <a:spLocks noGrp="1"/>
          </p:cNvSpPr>
          <p:nvPr>
            <p:ph type="ftr" sz="quarter" idx="11"/>
          </p:nvPr>
        </p:nvSpPr>
        <p:spPr/>
        <p:txBody>
          <a:bodyPr/>
          <a:lstStyle>
            <a:lvl1pPr>
              <a:defRPr/>
            </a:lvl1pPr>
          </a:lstStyle>
          <a:p>
            <a:pPr>
              <a:defRPr/>
            </a:pPr>
            <a:r>
              <a:rPr lang="en-US"/>
              <a:t>1</a:t>
            </a:r>
          </a:p>
        </p:txBody>
      </p:sp>
      <p:sp>
        <p:nvSpPr>
          <p:cNvPr id="7" name="Slide Number Placeholder 5">
            <a:extLst>
              <a:ext uri="{FF2B5EF4-FFF2-40B4-BE49-F238E27FC236}">
                <a16:creationId xmlns:a16="http://schemas.microsoft.com/office/drawing/2014/main" id="{7E1D65DB-CEB0-446D-A4D9-71267EDB82F9}"/>
              </a:ext>
            </a:extLst>
          </p:cNvPr>
          <p:cNvSpPr>
            <a:spLocks noGrp="1"/>
          </p:cNvSpPr>
          <p:nvPr>
            <p:ph type="sldNum" sz="quarter" idx="12"/>
          </p:nvPr>
        </p:nvSpPr>
        <p:spPr/>
        <p:txBody>
          <a:bodyPr/>
          <a:lstStyle>
            <a:lvl1pPr>
              <a:defRPr/>
            </a:lvl1pPr>
          </a:lstStyle>
          <a:p>
            <a:pPr>
              <a:defRPr/>
            </a:pPr>
            <a:fld id="{715E29C8-D7E7-47BE-B02C-3FC0AFC17EB5}" type="slidenum">
              <a:rPr lang="en-US" altLang="en-US"/>
              <a:pPr>
                <a:defRPr/>
              </a:pPr>
              <a:t>‹#›</a:t>
            </a:fld>
            <a:endParaRPr lang="en-US" altLang="en-US"/>
          </a:p>
        </p:txBody>
      </p:sp>
    </p:spTree>
    <p:extLst>
      <p:ext uri="{BB962C8B-B14F-4D97-AF65-F5344CB8AC3E}">
        <p14:creationId xmlns:p14="http://schemas.microsoft.com/office/powerpoint/2010/main" val="3035597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71500" y="1535113"/>
            <a:ext cx="50498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1500" y="2174875"/>
            <a:ext cx="50498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07075" y="1535113"/>
            <a:ext cx="50514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7075" y="2174875"/>
            <a:ext cx="50514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6AF5B6C-0347-4B64-92AE-E01C6E48EBEA}"/>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039A8982-8199-4A4C-8AF0-CA292B411913}"/>
              </a:ext>
            </a:extLst>
          </p:cNvPr>
          <p:cNvSpPr>
            <a:spLocks noGrp="1"/>
          </p:cNvSpPr>
          <p:nvPr>
            <p:ph type="ftr" sz="quarter" idx="11"/>
          </p:nvPr>
        </p:nvSpPr>
        <p:spPr/>
        <p:txBody>
          <a:bodyPr/>
          <a:lstStyle>
            <a:lvl1pPr>
              <a:defRPr/>
            </a:lvl1pPr>
          </a:lstStyle>
          <a:p>
            <a:pPr>
              <a:defRPr/>
            </a:pPr>
            <a:r>
              <a:rPr lang="en-US"/>
              <a:t>1</a:t>
            </a:r>
          </a:p>
        </p:txBody>
      </p:sp>
      <p:sp>
        <p:nvSpPr>
          <p:cNvPr id="9" name="Slide Number Placeholder 5">
            <a:extLst>
              <a:ext uri="{FF2B5EF4-FFF2-40B4-BE49-F238E27FC236}">
                <a16:creationId xmlns:a16="http://schemas.microsoft.com/office/drawing/2014/main" id="{C1EAA933-9C4D-4837-AAF3-A2471965E535}"/>
              </a:ext>
            </a:extLst>
          </p:cNvPr>
          <p:cNvSpPr>
            <a:spLocks noGrp="1"/>
          </p:cNvSpPr>
          <p:nvPr>
            <p:ph type="sldNum" sz="quarter" idx="12"/>
          </p:nvPr>
        </p:nvSpPr>
        <p:spPr/>
        <p:txBody>
          <a:bodyPr/>
          <a:lstStyle>
            <a:lvl1pPr>
              <a:defRPr/>
            </a:lvl1pPr>
          </a:lstStyle>
          <a:p>
            <a:pPr>
              <a:defRPr/>
            </a:pPr>
            <a:fld id="{068A6EEC-9EDC-4775-A766-74BA916B691F}" type="slidenum">
              <a:rPr lang="en-US" altLang="en-US"/>
              <a:pPr>
                <a:defRPr/>
              </a:pPr>
              <a:t>‹#›</a:t>
            </a:fld>
            <a:endParaRPr lang="en-US" altLang="en-US"/>
          </a:p>
        </p:txBody>
      </p:sp>
    </p:spTree>
    <p:extLst>
      <p:ext uri="{BB962C8B-B14F-4D97-AF65-F5344CB8AC3E}">
        <p14:creationId xmlns:p14="http://schemas.microsoft.com/office/powerpoint/2010/main" val="984692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3C910D5-B8C8-4A74-A231-39588ADD59BB}"/>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D35DF01F-9B39-4432-90CE-567883D80CCC}"/>
              </a:ext>
            </a:extLst>
          </p:cNvPr>
          <p:cNvSpPr>
            <a:spLocks noGrp="1"/>
          </p:cNvSpPr>
          <p:nvPr>
            <p:ph type="ftr" sz="quarter" idx="11"/>
          </p:nvPr>
        </p:nvSpPr>
        <p:spPr/>
        <p:txBody>
          <a:bodyPr/>
          <a:lstStyle>
            <a:lvl1pPr>
              <a:defRPr/>
            </a:lvl1pPr>
          </a:lstStyle>
          <a:p>
            <a:pPr>
              <a:defRPr/>
            </a:pPr>
            <a:r>
              <a:rPr lang="en-US"/>
              <a:t>1</a:t>
            </a:r>
          </a:p>
        </p:txBody>
      </p:sp>
      <p:sp>
        <p:nvSpPr>
          <p:cNvPr id="5" name="Slide Number Placeholder 5">
            <a:extLst>
              <a:ext uri="{FF2B5EF4-FFF2-40B4-BE49-F238E27FC236}">
                <a16:creationId xmlns:a16="http://schemas.microsoft.com/office/drawing/2014/main" id="{C9C39213-22BD-4B89-A387-497CF8F4DE88}"/>
              </a:ext>
            </a:extLst>
          </p:cNvPr>
          <p:cNvSpPr>
            <a:spLocks noGrp="1"/>
          </p:cNvSpPr>
          <p:nvPr>
            <p:ph type="sldNum" sz="quarter" idx="12"/>
          </p:nvPr>
        </p:nvSpPr>
        <p:spPr/>
        <p:txBody>
          <a:bodyPr/>
          <a:lstStyle>
            <a:lvl1pPr>
              <a:defRPr/>
            </a:lvl1pPr>
          </a:lstStyle>
          <a:p>
            <a:pPr>
              <a:defRPr/>
            </a:pPr>
            <a:fld id="{19D60454-48F2-4896-A46A-E88EB48502CB}" type="slidenum">
              <a:rPr lang="en-US" altLang="en-US"/>
              <a:pPr>
                <a:defRPr/>
              </a:pPr>
              <a:t>‹#›</a:t>
            </a:fld>
            <a:endParaRPr lang="en-US" altLang="en-US"/>
          </a:p>
        </p:txBody>
      </p:sp>
    </p:spTree>
    <p:extLst>
      <p:ext uri="{BB962C8B-B14F-4D97-AF65-F5344CB8AC3E}">
        <p14:creationId xmlns:p14="http://schemas.microsoft.com/office/powerpoint/2010/main" val="29084652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EB518C9-2AEF-41A2-9960-DF9597C5506C}"/>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2861BD92-D052-49F4-BE88-BCB1643E7D4C}"/>
              </a:ext>
            </a:extLst>
          </p:cNvPr>
          <p:cNvSpPr>
            <a:spLocks noGrp="1"/>
          </p:cNvSpPr>
          <p:nvPr>
            <p:ph type="ftr" sz="quarter" idx="11"/>
          </p:nvPr>
        </p:nvSpPr>
        <p:spPr/>
        <p:txBody>
          <a:bodyPr/>
          <a:lstStyle>
            <a:lvl1pPr>
              <a:defRPr/>
            </a:lvl1pPr>
          </a:lstStyle>
          <a:p>
            <a:pPr>
              <a:defRPr/>
            </a:pPr>
            <a:r>
              <a:rPr lang="en-US"/>
              <a:t>1</a:t>
            </a:r>
          </a:p>
        </p:txBody>
      </p:sp>
      <p:sp>
        <p:nvSpPr>
          <p:cNvPr id="4" name="Slide Number Placeholder 5">
            <a:extLst>
              <a:ext uri="{FF2B5EF4-FFF2-40B4-BE49-F238E27FC236}">
                <a16:creationId xmlns:a16="http://schemas.microsoft.com/office/drawing/2014/main" id="{BC8A6ED1-087C-4D9E-AD2E-A43B21F818B5}"/>
              </a:ext>
            </a:extLst>
          </p:cNvPr>
          <p:cNvSpPr>
            <a:spLocks noGrp="1"/>
          </p:cNvSpPr>
          <p:nvPr>
            <p:ph type="sldNum" sz="quarter" idx="12"/>
          </p:nvPr>
        </p:nvSpPr>
        <p:spPr/>
        <p:txBody>
          <a:bodyPr/>
          <a:lstStyle>
            <a:lvl1pPr>
              <a:defRPr/>
            </a:lvl1pPr>
          </a:lstStyle>
          <a:p>
            <a:pPr>
              <a:defRPr/>
            </a:pPr>
            <a:fld id="{C77B015C-B03F-476F-886E-F374DF4E2FD6}" type="slidenum">
              <a:rPr lang="en-US" altLang="en-US"/>
              <a:pPr>
                <a:defRPr/>
              </a:pPr>
              <a:t>‹#›</a:t>
            </a:fld>
            <a:endParaRPr lang="en-US" altLang="en-US"/>
          </a:p>
        </p:txBody>
      </p:sp>
    </p:spTree>
    <p:extLst>
      <p:ext uri="{BB962C8B-B14F-4D97-AF65-F5344CB8AC3E}">
        <p14:creationId xmlns:p14="http://schemas.microsoft.com/office/powerpoint/2010/main" val="7012024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3050"/>
            <a:ext cx="3760788"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468813" y="273050"/>
            <a:ext cx="638968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0" y="1435100"/>
            <a:ext cx="37607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55982A0-D6FD-4B4E-AA79-942CC5E5802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D1A0534-B249-4A14-AA14-04CDBEE32D70}"/>
              </a:ext>
            </a:extLst>
          </p:cNvPr>
          <p:cNvSpPr>
            <a:spLocks noGrp="1"/>
          </p:cNvSpPr>
          <p:nvPr>
            <p:ph type="ftr" sz="quarter" idx="11"/>
          </p:nvPr>
        </p:nvSpPr>
        <p:spPr/>
        <p:txBody>
          <a:bodyPr/>
          <a:lstStyle>
            <a:lvl1pPr>
              <a:defRPr/>
            </a:lvl1pPr>
          </a:lstStyle>
          <a:p>
            <a:pPr>
              <a:defRPr/>
            </a:pPr>
            <a:r>
              <a:rPr lang="en-US"/>
              <a:t>1</a:t>
            </a:r>
          </a:p>
        </p:txBody>
      </p:sp>
      <p:sp>
        <p:nvSpPr>
          <p:cNvPr id="7" name="Slide Number Placeholder 5">
            <a:extLst>
              <a:ext uri="{FF2B5EF4-FFF2-40B4-BE49-F238E27FC236}">
                <a16:creationId xmlns:a16="http://schemas.microsoft.com/office/drawing/2014/main" id="{67D21989-4445-42EE-948C-D8220EDEF630}"/>
              </a:ext>
            </a:extLst>
          </p:cNvPr>
          <p:cNvSpPr>
            <a:spLocks noGrp="1"/>
          </p:cNvSpPr>
          <p:nvPr>
            <p:ph type="sldNum" sz="quarter" idx="12"/>
          </p:nvPr>
        </p:nvSpPr>
        <p:spPr/>
        <p:txBody>
          <a:bodyPr/>
          <a:lstStyle>
            <a:lvl1pPr>
              <a:defRPr/>
            </a:lvl1pPr>
          </a:lstStyle>
          <a:p>
            <a:pPr>
              <a:defRPr/>
            </a:pPr>
            <a:fld id="{F23790DC-4F4E-4F16-96C3-217FED888726}" type="slidenum">
              <a:rPr lang="en-US" altLang="en-US"/>
              <a:pPr>
                <a:defRPr/>
              </a:pPr>
              <a:t>‹#›</a:t>
            </a:fld>
            <a:endParaRPr lang="en-US" altLang="en-US"/>
          </a:p>
        </p:txBody>
      </p:sp>
    </p:spTree>
    <p:extLst>
      <p:ext uri="{BB962C8B-B14F-4D97-AF65-F5344CB8AC3E}">
        <p14:creationId xmlns:p14="http://schemas.microsoft.com/office/powerpoint/2010/main" val="171221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3607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963" y="4800600"/>
            <a:ext cx="68580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239963" y="612775"/>
            <a:ext cx="68580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239963" y="5367338"/>
            <a:ext cx="6858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0C74C88-01E2-4197-8301-0B753B0DE0A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E1E69AA-3C9D-4B05-8BDE-17781C01F1E6}"/>
              </a:ext>
            </a:extLst>
          </p:cNvPr>
          <p:cNvSpPr>
            <a:spLocks noGrp="1"/>
          </p:cNvSpPr>
          <p:nvPr>
            <p:ph type="ftr" sz="quarter" idx="11"/>
          </p:nvPr>
        </p:nvSpPr>
        <p:spPr/>
        <p:txBody>
          <a:bodyPr/>
          <a:lstStyle>
            <a:lvl1pPr>
              <a:defRPr/>
            </a:lvl1pPr>
          </a:lstStyle>
          <a:p>
            <a:pPr>
              <a:defRPr/>
            </a:pPr>
            <a:r>
              <a:rPr lang="en-US"/>
              <a:t>1</a:t>
            </a:r>
          </a:p>
        </p:txBody>
      </p:sp>
      <p:sp>
        <p:nvSpPr>
          <p:cNvPr id="7" name="Slide Number Placeholder 5">
            <a:extLst>
              <a:ext uri="{FF2B5EF4-FFF2-40B4-BE49-F238E27FC236}">
                <a16:creationId xmlns:a16="http://schemas.microsoft.com/office/drawing/2014/main" id="{7175D585-DE92-483E-98CF-8009E928C702}"/>
              </a:ext>
            </a:extLst>
          </p:cNvPr>
          <p:cNvSpPr>
            <a:spLocks noGrp="1"/>
          </p:cNvSpPr>
          <p:nvPr>
            <p:ph type="sldNum" sz="quarter" idx="12"/>
          </p:nvPr>
        </p:nvSpPr>
        <p:spPr/>
        <p:txBody>
          <a:bodyPr/>
          <a:lstStyle>
            <a:lvl1pPr>
              <a:defRPr/>
            </a:lvl1pPr>
          </a:lstStyle>
          <a:p>
            <a:pPr>
              <a:defRPr/>
            </a:pPr>
            <a:fld id="{B0FE9406-9FCC-4B2F-82FB-FCB6E2443705}" type="slidenum">
              <a:rPr lang="en-US" altLang="en-US"/>
              <a:pPr>
                <a:defRPr/>
              </a:pPr>
              <a:t>‹#›</a:t>
            </a:fld>
            <a:endParaRPr lang="en-US" altLang="en-US"/>
          </a:p>
        </p:txBody>
      </p:sp>
    </p:spTree>
    <p:extLst>
      <p:ext uri="{BB962C8B-B14F-4D97-AF65-F5344CB8AC3E}">
        <p14:creationId xmlns:p14="http://schemas.microsoft.com/office/powerpoint/2010/main" val="33456899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E525E-3497-41EE-8BAF-ADF30045F8B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E8D9677-BB79-407B-AF0E-FF9F9516F650}"/>
              </a:ext>
            </a:extLst>
          </p:cNvPr>
          <p:cNvSpPr>
            <a:spLocks noGrp="1"/>
          </p:cNvSpPr>
          <p:nvPr>
            <p:ph type="ftr" sz="quarter" idx="11"/>
          </p:nvPr>
        </p:nvSpPr>
        <p:spPr/>
        <p:txBody>
          <a:bodyPr/>
          <a:lstStyle>
            <a:lvl1pPr>
              <a:defRPr/>
            </a:lvl1pPr>
          </a:lstStyle>
          <a:p>
            <a:pPr>
              <a:defRPr/>
            </a:pPr>
            <a:r>
              <a:rPr lang="en-US"/>
              <a:t>1</a:t>
            </a:r>
          </a:p>
        </p:txBody>
      </p:sp>
      <p:sp>
        <p:nvSpPr>
          <p:cNvPr id="6" name="Slide Number Placeholder 5">
            <a:extLst>
              <a:ext uri="{FF2B5EF4-FFF2-40B4-BE49-F238E27FC236}">
                <a16:creationId xmlns:a16="http://schemas.microsoft.com/office/drawing/2014/main" id="{A0A4FB9F-5570-4BE1-8E84-0D4C2B4B2D0B}"/>
              </a:ext>
            </a:extLst>
          </p:cNvPr>
          <p:cNvSpPr>
            <a:spLocks noGrp="1"/>
          </p:cNvSpPr>
          <p:nvPr>
            <p:ph type="sldNum" sz="quarter" idx="12"/>
          </p:nvPr>
        </p:nvSpPr>
        <p:spPr/>
        <p:txBody>
          <a:bodyPr/>
          <a:lstStyle>
            <a:lvl1pPr>
              <a:defRPr/>
            </a:lvl1pPr>
          </a:lstStyle>
          <a:p>
            <a:pPr>
              <a:defRPr/>
            </a:pPr>
            <a:fld id="{573F0213-3079-44F0-B752-EAD3ECDD7728}" type="slidenum">
              <a:rPr lang="en-US" altLang="en-US"/>
              <a:pPr>
                <a:defRPr/>
              </a:pPr>
              <a:t>‹#›</a:t>
            </a:fld>
            <a:endParaRPr lang="en-US" altLang="en-US"/>
          </a:p>
        </p:txBody>
      </p:sp>
    </p:spTree>
    <p:extLst>
      <p:ext uri="{BB962C8B-B14F-4D97-AF65-F5344CB8AC3E}">
        <p14:creationId xmlns:p14="http://schemas.microsoft.com/office/powerpoint/2010/main" val="3307174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86750" y="274638"/>
            <a:ext cx="25717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1500" y="274638"/>
            <a:ext cx="75628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D0DBD-7138-4A6A-8313-B34AE294AC4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88B099D-2797-42F1-BC46-DEB2372D860D}"/>
              </a:ext>
            </a:extLst>
          </p:cNvPr>
          <p:cNvSpPr>
            <a:spLocks noGrp="1"/>
          </p:cNvSpPr>
          <p:nvPr>
            <p:ph type="ftr" sz="quarter" idx="11"/>
          </p:nvPr>
        </p:nvSpPr>
        <p:spPr/>
        <p:txBody>
          <a:bodyPr/>
          <a:lstStyle>
            <a:lvl1pPr>
              <a:defRPr/>
            </a:lvl1pPr>
          </a:lstStyle>
          <a:p>
            <a:pPr>
              <a:defRPr/>
            </a:pPr>
            <a:r>
              <a:rPr lang="en-US"/>
              <a:t>1</a:t>
            </a:r>
          </a:p>
        </p:txBody>
      </p:sp>
      <p:sp>
        <p:nvSpPr>
          <p:cNvPr id="6" name="Slide Number Placeholder 5">
            <a:extLst>
              <a:ext uri="{FF2B5EF4-FFF2-40B4-BE49-F238E27FC236}">
                <a16:creationId xmlns:a16="http://schemas.microsoft.com/office/drawing/2014/main" id="{3CF5D111-8304-472F-8C08-ECDF728E1BC3}"/>
              </a:ext>
            </a:extLst>
          </p:cNvPr>
          <p:cNvSpPr>
            <a:spLocks noGrp="1"/>
          </p:cNvSpPr>
          <p:nvPr>
            <p:ph type="sldNum" sz="quarter" idx="12"/>
          </p:nvPr>
        </p:nvSpPr>
        <p:spPr/>
        <p:txBody>
          <a:bodyPr/>
          <a:lstStyle>
            <a:lvl1pPr>
              <a:defRPr/>
            </a:lvl1pPr>
          </a:lstStyle>
          <a:p>
            <a:pPr>
              <a:defRPr/>
            </a:pPr>
            <a:fld id="{E0042BB9-633A-4FFF-9A4B-1B29BDACC3B3}" type="slidenum">
              <a:rPr lang="en-US" altLang="en-US"/>
              <a:pPr>
                <a:defRPr/>
              </a:pPr>
              <a:t>‹#›</a:t>
            </a:fld>
            <a:endParaRPr lang="en-US" altLang="en-US"/>
          </a:p>
        </p:txBody>
      </p:sp>
    </p:spTree>
    <p:extLst>
      <p:ext uri="{BB962C8B-B14F-4D97-AF65-F5344CB8AC3E}">
        <p14:creationId xmlns:p14="http://schemas.microsoft.com/office/powerpoint/2010/main" val="260388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50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79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10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BB38BC8E-40F2-4DBA-96AD-0DF78081A0DF}"/>
              </a:ext>
            </a:extLst>
          </p:cNvPr>
          <p:cNvSpPr>
            <a:spLocks noGrp="1"/>
          </p:cNvSpPr>
          <p:nvPr>
            <p:ph type="sldNum" sz="quarter" idx="10"/>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C10D1B5F-899B-4B83-99A0-B16BDC6B02DD}" type="slidenum">
              <a:rPr lang="en-US" altLang="en-US"/>
              <a:pPr>
                <a:defRPr/>
              </a:pPr>
              <a:t>‹#›</a:t>
            </a:fld>
            <a:endParaRPr lang="en-US" altLang="en-US"/>
          </a:p>
        </p:txBody>
      </p:sp>
    </p:spTree>
    <p:extLst>
      <p:ext uri="{BB962C8B-B14F-4D97-AF65-F5344CB8AC3E}">
        <p14:creationId xmlns:p14="http://schemas.microsoft.com/office/powerpoint/2010/main" val="128266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81EDE-F5BC-464D-9880-63FE3CBCAFD4}"/>
              </a:ext>
            </a:extLst>
          </p:cNvPr>
          <p:cNvSpPr>
            <a:spLocks noGrp="1"/>
          </p:cNvSpPr>
          <p:nvPr>
            <p:ph type="dt" sz="half" idx="10"/>
          </p:nvPr>
        </p:nvSpPr>
        <p:spPr>
          <a:xfrm>
            <a:off x="571500" y="6356350"/>
            <a:ext cx="26670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3" name="Footer Placeholder 2">
            <a:extLst>
              <a:ext uri="{FF2B5EF4-FFF2-40B4-BE49-F238E27FC236}">
                <a16:creationId xmlns:a16="http://schemas.microsoft.com/office/drawing/2014/main" id="{5C088BC2-6420-492E-A9EB-B782C9FEF032}"/>
              </a:ext>
            </a:extLst>
          </p:cNvPr>
          <p:cNvSpPr>
            <a:spLocks noGrp="1"/>
          </p:cNvSpPr>
          <p:nvPr>
            <p:ph type="ftr" sz="quarter" idx="11"/>
          </p:nvPr>
        </p:nvSpPr>
        <p:spPr>
          <a:xfrm>
            <a:off x="3905250" y="6356350"/>
            <a:ext cx="36195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r>
              <a:rPr lang="en-US"/>
              <a:t>1</a:t>
            </a:r>
          </a:p>
        </p:txBody>
      </p:sp>
      <p:sp>
        <p:nvSpPr>
          <p:cNvPr id="4" name="Slide Number Placeholder 3">
            <a:extLst>
              <a:ext uri="{FF2B5EF4-FFF2-40B4-BE49-F238E27FC236}">
                <a16:creationId xmlns:a16="http://schemas.microsoft.com/office/drawing/2014/main" id="{5C029389-A00C-4AF2-9960-E55F5F9C403D}"/>
              </a:ext>
            </a:extLst>
          </p:cNvPr>
          <p:cNvSpPr>
            <a:spLocks noGrp="1"/>
          </p:cNvSpPr>
          <p:nvPr>
            <p:ph type="sldNum" sz="quarter" idx="12"/>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768D74C2-9865-48E3-8745-4DFE4B6583A3}" type="slidenum">
              <a:rPr lang="en-US" altLang="en-US"/>
              <a:pPr>
                <a:defRPr/>
              </a:pPr>
              <a:t>‹#›</a:t>
            </a:fld>
            <a:endParaRPr lang="en-US" altLang="en-US"/>
          </a:p>
        </p:txBody>
      </p:sp>
    </p:spTree>
    <p:extLst>
      <p:ext uri="{BB962C8B-B14F-4D97-AF65-F5344CB8AC3E}">
        <p14:creationId xmlns:p14="http://schemas.microsoft.com/office/powerpoint/2010/main" val="281741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3050"/>
            <a:ext cx="376039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468812" y="273054"/>
            <a:ext cx="6389688"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0" y="1435103"/>
            <a:ext cx="376039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18461C1A-0F80-469A-BA62-115DFD96B3AC}"/>
              </a:ext>
            </a:extLst>
          </p:cNvPr>
          <p:cNvSpPr>
            <a:spLocks noGrp="1"/>
          </p:cNvSpPr>
          <p:nvPr>
            <p:ph type="dt" sz="half" idx="10"/>
          </p:nvPr>
        </p:nvSpPr>
        <p:spPr>
          <a:xfrm>
            <a:off x="571500" y="6356350"/>
            <a:ext cx="26670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Footer Placeholder 5">
            <a:extLst>
              <a:ext uri="{FF2B5EF4-FFF2-40B4-BE49-F238E27FC236}">
                <a16:creationId xmlns:a16="http://schemas.microsoft.com/office/drawing/2014/main" id="{14228FAF-8C03-4191-B3B3-0534767528FD}"/>
              </a:ext>
            </a:extLst>
          </p:cNvPr>
          <p:cNvSpPr>
            <a:spLocks noGrp="1"/>
          </p:cNvSpPr>
          <p:nvPr>
            <p:ph type="ftr" sz="quarter" idx="11"/>
          </p:nvPr>
        </p:nvSpPr>
        <p:spPr>
          <a:xfrm>
            <a:off x="3905250" y="6356350"/>
            <a:ext cx="36195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r>
              <a:rPr lang="en-US"/>
              <a:t>1</a:t>
            </a:r>
          </a:p>
        </p:txBody>
      </p:sp>
      <p:sp>
        <p:nvSpPr>
          <p:cNvPr id="7" name="Slide Number Placeholder 6">
            <a:extLst>
              <a:ext uri="{FF2B5EF4-FFF2-40B4-BE49-F238E27FC236}">
                <a16:creationId xmlns:a16="http://schemas.microsoft.com/office/drawing/2014/main" id="{9E1A463A-AE2D-463A-B72F-D2C07D333E61}"/>
              </a:ext>
            </a:extLst>
          </p:cNvPr>
          <p:cNvSpPr>
            <a:spLocks noGrp="1"/>
          </p:cNvSpPr>
          <p:nvPr>
            <p:ph type="sldNum" sz="quarter" idx="12"/>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A0C65C9B-8048-4F8D-9FD1-D044DE75564C}" type="slidenum">
              <a:rPr lang="en-US" altLang="en-US"/>
              <a:pPr>
                <a:defRPr/>
              </a:pPr>
              <a:t>‹#›</a:t>
            </a:fld>
            <a:endParaRPr lang="en-US" altLang="en-US"/>
          </a:p>
        </p:txBody>
      </p:sp>
    </p:spTree>
    <p:extLst>
      <p:ext uri="{BB962C8B-B14F-4D97-AF65-F5344CB8AC3E}">
        <p14:creationId xmlns:p14="http://schemas.microsoft.com/office/powerpoint/2010/main" val="3864769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0361" y="4800600"/>
            <a:ext cx="68580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240361" y="612775"/>
            <a:ext cx="68580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240361" y="5367338"/>
            <a:ext cx="68580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470D30A-6DB4-45FA-95C2-2A81844A6E19}"/>
              </a:ext>
            </a:extLst>
          </p:cNvPr>
          <p:cNvSpPr>
            <a:spLocks noGrp="1"/>
          </p:cNvSpPr>
          <p:nvPr>
            <p:ph type="dt" sz="half" idx="10"/>
          </p:nvPr>
        </p:nvSpPr>
        <p:spPr>
          <a:xfrm>
            <a:off x="571500" y="6356350"/>
            <a:ext cx="26670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Footer Placeholder 5">
            <a:extLst>
              <a:ext uri="{FF2B5EF4-FFF2-40B4-BE49-F238E27FC236}">
                <a16:creationId xmlns:a16="http://schemas.microsoft.com/office/drawing/2014/main" id="{521EDB96-CB8A-49BD-8983-D3C4DCA3EC16}"/>
              </a:ext>
            </a:extLst>
          </p:cNvPr>
          <p:cNvSpPr>
            <a:spLocks noGrp="1"/>
          </p:cNvSpPr>
          <p:nvPr>
            <p:ph type="ftr" sz="quarter" idx="11"/>
          </p:nvPr>
        </p:nvSpPr>
        <p:spPr>
          <a:xfrm>
            <a:off x="3905250" y="6356350"/>
            <a:ext cx="36195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r>
              <a:rPr lang="en-US"/>
              <a:t>1</a:t>
            </a:r>
          </a:p>
        </p:txBody>
      </p:sp>
      <p:sp>
        <p:nvSpPr>
          <p:cNvPr id="7" name="Slide Number Placeholder 6">
            <a:extLst>
              <a:ext uri="{FF2B5EF4-FFF2-40B4-BE49-F238E27FC236}">
                <a16:creationId xmlns:a16="http://schemas.microsoft.com/office/drawing/2014/main" id="{A9E95116-5AAB-4C66-B3AB-0A121A74F8B7}"/>
              </a:ext>
            </a:extLst>
          </p:cNvPr>
          <p:cNvSpPr>
            <a:spLocks noGrp="1"/>
          </p:cNvSpPr>
          <p:nvPr>
            <p:ph type="sldNum" sz="quarter" idx="12"/>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8ED4E68B-0710-44E3-9A8D-8BB13D735BD3}" type="slidenum">
              <a:rPr lang="en-US" altLang="en-US"/>
              <a:pPr>
                <a:defRPr/>
              </a:pPr>
              <a:t>‹#›</a:t>
            </a:fld>
            <a:endParaRPr lang="en-US" altLang="en-US"/>
          </a:p>
        </p:txBody>
      </p:sp>
    </p:spTree>
    <p:extLst>
      <p:ext uri="{BB962C8B-B14F-4D97-AF65-F5344CB8AC3E}">
        <p14:creationId xmlns:p14="http://schemas.microsoft.com/office/powerpoint/2010/main" val="388979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Master Page.jpg">
            <a:extLst>
              <a:ext uri="{FF2B5EF4-FFF2-40B4-BE49-F238E27FC236}">
                <a16:creationId xmlns:a16="http://schemas.microsoft.com/office/drawing/2014/main" id="{E5227BC8-9795-42F5-8075-647E97CC91F0}"/>
              </a:ext>
            </a:extLst>
          </p:cNvPr>
          <p:cNvPicPr>
            <a:picLocks noChangeAspect="1"/>
          </p:cNvPicPr>
          <p:nvPr userDrawn="1"/>
        </p:nvPicPr>
        <p:blipFill>
          <a:blip r:embed="rId13">
            <a:extLst>
              <a:ext uri="{28A0092B-C50C-407E-A947-70E740481C1C}">
                <a14:useLocalDpi xmlns:a14="http://schemas.microsoft.com/office/drawing/2010/main" val="0"/>
              </a:ext>
            </a:extLst>
          </a:blip>
          <a:srcRect r="32552"/>
          <a:stretch>
            <a:fillRect/>
          </a:stretch>
        </p:blipFill>
        <p:spPr bwMode="auto">
          <a:xfrm>
            <a:off x="-12700" y="30163"/>
            <a:ext cx="7708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Master Page.jpg">
            <a:extLst>
              <a:ext uri="{FF2B5EF4-FFF2-40B4-BE49-F238E27FC236}">
                <a16:creationId xmlns:a16="http://schemas.microsoft.com/office/drawing/2014/main" id="{EAB57158-C368-4BE0-9EB6-4BE06079CEF8}"/>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77000"/>
            <a:ext cx="1143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extBox 1">
            <a:extLst>
              <a:ext uri="{FF2B5EF4-FFF2-40B4-BE49-F238E27FC236}">
                <a16:creationId xmlns:a16="http://schemas.microsoft.com/office/drawing/2014/main" id="{FCAD4768-7A36-4E79-8F80-430151079419}"/>
              </a:ext>
            </a:extLst>
          </p:cNvPr>
          <p:cNvSpPr txBox="1">
            <a:spLocks noChangeArrowheads="1"/>
          </p:cNvSpPr>
          <p:nvPr userDrawn="1"/>
        </p:nvSpPr>
        <p:spPr bwMode="auto">
          <a:xfrm>
            <a:off x="0" y="6457950"/>
            <a:ext cx="3048000" cy="400050"/>
          </a:xfrm>
          <a:prstGeom prst="rect">
            <a:avLst/>
          </a:prstGeom>
          <a:solidFill>
            <a:schemeClr val="bg1"/>
          </a:solid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IN" altLang="en-US" sz="2000" b="1">
                <a:latin typeface="Calibri" panose="020F0502020204030204" pitchFamily="34" charset="0"/>
              </a:rPr>
              <a:t>www.bennett.edu.in</a:t>
            </a:r>
          </a:p>
        </p:txBody>
      </p:sp>
      <p:pic>
        <p:nvPicPr>
          <p:cNvPr id="1029" name="Picture 2">
            <a:extLst>
              <a:ext uri="{FF2B5EF4-FFF2-40B4-BE49-F238E27FC236}">
                <a16:creationId xmlns:a16="http://schemas.microsoft.com/office/drawing/2014/main" id="{0159ABF0-80BD-419C-BE59-269A5E9AC737}"/>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96200" y="192088"/>
            <a:ext cx="29924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58" r:id="rId6"/>
    <p:sldLayoutId id="2147484059" r:id="rId7"/>
    <p:sldLayoutId id="2147484060" r:id="rId8"/>
    <p:sldLayoutId id="2147484061" r:id="rId9"/>
    <p:sldLayoutId id="2147484062" r:id="rId10"/>
    <p:sldLayoutId id="2147484063"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798DACE0-0814-4B18-9BB9-367A1BCF5ECF}"/>
              </a:ext>
            </a:extLst>
          </p:cNvPr>
          <p:cNvSpPr>
            <a:spLocks noGrp="1"/>
          </p:cNvSpPr>
          <p:nvPr>
            <p:ph type="title"/>
          </p:nvPr>
        </p:nvSpPr>
        <p:spPr bwMode="auto">
          <a:xfrm>
            <a:off x="571500" y="274638"/>
            <a:ext cx="10287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DA7FE8E3-1BB9-48D9-9011-B73137EB2606}"/>
              </a:ext>
            </a:extLst>
          </p:cNvPr>
          <p:cNvSpPr>
            <a:spLocks noGrp="1"/>
          </p:cNvSpPr>
          <p:nvPr>
            <p:ph type="body" idx="1"/>
          </p:nvPr>
        </p:nvSpPr>
        <p:spPr bwMode="auto">
          <a:xfrm>
            <a:off x="571500" y="1600200"/>
            <a:ext cx="10287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272D352-E447-4B9B-8F10-222CB838603F}"/>
              </a:ext>
            </a:extLst>
          </p:cNvPr>
          <p:cNvSpPr>
            <a:spLocks noGrp="1"/>
          </p:cNvSpPr>
          <p:nvPr>
            <p:ph type="dt" sz="half" idx="2"/>
          </p:nvPr>
        </p:nvSpPr>
        <p:spPr>
          <a:xfrm>
            <a:off x="571500" y="6356350"/>
            <a:ext cx="26670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5" name="Footer Placeholder 4">
            <a:extLst>
              <a:ext uri="{FF2B5EF4-FFF2-40B4-BE49-F238E27FC236}">
                <a16:creationId xmlns:a16="http://schemas.microsoft.com/office/drawing/2014/main" id="{DD51DF95-E1CD-40DE-8BDE-A628BF6EFF1F}"/>
              </a:ext>
            </a:extLst>
          </p:cNvPr>
          <p:cNvSpPr>
            <a:spLocks noGrp="1"/>
          </p:cNvSpPr>
          <p:nvPr>
            <p:ph type="ftr" sz="quarter" idx="3"/>
          </p:nvPr>
        </p:nvSpPr>
        <p:spPr>
          <a:xfrm>
            <a:off x="3905250" y="6356350"/>
            <a:ext cx="36195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1</a:t>
            </a:r>
          </a:p>
        </p:txBody>
      </p:sp>
      <p:sp>
        <p:nvSpPr>
          <p:cNvPr id="6" name="Slide Number Placeholder 5">
            <a:extLst>
              <a:ext uri="{FF2B5EF4-FFF2-40B4-BE49-F238E27FC236}">
                <a16:creationId xmlns:a16="http://schemas.microsoft.com/office/drawing/2014/main" id="{FFDF4B6E-D688-4EF8-B95A-B4D64D2CB933}"/>
              </a:ext>
            </a:extLst>
          </p:cNvPr>
          <p:cNvSpPr>
            <a:spLocks noGrp="1"/>
          </p:cNvSpPr>
          <p:nvPr>
            <p:ph type="sldNum" sz="quarter" idx="4"/>
          </p:nvPr>
        </p:nvSpPr>
        <p:spPr>
          <a:xfrm>
            <a:off x="8191500" y="6356350"/>
            <a:ext cx="26670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A0207816-798E-4CF0-973B-043CCC502FD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9.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0.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descr="001.jpg">
            <a:extLst>
              <a:ext uri="{FF2B5EF4-FFF2-40B4-BE49-F238E27FC236}">
                <a16:creationId xmlns:a16="http://schemas.microsoft.com/office/drawing/2014/main" id="{E8A8D619-3C97-44C5-8F59-B4E6E40956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430000" cy="731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Box 1">
            <a:extLst>
              <a:ext uri="{FF2B5EF4-FFF2-40B4-BE49-F238E27FC236}">
                <a16:creationId xmlns:a16="http://schemas.microsoft.com/office/drawing/2014/main" id="{A4D5DD3F-BE5B-440C-8038-EA42CBF7F500}"/>
              </a:ext>
            </a:extLst>
          </p:cNvPr>
          <p:cNvSpPr txBox="1">
            <a:spLocks noChangeArrowheads="1"/>
          </p:cNvSpPr>
          <p:nvPr/>
        </p:nvSpPr>
        <p:spPr bwMode="auto">
          <a:xfrm>
            <a:off x="8229600" y="6477000"/>
            <a:ext cx="2971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1268" name="TextBox 2">
            <a:extLst>
              <a:ext uri="{FF2B5EF4-FFF2-40B4-BE49-F238E27FC236}">
                <a16:creationId xmlns:a16="http://schemas.microsoft.com/office/drawing/2014/main" id="{95FA1A9F-492A-4BBD-BD92-893D98B35EBE}"/>
              </a:ext>
            </a:extLst>
          </p:cNvPr>
          <p:cNvSpPr txBox="1">
            <a:spLocks noChangeArrowheads="1"/>
          </p:cNvSpPr>
          <p:nvPr/>
        </p:nvSpPr>
        <p:spPr bwMode="auto">
          <a:xfrm>
            <a:off x="381000" y="28575"/>
            <a:ext cx="3352800"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1269" name="TextBox 7">
            <a:extLst>
              <a:ext uri="{FF2B5EF4-FFF2-40B4-BE49-F238E27FC236}">
                <a16:creationId xmlns:a16="http://schemas.microsoft.com/office/drawing/2014/main" id="{1B6F4825-DC70-409C-B018-8C0D2CC15B5D}"/>
              </a:ext>
            </a:extLst>
          </p:cNvPr>
          <p:cNvSpPr txBox="1">
            <a:spLocks noChangeArrowheads="1"/>
          </p:cNvSpPr>
          <p:nvPr/>
        </p:nvSpPr>
        <p:spPr bwMode="auto">
          <a:xfrm>
            <a:off x="-228600" y="3810000"/>
            <a:ext cx="5715000" cy="205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4000"/>
              </a:lnSpc>
            </a:pPr>
            <a:r>
              <a:rPr lang="en-US" sz="2000" b="1" cap="all" dirty="0"/>
              <a:t>Dos Attack against HTTP protocol using incomplete request</a:t>
            </a:r>
            <a:endParaRPr lang="en-US" sz="3600" b="1" cap="all" dirty="0">
              <a:latin typeface="Lato Black" charset="0"/>
            </a:endParaRPr>
          </a:p>
          <a:p>
            <a:pPr algn="ctr" eaLnBrk="1" hangingPunct="1">
              <a:lnSpc>
                <a:spcPts val="4000"/>
              </a:lnSpc>
            </a:pPr>
            <a:r>
              <a:rPr lang="en-IN" altLang="en-US" sz="1400" b="1" dirty="0">
                <a:latin typeface="Lato Black" charset="0"/>
              </a:rPr>
              <a:t>B</a:t>
            </a:r>
            <a:r>
              <a:rPr lang="en-US" altLang="en-US" sz="1400" b="1" dirty="0">
                <a:latin typeface="Lato Black" charset="0"/>
              </a:rPr>
              <a:t>y: -   MAYANK AGARWAL</a:t>
            </a:r>
          </a:p>
          <a:p>
            <a:pPr algn="ctr" eaLnBrk="1" hangingPunct="1">
              <a:lnSpc>
                <a:spcPts val="4000"/>
              </a:lnSpc>
            </a:pPr>
            <a:r>
              <a:rPr lang="en-US" altLang="en-US" sz="1400" b="1" dirty="0">
                <a:latin typeface="Lato Black" charset="0"/>
              </a:rPr>
              <a:t>E16CSE145</a:t>
            </a:r>
          </a:p>
        </p:txBody>
      </p:sp>
      <p:pic>
        <p:nvPicPr>
          <p:cNvPr id="11270" name="Picture 3">
            <a:extLst>
              <a:ext uri="{FF2B5EF4-FFF2-40B4-BE49-F238E27FC236}">
                <a16:creationId xmlns:a16="http://schemas.microsoft.com/office/drawing/2014/main" id="{5BE33748-BFC3-4AB0-8966-7E8EB4D5878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55613"/>
            <a:ext cx="29718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Slide Number Placeholder 5">
            <a:extLst>
              <a:ext uri="{FF2B5EF4-FFF2-40B4-BE49-F238E27FC236}">
                <a16:creationId xmlns:a16="http://schemas.microsoft.com/office/drawing/2014/main" id="{80F37C0B-495A-4AEC-9450-F171E9109B28}"/>
              </a:ext>
            </a:extLst>
          </p:cNvPr>
          <p:cNvSpPr>
            <a:spLocks noGrp="1"/>
          </p:cNvSpPr>
          <p:nvPr>
            <p:ph type="sldNum" sz="quarter" idx="12"/>
          </p:nvPr>
        </p:nvSpPr>
        <p:spPr>
          <a:xfrm>
            <a:off x="8191500" y="6356350"/>
            <a:ext cx="2667000" cy="365125"/>
          </a:xfrm>
          <a:prstGeom prst="rect">
            <a:avLst/>
          </a:prstGeom>
        </p:spPr>
        <p:txBody>
          <a:bodyPr wrap="square" anchor="t">
            <a:normAutofit/>
          </a:bodyPr>
          <a:lstStyle/>
          <a:p>
            <a:pPr>
              <a:lnSpc>
                <a:spcPct val="90000"/>
              </a:lnSpc>
              <a:spcAft>
                <a:spcPts val="600"/>
              </a:spcAft>
              <a:defRPr/>
            </a:pPr>
            <a:fld id="{A0C65C9B-8048-4F8D-9FD1-D044DE75564C}" type="slidenum">
              <a:rPr lang="en-US" altLang="en-US">
                <a:solidFill>
                  <a:schemeClr val="tx1"/>
                </a:solidFill>
              </a:rPr>
              <a:pPr>
                <a:lnSpc>
                  <a:spcPct val="90000"/>
                </a:lnSpc>
                <a:spcAft>
                  <a:spcPts val="600"/>
                </a:spcAft>
                <a:defRPr/>
              </a:pPr>
              <a:t>10</a:t>
            </a:fld>
            <a:endParaRPr lang="en-US" altLang="en-US">
              <a:solidFill>
                <a:schemeClr val="tx1"/>
              </a:solidFill>
            </a:endParaRPr>
          </a:p>
        </p:txBody>
      </p:sp>
      <p:graphicFrame>
        <p:nvGraphicFramePr>
          <p:cNvPr id="57356" name="TextBox 1">
            <a:extLst>
              <a:ext uri="{FF2B5EF4-FFF2-40B4-BE49-F238E27FC236}">
                <a16:creationId xmlns:a16="http://schemas.microsoft.com/office/drawing/2014/main" id="{2135E1DF-2F23-4416-B6AA-284222B94A2C}"/>
              </a:ext>
            </a:extLst>
          </p:cNvPr>
          <p:cNvGraphicFramePr/>
          <p:nvPr>
            <p:extLst>
              <p:ext uri="{D42A27DB-BD31-4B8C-83A1-F6EECF244321}">
                <p14:modId xmlns:p14="http://schemas.microsoft.com/office/powerpoint/2010/main" val="2323342332"/>
              </p:ext>
            </p:extLst>
          </p:nvPr>
        </p:nvGraphicFramePr>
        <p:xfrm>
          <a:off x="1447800" y="1295400"/>
          <a:ext cx="8458200" cy="5060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7DF83FC3-5FC1-436A-9AD8-B1874E7FCD69}"/>
              </a:ext>
            </a:extLst>
          </p:cNvPr>
          <p:cNvSpPr/>
          <p:nvPr/>
        </p:nvSpPr>
        <p:spPr>
          <a:xfrm>
            <a:off x="723693" y="362248"/>
            <a:ext cx="4091505" cy="707886"/>
          </a:xfrm>
          <a:prstGeom prst="rect">
            <a:avLst/>
          </a:prstGeom>
          <a:noFill/>
        </p:spPr>
        <p:txBody>
          <a:bodyPr wrap="none" lIns="91440" tIns="45720" rIns="91440" bIns="45720">
            <a:spAutoFit/>
          </a:bodyPr>
          <a:lstStyle/>
          <a:p>
            <a:pPr algn="ctr"/>
            <a:r>
              <a:rPr lang="en-US" sz="4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FUTURE 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7AB550D-CDE2-41BD-853F-CCFF0AACA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6416"/>
            <a:ext cx="5421007" cy="44251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E9F0473-98FC-43A9-8527-52E05A101177}"/>
              </a:ext>
            </a:extLst>
          </p:cNvPr>
          <p:cNvSpPr txBox="1"/>
          <p:nvPr/>
        </p:nvSpPr>
        <p:spPr>
          <a:xfrm>
            <a:off x="457200" y="228600"/>
            <a:ext cx="5257800"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 ABOUT TECHNOLOGY</a:t>
            </a:r>
          </a:p>
        </p:txBody>
      </p:sp>
      <p:sp>
        <p:nvSpPr>
          <p:cNvPr id="3" name="TextBox 2">
            <a:extLst>
              <a:ext uri="{FF2B5EF4-FFF2-40B4-BE49-F238E27FC236}">
                <a16:creationId xmlns:a16="http://schemas.microsoft.com/office/drawing/2014/main" id="{8FCA1057-63FB-4AAB-9CC7-810AE1294E20}"/>
              </a:ext>
            </a:extLst>
          </p:cNvPr>
          <p:cNvSpPr txBox="1"/>
          <p:nvPr/>
        </p:nvSpPr>
        <p:spPr>
          <a:xfrm>
            <a:off x="5769588" y="1208943"/>
            <a:ext cx="518160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Protocol used by worldwide web​.</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Defines how messages are transmitted and formatted over the internet.​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Helps in data exchange between two end points over the internet.</a:t>
            </a:r>
          </a:p>
        </p:txBody>
      </p:sp>
      <p:sp>
        <p:nvSpPr>
          <p:cNvPr id="8" name="TextBox 7">
            <a:extLst>
              <a:ext uri="{FF2B5EF4-FFF2-40B4-BE49-F238E27FC236}">
                <a16:creationId xmlns:a16="http://schemas.microsoft.com/office/drawing/2014/main" id="{686CD102-2AB4-4417-889E-3C01039ACE60}"/>
              </a:ext>
            </a:extLst>
          </p:cNvPr>
          <p:cNvSpPr txBox="1"/>
          <p:nvPr/>
        </p:nvSpPr>
        <p:spPr>
          <a:xfrm>
            <a:off x="5715001" y="3429001"/>
            <a:ext cx="5715000" cy="3139321"/>
          </a:xfrm>
          <a:prstGeom prst="rect">
            <a:avLst/>
          </a:prstGeom>
          <a:noFill/>
        </p:spPr>
        <p:txBody>
          <a:bodyPr wrap="square" rtlCol="0">
            <a:spAutoFit/>
          </a:bodyPr>
          <a:lstStyle/>
          <a:p>
            <a:pPr algn="just">
              <a:buFont typeface="Arial" panose="020B0604020202020204" pitchFamily="34" charset="0"/>
              <a:buChar char="•"/>
            </a:pPr>
            <a:r>
              <a:rPr lang="en-US" dirty="0">
                <a:solidFill>
                  <a:srgbClr val="444444"/>
                </a:solidFill>
                <a:latin typeface="Times New Roman" panose="02020603050405020304" pitchFamily="18" charset="0"/>
                <a:cs typeface="Times New Roman" panose="02020603050405020304" pitchFamily="18" charset="0"/>
              </a:rPr>
              <a:t>HTTP messages are divided into different frames having different features like:-​</a:t>
            </a:r>
          </a:p>
          <a:p>
            <a:pPr algn="just">
              <a:buFont typeface="Arial" panose="020B0604020202020204" pitchFamily="34" charset="0"/>
              <a:buChar char="•"/>
            </a:pPr>
            <a:r>
              <a:rPr lang="en-US" dirty="0">
                <a:solidFill>
                  <a:srgbClr val="444444"/>
                </a:solidFill>
                <a:latin typeface="Times New Roman" panose="02020603050405020304" pitchFamily="18" charset="0"/>
                <a:cs typeface="Times New Roman" panose="02020603050405020304" pitchFamily="18" charset="0"/>
              </a:rPr>
              <a:t>Connection Preface establish settings for HTTP/2 connection.​</a:t>
            </a:r>
          </a:p>
          <a:p>
            <a:pPr algn="just">
              <a:buFont typeface="Arial" panose="020B0604020202020204" pitchFamily="34" charset="0"/>
              <a:buChar char="•"/>
            </a:pPr>
            <a:r>
              <a:rPr lang="en-US" dirty="0">
                <a:solidFill>
                  <a:srgbClr val="444444"/>
                </a:solidFill>
                <a:latin typeface="Times New Roman" panose="02020603050405020304" pitchFamily="18" charset="0"/>
                <a:cs typeface="Times New Roman" panose="02020603050405020304" pitchFamily="18" charset="0"/>
              </a:rPr>
              <a:t>HEADERS and CONTINUATION Frames carry a header block and to transmit remaining parts of header block .​</a:t>
            </a:r>
          </a:p>
          <a:p>
            <a:pPr algn="just">
              <a:buFont typeface="Arial" panose="020B0604020202020204" pitchFamily="34" charset="0"/>
              <a:buChar char="•"/>
            </a:pPr>
            <a:r>
              <a:rPr lang="en-US" dirty="0">
                <a:solidFill>
                  <a:srgbClr val="444444"/>
                </a:solidFill>
                <a:latin typeface="Times New Roman" panose="02020603050405020304" pitchFamily="18" charset="0"/>
                <a:cs typeface="Times New Roman" panose="02020603050405020304" pitchFamily="18" charset="0"/>
              </a:rPr>
              <a:t>DATA Frame carry message body sent by the endpoints.​</a:t>
            </a:r>
          </a:p>
          <a:p>
            <a:pPr algn="just">
              <a:buFont typeface="Arial" panose="020B0604020202020204" pitchFamily="34" charset="0"/>
              <a:buChar char="•"/>
            </a:pPr>
            <a:r>
              <a:rPr lang="en-US" dirty="0">
                <a:solidFill>
                  <a:srgbClr val="444444"/>
                </a:solidFill>
                <a:latin typeface="Times New Roman" panose="02020603050405020304" pitchFamily="18" charset="0"/>
                <a:cs typeface="Times New Roman" panose="02020603050405020304" pitchFamily="18" charset="0"/>
              </a:rPr>
              <a:t>WINDOW UPDATE Frame indicate the number of bytes that the sender accept by its peer. ​</a:t>
            </a:r>
          </a:p>
          <a:p>
            <a:pPr algn="just">
              <a:buFont typeface="Arial" panose="020B0604020202020204" pitchFamily="34" charset="0"/>
              <a:buChar char="•"/>
            </a:pPr>
            <a:r>
              <a:rPr lang="en-US" dirty="0">
                <a:solidFill>
                  <a:srgbClr val="444444"/>
                </a:solidFill>
                <a:latin typeface="Times New Roman" panose="02020603050405020304" pitchFamily="18" charset="0"/>
                <a:cs typeface="Times New Roman" panose="02020603050405020304" pitchFamily="18" charset="0"/>
              </a:rPr>
              <a:t>GOAWAY Frame tear off established connection between end points.</a:t>
            </a:r>
          </a:p>
        </p:txBody>
      </p:sp>
      <p:sp>
        <p:nvSpPr>
          <p:cNvPr id="9" name="Rectangle 8">
            <a:extLst>
              <a:ext uri="{FF2B5EF4-FFF2-40B4-BE49-F238E27FC236}">
                <a16:creationId xmlns:a16="http://schemas.microsoft.com/office/drawing/2014/main" id="{507BEFB9-0B6F-4372-9C60-1EBCBC595CFB}"/>
              </a:ext>
            </a:extLst>
          </p:cNvPr>
          <p:cNvSpPr/>
          <p:nvPr/>
        </p:nvSpPr>
        <p:spPr>
          <a:xfrm>
            <a:off x="5949457" y="2933256"/>
            <a:ext cx="2753766"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HTTP Parameters</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205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A90B4-D966-44F9-8B21-78D8B905F1C4}"/>
              </a:ext>
            </a:extLst>
          </p:cNvPr>
          <p:cNvSpPr txBox="1"/>
          <p:nvPr/>
        </p:nvSpPr>
        <p:spPr>
          <a:xfrm>
            <a:off x="571500" y="136526"/>
            <a:ext cx="3760392" cy="930274"/>
          </a:xfrm>
          <a:prstGeom prst="rect">
            <a:avLst/>
          </a:prstGeom>
        </p:spPr>
        <p:txBody>
          <a:bodyPr rtlCol="0" anchor="b">
            <a:normAutofit/>
          </a:bodyPr>
          <a:lstStyle/>
          <a:p>
            <a:pPr>
              <a:spcAft>
                <a:spcPts val="600"/>
              </a:spcAft>
            </a:pPr>
            <a:r>
              <a:rPr lang="en-US" sz="2400" b="1" kern="1200" dirty="0">
                <a:solidFill>
                  <a:schemeClr val="tx1"/>
                </a:solidFill>
                <a:latin typeface="Times New Roman" panose="02020603050405020304" pitchFamily="18" charset="0"/>
                <a:ea typeface="+mj-ea"/>
                <a:cs typeface="Times New Roman" panose="02020603050405020304" pitchFamily="18" charset="0"/>
              </a:rPr>
              <a:t>MOTIVATION OF THE PROJECT</a:t>
            </a:r>
          </a:p>
        </p:txBody>
      </p:sp>
      <p:pic>
        <p:nvPicPr>
          <p:cNvPr id="4" name="Picture 3">
            <a:extLst>
              <a:ext uri="{FF2B5EF4-FFF2-40B4-BE49-F238E27FC236}">
                <a16:creationId xmlns:a16="http://schemas.microsoft.com/office/drawing/2014/main" id="{24382636-80F8-449C-9451-F7D60B609E9A}"/>
              </a:ext>
            </a:extLst>
          </p:cNvPr>
          <p:cNvPicPr>
            <a:picLocks noChangeAspect="1"/>
          </p:cNvPicPr>
          <p:nvPr/>
        </p:nvPicPr>
        <p:blipFill>
          <a:blip r:embed="rId2"/>
          <a:stretch>
            <a:fillRect/>
          </a:stretch>
        </p:blipFill>
        <p:spPr>
          <a:xfrm>
            <a:off x="288925" y="1562100"/>
            <a:ext cx="4511675" cy="3733800"/>
          </a:xfrm>
          <a:prstGeom prst="rect">
            <a:avLst/>
          </a:prstGeom>
        </p:spPr>
      </p:pic>
      <p:sp>
        <p:nvSpPr>
          <p:cNvPr id="14" name="Slide Number Placeholder 5">
            <a:extLst>
              <a:ext uri="{FF2B5EF4-FFF2-40B4-BE49-F238E27FC236}">
                <a16:creationId xmlns:a16="http://schemas.microsoft.com/office/drawing/2014/main" id="{9FBF3ED7-F0FC-4716-8679-C35A56B5D450}"/>
              </a:ext>
            </a:extLst>
          </p:cNvPr>
          <p:cNvSpPr>
            <a:spLocks noGrp="1"/>
          </p:cNvSpPr>
          <p:nvPr>
            <p:ph type="sldNum" sz="quarter" idx="12"/>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normAutofit/>
          </a:bodyPr>
          <a:lstStyle/>
          <a:p>
            <a:pPr>
              <a:lnSpc>
                <a:spcPct val="90000"/>
              </a:lnSpc>
              <a:spcAft>
                <a:spcPts val="600"/>
              </a:spcAft>
              <a:defRPr/>
            </a:pPr>
            <a:fld id="{A0C65C9B-8048-4F8D-9FD1-D044DE75564C}" type="slidenum">
              <a:rPr lang="en-US" altLang="en-US" kern="1200">
                <a:solidFill>
                  <a:schemeClr val="tx1"/>
                </a:solidFill>
                <a:latin typeface="Calibri" panose="020F0502020204030204" pitchFamily="34" charset="0"/>
                <a:ea typeface="+mn-ea"/>
                <a:cs typeface="Arial" panose="020B0604020202020204" pitchFamily="34" charset="0"/>
              </a:rPr>
              <a:pPr>
                <a:lnSpc>
                  <a:spcPct val="90000"/>
                </a:lnSpc>
                <a:spcAft>
                  <a:spcPts val="600"/>
                </a:spcAft>
                <a:defRPr/>
              </a:pPr>
              <a:t>3</a:t>
            </a:fld>
            <a:endParaRPr lang="en-US" altLang="en-US" kern="1200">
              <a:solidFill>
                <a:schemeClr val="tx1"/>
              </a:solidFill>
              <a:latin typeface="Calibri" panose="020F0502020204030204" pitchFamily="34" charset="0"/>
              <a:ea typeface="+mn-ea"/>
              <a:cs typeface="Arial" panose="020B0604020202020204" pitchFamily="34" charset="0"/>
            </a:endParaRPr>
          </a:p>
        </p:txBody>
      </p:sp>
      <p:graphicFrame>
        <p:nvGraphicFramePr>
          <p:cNvPr id="5" name="TextBox 2">
            <a:extLst>
              <a:ext uri="{FF2B5EF4-FFF2-40B4-BE49-F238E27FC236}">
                <a16:creationId xmlns:a16="http://schemas.microsoft.com/office/drawing/2014/main" id="{60806061-730F-4A69-8939-F34D03324D93}"/>
              </a:ext>
            </a:extLst>
          </p:cNvPr>
          <p:cNvGraphicFramePr/>
          <p:nvPr>
            <p:extLst>
              <p:ext uri="{D42A27DB-BD31-4B8C-83A1-F6EECF244321}">
                <p14:modId xmlns:p14="http://schemas.microsoft.com/office/powerpoint/2010/main" val="3834897458"/>
              </p:ext>
            </p:extLst>
          </p:nvPr>
        </p:nvGraphicFramePr>
        <p:xfrm>
          <a:off x="4800600" y="1435100"/>
          <a:ext cx="6248400" cy="4691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074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015C8FF-2936-4F9B-8C8D-FFF28549B54B}"/>
              </a:ext>
            </a:extLst>
          </p:cNvPr>
          <p:cNvGraphicFramePr/>
          <p:nvPr/>
        </p:nvGraphicFramePr>
        <p:xfrm>
          <a:off x="1981200" y="4687107"/>
          <a:ext cx="7620000" cy="50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B649B8F-1E31-CE40-841E-1B6AE62B3E56}"/>
              </a:ext>
            </a:extLst>
          </p:cNvPr>
          <p:cNvSpPr/>
          <p:nvPr/>
        </p:nvSpPr>
        <p:spPr>
          <a:xfrm>
            <a:off x="152400" y="1447800"/>
            <a:ext cx="9906000" cy="5016758"/>
          </a:xfrm>
          <a:prstGeom prst="rect">
            <a:avLst/>
          </a:prstGeom>
        </p:spPr>
        <p:txBody>
          <a:bodyPr wrap="square">
            <a:spAutoFit/>
          </a:bodyPr>
          <a:lstStyle/>
          <a:p>
            <a:pPr marL="457200" indent="-457200" algn="just">
              <a:buFont typeface="Wingdings" pitchFamily="2" charset="2"/>
              <a:buChar char="Ø"/>
            </a:pPr>
            <a:r>
              <a:rPr lang="en-US" sz="2400" dirty="0">
                <a:latin typeface="Times New Roman" panose="02020603050405020304" pitchFamily="18" charset="0"/>
                <a:cs typeface="Times New Roman" panose="02020603050405020304" pitchFamily="18" charset="0"/>
              </a:rPr>
              <a:t>As mentioned in the first milestone, I have successfully launched denial of service attack on different server and had developed detection scheme which is almost working 8 out 10 times. Also I mentioned I will develop different kind of attack and I have developed some other attack also which has accuracy of 70-80% . I a not able to develop a UI for my project because my project requires a lot of research work and developing attacks requires lot of time and I had learned lot of things during this project and I am satisfied with it.</a:t>
            </a:r>
          </a:p>
          <a:p>
            <a:pPr marL="457200" indent="-457200" algn="just">
              <a:buFont typeface="Wingdings" pitchFamily="2" charset="2"/>
              <a:buChar char="Ø"/>
            </a:pPr>
            <a:r>
              <a:rPr lang="en-US" sz="2400" dirty="0">
                <a:latin typeface="Times New Roman" panose="02020603050405020304" pitchFamily="18" charset="0"/>
                <a:cs typeface="Times New Roman" panose="02020603050405020304" pitchFamily="18" charset="0"/>
              </a:rPr>
              <a:t>Out of 10, I would give myself 7.5 as I was very consistent for my project work but still, I only succeeded in 75% competition of project which is good for me.</a:t>
            </a:r>
          </a:p>
          <a:p>
            <a:pPr marL="457200" indent="-457200" algn="just">
              <a:buFont typeface="Wingdings" pitchFamily="2" charset="2"/>
              <a:buChar char="Ø"/>
            </a:pPr>
            <a:endParaRPr lang="en-US" sz="2800" dirty="0">
              <a:latin typeface="+mj-lt"/>
            </a:endParaRPr>
          </a:p>
          <a:p>
            <a:pPr algn="just"/>
            <a:endParaRPr lang="en-US" sz="2800" dirty="0">
              <a:latin typeface="+mj-lt"/>
            </a:endParaRPr>
          </a:p>
        </p:txBody>
      </p:sp>
      <p:sp>
        <p:nvSpPr>
          <p:cNvPr id="2" name="Rectangle 1">
            <a:extLst>
              <a:ext uri="{FF2B5EF4-FFF2-40B4-BE49-F238E27FC236}">
                <a16:creationId xmlns:a16="http://schemas.microsoft.com/office/drawing/2014/main" id="{07F228E9-E412-4A90-8B1A-9CD00C51D2DE}"/>
              </a:ext>
            </a:extLst>
          </p:cNvPr>
          <p:cNvSpPr/>
          <p:nvPr/>
        </p:nvSpPr>
        <p:spPr>
          <a:xfrm>
            <a:off x="378664" y="304800"/>
            <a:ext cx="5211684" cy="646331"/>
          </a:xfrm>
          <a:prstGeom prst="rect">
            <a:avLst/>
          </a:prstGeom>
          <a:noFill/>
        </p:spPr>
        <p:txBody>
          <a:bodyPr wrap="none" lIns="91440" tIns="45720" rIns="91440" bIns="45720">
            <a:spAutoFit/>
          </a:bodyPr>
          <a:lstStyle/>
          <a:p>
            <a:pPr algn="ctr"/>
            <a:r>
              <a:rPr lang="en-US" sz="3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Quality/Outcome/Success</a:t>
            </a:r>
            <a:endParaRPr lang="en-US" sz="3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20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015C8FF-2936-4F9B-8C8D-FFF28549B54B}"/>
              </a:ext>
            </a:extLst>
          </p:cNvPr>
          <p:cNvGraphicFramePr/>
          <p:nvPr/>
        </p:nvGraphicFramePr>
        <p:xfrm>
          <a:off x="1981200" y="4687107"/>
          <a:ext cx="7620000" cy="50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2">
            <a:extLst>
              <a:ext uri="{FF2B5EF4-FFF2-40B4-BE49-F238E27FC236}">
                <a16:creationId xmlns:a16="http://schemas.microsoft.com/office/drawing/2014/main" id="{0796C6C9-C2AD-2B4E-B6E3-49F23FCACCA8}"/>
              </a:ext>
            </a:extLst>
          </p:cNvPr>
          <p:cNvSpPr txBox="1">
            <a:spLocks noChangeArrowheads="1"/>
          </p:cNvSpPr>
          <p:nvPr/>
        </p:nvSpPr>
        <p:spPr bwMode="auto">
          <a:xfrm>
            <a:off x="152400" y="223270"/>
            <a:ext cx="5715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200" b="1" dirty="0">
                <a:latin typeface="Times New Roman" panose="02020603050405020304" pitchFamily="18" charset="0"/>
                <a:ea typeface="+mj-ea"/>
                <a:cs typeface="Times New Roman" panose="02020603050405020304" pitchFamily="18" charset="0"/>
              </a:rPr>
              <a:t>TECHNICAL  BRIEF </a:t>
            </a:r>
          </a:p>
        </p:txBody>
      </p:sp>
      <p:pic>
        <p:nvPicPr>
          <p:cNvPr id="2050" name="Picture 2">
            <a:extLst>
              <a:ext uri="{FF2B5EF4-FFF2-40B4-BE49-F238E27FC236}">
                <a16:creationId xmlns:a16="http://schemas.microsoft.com/office/drawing/2014/main" id="{6E2D291D-CA1E-4D30-AA9F-853988D9A5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90846" y="1447800"/>
            <a:ext cx="5292012" cy="4547398"/>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7528405-A0EC-412D-916B-517160539FC7}"/>
              </a:ext>
            </a:extLst>
          </p:cNvPr>
          <p:cNvSpPr txBox="1"/>
          <p:nvPr/>
        </p:nvSpPr>
        <p:spPr>
          <a:xfrm>
            <a:off x="398370" y="1736340"/>
            <a:ext cx="5140785"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This attack is example of slow-rate attacks  means attack parameters are slowly sent again and again to server. ​</a:t>
            </a:r>
          </a:p>
          <a:p>
            <a:pPr marL="285750" indent="-285750"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The attack works by tying up or continuously consuming server resources by sending legitimate incomplete HTTP requests to and making server to wait for complete request and reserve the resources available for open connection waiting for their completion.​</a:t>
            </a:r>
          </a:p>
          <a:p>
            <a:pPr marL="285750" indent="-285750"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 The complete HTTP request sent to server always ends with a line as \r \ n, which is always followed by an empty line which signifies the end of the request and it is necessary to complete the request. ​</a:t>
            </a:r>
          </a:p>
          <a:p>
            <a:pPr algn="just">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50897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015C8FF-2936-4F9B-8C8D-FFF28549B54B}"/>
              </a:ext>
            </a:extLst>
          </p:cNvPr>
          <p:cNvGraphicFramePr/>
          <p:nvPr/>
        </p:nvGraphicFramePr>
        <p:xfrm>
          <a:off x="1981200" y="4687107"/>
          <a:ext cx="7620000" cy="50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2">
            <a:extLst>
              <a:ext uri="{FF2B5EF4-FFF2-40B4-BE49-F238E27FC236}">
                <a16:creationId xmlns:a16="http://schemas.microsoft.com/office/drawing/2014/main" id="{0796C6C9-C2AD-2B4E-B6E3-49F23FCACCA8}"/>
              </a:ext>
            </a:extLst>
          </p:cNvPr>
          <p:cNvSpPr txBox="1">
            <a:spLocks noChangeArrowheads="1"/>
          </p:cNvSpPr>
          <p:nvPr/>
        </p:nvSpPr>
        <p:spPr bwMode="auto">
          <a:xfrm>
            <a:off x="152400" y="223270"/>
            <a:ext cx="5715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200" b="1" dirty="0">
                <a:latin typeface="Times New Roman" panose="02020603050405020304" pitchFamily="18" charset="0"/>
                <a:ea typeface="+mj-ea"/>
                <a:cs typeface="Times New Roman" panose="02020603050405020304" pitchFamily="18" charset="0"/>
              </a:rPr>
              <a:t>TECHNICAL  BRIEF </a:t>
            </a:r>
          </a:p>
        </p:txBody>
      </p:sp>
      <p:sp>
        <p:nvSpPr>
          <p:cNvPr id="2" name="TextBox 1">
            <a:extLst>
              <a:ext uri="{FF2B5EF4-FFF2-40B4-BE49-F238E27FC236}">
                <a16:creationId xmlns:a16="http://schemas.microsoft.com/office/drawing/2014/main" id="{67528405-A0EC-412D-916B-517160539FC7}"/>
              </a:ext>
            </a:extLst>
          </p:cNvPr>
          <p:cNvSpPr txBox="1"/>
          <p:nvPr/>
        </p:nvSpPr>
        <p:spPr>
          <a:xfrm>
            <a:off x="398370" y="1736340"/>
            <a:ext cx="5140785"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attacker removes these lines and sends incomplete request and the server must wait for the end of the request so the half open connection can be completed, and the server waits for a specific timeout before it closes connection.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timeout is restarted again when the attacker sends the next packet containing incomplete request, so the server again wait for same time for request to get completed. Thus, in this Slow HTTP attack, the attacker never sends the final line/ complete request to the server  in order to keep the connection half open as long as possible which results in denial of service to another user.  </a:t>
            </a:r>
          </a:p>
          <a:p>
            <a:pPr algn="just">
              <a:buFont typeface="Arial" panose="020B0604020202020204" pitchFamily="34" charset="0"/>
              <a:buChar char="•"/>
            </a:pPr>
            <a:endParaRPr lang="en-US" dirty="0">
              <a:solidFill>
                <a:srgbClr val="000000"/>
              </a:solidFill>
            </a:endParaRPr>
          </a:p>
        </p:txBody>
      </p:sp>
      <p:pic>
        <p:nvPicPr>
          <p:cNvPr id="3074" name="Picture 2">
            <a:extLst>
              <a:ext uri="{FF2B5EF4-FFF2-40B4-BE49-F238E27FC236}">
                <a16:creationId xmlns:a16="http://schemas.microsoft.com/office/drawing/2014/main" id="{797BBD79-52D3-49EE-AC58-C52662FF7D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90847" y="1736340"/>
            <a:ext cx="5521785" cy="4060722"/>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57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478169-0CBF-4FD1-BB83-F86BFA1971BF}"/>
              </a:ext>
            </a:extLst>
          </p:cNvPr>
          <p:cNvSpPr/>
          <p:nvPr/>
        </p:nvSpPr>
        <p:spPr>
          <a:xfrm>
            <a:off x="873422" y="152400"/>
            <a:ext cx="2798778"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a:t>
            </a:r>
          </a:p>
        </p:txBody>
      </p:sp>
      <p:sp>
        <p:nvSpPr>
          <p:cNvPr id="5" name="TextBox 4">
            <a:extLst>
              <a:ext uri="{FF2B5EF4-FFF2-40B4-BE49-F238E27FC236}">
                <a16:creationId xmlns:a16="http://schemas.microsoft.com/office/drawing/2014/main" id="{CBC0CB5A-EA91-469F-B633-95FD20382C89}"/>
              </a:ext>
            </a:extLst>
          </p:cNvPr>
          <p:cNvSpPr txBox="1"/>
          <p:nvPr/>
        </p:nvSpPr>
        <p:spPr>
          <a:xfrm>
            <a:off x="152400" y="1729769"/>
            <a:ext cx="4953000"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attack was tested on 4 different server in which attacker send incomplete request the server again and again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attacker removes these lines and sends incomplete request and the server must wait for the end of the request so the half open connection can be completed, and the server waits for a specific timeout before it closes connection.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were multiple request being sent to the server and at a point of time all resources of servers were consumed and resulted in denial of service attack.</a:t>
            </a:r>
          </a:p>
          <a:p>
            <a:pPr algn="just"/>
            <a:endParaRPr lang="en-IN"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0A5E9D59-B680-4958-9D4B-9F5DE0373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337" y="1729769"/>
            <a:ext cx="6104263" cy="339846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660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A3151094-C7A7-4AF2-8D37-1DFDEFA05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966268"/>
            <a:ext cx="5789960" cy="2247056"/>
          </a:xfrm>
          <a:prstGeom prst="rect">
            <a:avLst/>
          </a:prstGeom>
        </p:spPr>
      </p:pic>
      <p:sp>
        <p:nvSpPr>
          <p:cNvPr id="4" name="Rectangle 3">
            <a:extLst>
              <a:ext uri="{FF2B5EF4-FFF2-40B4-BE49-F238E27FC236}">
                <a16:creationId xmlns:a16="http://schemas.microsoft.com/office/drawing/2014/main" id="{44478169-0CBF-4FD1-BB83-F86BFA1971BF}"/>
              </a:ext>
            </a:extLst>
          </p:cNvPr>
          <p:cNvSpPr/>
          <p:nvPr/>
        </p:nvSpPr>
        <p:spPr>
          <a:xfrm>
            <a:off x="873422" y="152400"/>
            <a:ext cx="2798778"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a:t>
            </a:r>
          </a:p>
        </p:txBody>
      </p:sp>
      <p:sp>
        <p:nvSpPr>
          <p:cNvPr id="5" name="TextBox 4">
            <a:extLst>
              <a:ext uri="{FF2B5EF4-FFF2-40B4-BE49-F238E27FC236}">
                <a16:creationId xmlns:a16="http://schemas.microsoft.com/office/drawing/2014/main" id="{CBC0CB5A-EA91-469F-B633-95FD20382C89}"/>
              </a:ext>
            </a:extLst>
          </p:cNvPr>
          <p:cNvSpPr txBox="1"/>
          <p:nvPr/>
        </p:nvSpPr>
        <p:spPr>
          <a:xfrm>
            <a:off x="304800" y="1905000"/>
            <a:ext cx="4648200"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attack was tested on 4 different servers used globally and which all are based on HTTP method for transmitting and receiving data from client.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following result was found that the maximum waiting time for Apache, Nginx, H20 are indefinite for all which is only in case when client does not send any data to server after sending get or the post request after 3-way handshake has been completed between client and the server.</a:t>
            </a: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0654E8A-7DE6-4564-B218-50B4A131DB16}"/>
              </a:ext>
            </a:extLst>
          </p:cNvPr>
          <p:cNvSpPr/>
          <p:nvPr/>
        </p:nvSpPr>
        <p:spPr>
          <a:xfrm>
            <a:off x="5591482" y="4209348"/>
            <a:ext cx="3782446" cy="561949"/>
          </a:xfrm>
          <a:prstGeom prst="rect">
            <a:avLst/>
          </a:prstGeom>
        </p:spPr>
        <p:txBody>
          <a:bodyPr wrap="none">
            <a:spAutoFit/>
          </a:bodyPr>
          <a:lstStyle/>
          <a:p>
            <a:pPr indent="457200" algn="ctr">
              <a:lnSpc>
                <a:spcPct val="200000"/>
              </a:lnSpc>
              <a:spcAft>
                <a:spcPts val="0"/>
              </a:spcAft>
            </a:pPr>
            <a:r>
              <a:rPr lang="en-US" b="1" dirty="0">
                <a:latin typeface="Times New Roman" panose="02020603050405020304" pitchFamily="18" charset="0"/>
                <a:ea typeface="Calibri" panose="020F0502020204030204" pitchFamily="34" charset="0"/>
              </a:rPr>
              <a:t>Table 1: Test on different server</a:t>
            </a:r>
            <a:endParaRPr lang="en-IN"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660007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ate Placeholder 4">
            <a:extLst>
              <a:ext uri="{FF2B5EF4-FFF2-40B4-BE49-F238E27FC236}">
                <a16:creationId xmlns:a16="http://schemas.microsoft.com/office/drawing/2014/main" id="{AF20D243-5614-4D7B-AA27-B5D39134A13D}"/>
              </a:ext>
            </a:extLst>
          </p:cNvPr>
          <p:cNvSpPr>
            <a:spLocks noGrp="1"/>
          </p:cNvSpPr>
          <p:nvPr>
            <p:ph type="dt" sz="half" idx="10"/>
          </p:nvPr>
        </p:nvSpPr>
        <p:spPr>
          <a:xfrm>
            <a:off x="571500" y="6356350"/>
            <a:ext cx="2667000" cy="365125"/>
          </a:xfrm>
        </p:spPr>
        <p:txBody>
          <a:bodyPr/>
          <a:lstStyle/>
          <a:p>
            <a:pPr>
              <a:defRPr/>
            </a:pPr>
            <a:endParaRPr lang="en-US"/>
          </a:p>
        </p:txBody>
      </p:sp>
      <p:sp>
        <p:nvSpPr>
          <p:cNvPr id="15" name="Slide Number Placeholder 5">
            <a:extLst>
              <a:ext uri="{FF2B5EF4-FFF2-40B4-BE49-F238E27FC236}">
                <a16:creationId xmlns:a16="http://schemas.microsoft.com/office/drawing/2014/main" id="{546E285F-82D4-4222-B21A-30AD76EB421E}"/>
              </a:ext>
            </a:extLst>
          </p:cNvPr>
          <p:cNvSpPr>
            <a:spLocks noGrp="1"/>
          </p:cNvSpPr>
          <p:nvPr>
            <p:ph type="sldNum" sz="quarter" idx="12"/>
          </p:nvPr>
        </p:nvSpPr>
        <p:spPr>
          <a:xfrm>
            <a:off x="8191500" y="6356350"/>
            <a:ext cx="2667000" cy="365125"/>
          </a:xfrm>
        </p:spPr>
        <p:txBody>
          <a:bodyPr/>
          <a:lstStyle/>
          <a:p>
            <a:pPr>
              <a:spcAft>
                <a:spcPts val="600"/>
              </a:spcAft>
              <a:defRPr/>
            </a:pPr>
            <a:fld id="{A0C65C9B-8048-4F8D-9FD1-D044DE75564C}" type="slidenum">
              <a:rPr lang="en-US" altLang="en-US"/>
              <a:pPr>
                <a:spcAft>
                  <a:spcPts val="600"/>
                </a:spcAft>
                <a:defRPr/>
              </a:pPr>
              <a:t>9</a:t>
            </a:fld>
            <a:endParaRPr lang="en-US" altLang="en-US"/>
          </a:p>
        </p:txBody>
      </p:sp>
      <p:graphicFrame>
        <p:nvGraphicFramePr>
          <p:cNvPr id="4" name="TextBox 1">
            <a:extLst>
              <a:ext uri="{FF2B5EF4-FFF2-40B4-BE49-F238E27FC236}">
                <a16:creationId xmlns:a16="http://schemas.microsoft.com/office/drawing/2014/main" id="{C3F9C448-18DF-454A-BE6E-22705C66860F}"/>
              </a:ext>
            </a:extLst>
          </p:cNvPr>
          <p:cNvGraphicFramePr/>
          <p:nvPr>
            <p:extLst>
              <p:ext uri="{D42A27DB-BD31-4B8C-83A1-F6EECF244321}">
                <p14:modId xmlns:p14="http://schemas.microsoft.com/office/powerpoint/2010/main" val="827952536"/>
              </p:ext>
            </p:extLst>
          </p:nvPr>
        </p:nvGraphicFramePr>
        <p:xfrm>
          <a:off x="4648200" y="1143000"/>
          <a:ext cx="6858000" cy="521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469A8AED-9C1C-4923-8DE8-2EB8830EE063}"/>
              </a:ext>
            </a:extLst>
          </p:cNvPr>
          <p:cNvSpPr/>
          <p:nvPr/>
        </p:nvSpPr>
        <p:spPr>
          <a:xfrm>
            <a:off x="304800" y="2751313"/>
            <a:ext cx="3745523" cy="1015663"/>
          </a:xfrm>
          <a:prstGeom prst="rect">
            <a:avLst/>
          </a:prstGeom>
          <a:noFill/>
        </p:spPr>
        <p:txBody>
          <a:bodyPr wrap="square" lIns="91440" tIns="45720" rIns="91440" bIns="45720">
            <a:spAutoFit/>
          </a:bodyPr>
          <a:lstStyle/>
          <a:p>
            <a:pPr algn="ctr"/>
            <a:r>
              <a:rPr lang="en-US" sz="6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RESULTS</a:t>
            </a:r>
          </a:p>
        </p:txBody>
      </p:sp>
    </p:spTree>
    <p:extLst>
      <p:ext uri="{BB962C8B-B14F-4D97-AF65-F5344CB8AC3E}">
        <p14:creationId xmlns:p14="http://schemas.microsoft.com/office/powerpoint/2010/main" val="3569334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593</Words>
  <Application>Microsoft Office PowerPoint</Application>
  <PresentationFormat>Custom</PresentationFormat>
  <Paragraphs>55</Paragraphs>
  <Slides>10</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Wingdings</vt:lpstr>
      <vt:lpstr>Lato Black</vt:lpstr>
      <vt:lpstr>Arial</vt:lpstr>
      <vt:lpstr>Times New Roman</vt:lpstr>
      <vt:lpstr>Calibri</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dc:creator>
  <cp:lastModifiedBy>mayank</cp:lastModifiedBy>
  <cp:revision>4</cp:revision>
  <dcterms:created xsi:type="dcterms:W3CDTF">2019-10-31T20:25:13Z</dcterms:created>
  <dcterms:modified xsi:type="dcterms:W3CDTF">2019-11-01T09:21:13Z</dcterms:modified>
</cp:coreProperties>
</file>