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78EB69-824F-455C-A0B0-2DBF2196338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Untitled Section" id="{799025EA-37C6-4B36-9FA5-5FCC5EA8C69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50" autoAdjust="0"/>
  </p:normalViewPr>
  <p:slideViewPr>
    <p:cSldViewPr snapToGrid="0">
      <p:cViewPr varScale="1">
        <p:scale>
          <a:sx n="66" d="100"/>
          <a:sy n="66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BF0F1-069F-43F1-966A-EB16119AAB8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DF230-FE07-44FE-A4A4-A91C5EA7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Engine: Unity,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Cryengine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F230-FE07-44FE-A4A4-A91C5EA7B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1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4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619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1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595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4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8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5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0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0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1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8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3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3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74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6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4FE6-943E-4A68-B740-12751930033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57F7BB-1D24-4A60-ABAB-49E4F047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026682"/>
            <a:ext cx="6438900" cy="2343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200" y="91336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Giới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thiệu</a:t>
            </a:r>
            <a:r>
              <a:rPr lang="en-US" sz="5400" b="1" dirty="0" smtClean="0"/>
              <a:t> 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4749800"/>
            <a:ext cx="767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cap="all" dirty="0" smtClean="0"/>
              <a:t>“THE </a:t>
            </a:r>
            <a:r>
              <a:rPr lang="en-US" sz="2000" cap="all" dirty="0"/>
              <a:t>BEST DEVELOPMENT PLATFORM FOR CREATING </a:t>
            </a:r>
            <a:r>
              <a:rPr lang="en-US" sz="2000" cap="all" dirty="0" smtClean="0"/>
              <a:t>GAMES”</a:t>
            </a:r>
            <a:endParaRPr lang="en-US" sz="2000" cap="all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695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game?</a:t>
            </a:r>
          </a:p>
          <a:p>
            <a:r>
              <a:rPr lang="en-US" dirty="0" smtClean="0"/>
              <a:t>Game Engine </a:t>
            </a:r>
            <a:r>
              <a:rPr lang="en-US" dirty="0" err="1" smtClean="0"/>
              <a:t>và</a:t>
            </a:r>
            <a:r>
              <a:rPr lang="en-US" dirty="0" smtClean="0"/>
              <a:t> Unity.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Unity.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Unity.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game </a:t>
            </a:r>
            <a:r>
              <a:rPr lang="en-US" dirty="0" err="1" smtClean="0"/>
              <a:t>bằng</a:t>
            </a:r>
            <a:r>
              <a:rPr lang="en-US" dirty="0" smtClean="0"/>
              <a:t> 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39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game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3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</a:t>
            </a:r>
            <a:r>
              <a:rPr lang="en-US" dirty="0" err="1" smtClean="0"/>
              <a:t>và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784656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Game Engine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Unity</a:t>
            </a:r>
          </a:p>
          <a:p>
            <a:pPr marL="0" indent="0">
              <a:buNone/>
            </a:pPr>
            <a:r>
              <a:rPr lang="en-US" i="1" dirty="0" smtClean="0"/>
              <a:t>“Unity </a:t>
            </a:r>
            <a:r>
              <a:rPr lang="en-US" i="1" dirty="0"/>
              <a:t>is a cross-platform game engine with a built-in IDE developed by Unity Technologies. It is used to develop video games for web plugins, desktop platforms, consoles and mobile devices</a:t>
            </a:r>
            <a:r>
              <a:rPr lang="en-US" i="1" dirty="0" smtClean="0"/>
              <a:t>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90" y="2788432"/>
            <a:ext cx="1327040" cy="887744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09" y="2408941"/>
            <a:ext cx="1657565" cy="1657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15" y="2408941"/>
            <a:ext cx="942928" cy="1396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72" y="2561689"/>
            <a:ext cx="1073076" cy="1278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77" y="2561689"/>
            <a:ext cx="1395294" cy="11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77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3138" y="1709201"/>
            <a:ext cx="2635931" cy="3777622"/>
          </a:xfrm>
        </p:spPr>
        <p:txBody>
          <a:bodyPr/>
          <a:lstStyle/>
          <a:p>
            <a:r>
              <a:rPr lang="en-US" dirty="0" smtClean="0"/>
              <a:t>Scene (1)</a:t>
            </a:r>
          </a:p>
          <a:p>
            <a:r>
              <a:rPr lang="en-US" dirty="0" smtClean="0"/>
              <a:t>Game (1)</a:t>
            </a:r>
          </a:p>
          <a:p>
            <a:r>
              <a:rPr lang="en-US" dirty="0" smtClean="0"/>
              <a:t>Hierarchy (2)</a:t>
            </a:r>
          </a:p>
          <a:p>
            <a:r>
              <a:rPr lang="en-US" dirty="0" smtClean="0"/>
              <a:t>Project (3)</a:t>
            </a:r>
          </a:p>
          <a:p>
            <a:r>
              <a:rPr lang="en-US" dirty="0" smtClean="0"/>
              <a:t>Inspector (4)</a:t>
            </a:r>
          </a:p>
          <a:p>
            <a:r>
              <a:rPr lang="en-US" dirty="0" err="1" smtClean="0"/>
              <a:t>Topbar</a:t>
            </a:r>
            <a:r>
              <a:rPr lang="en-US" dirty="0" smtClean="0"/>
              <a:t> (5)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04" y="1517181"/>
            <a:ext cx="7883396" cy="46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31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Scene: </a:t>
            </a:r>
            <a:r>
              <a:rPr lang="en-US" dirty="0" err="1" smtClean="0"/>
              <a:t>cảnh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Game Object: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,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cối</a:t>
            </a:r>
            <a:r>
              <a:rPr lang="en-US" dirty="0" smtClean="0"/>
              <a:t>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cộ</a:t>
            </a:r>
            <a:r>
              <a:rPr lang="en-US" dirty="0" smtClean="0"/>
              <a:t>,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Camera: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,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smtClean="0"/>
              <a:t>Component: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Game Object</a:t>
            </a:r>
          </a:p>
          <a:p>
            <a:r>
              <a:rPr lang="en-US" dirty="0" smtClean="0"/>
              <a:t>Sprite: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game object</a:t>
            </a:r>
          </a:p>
          <a:p>
            <a:r>
              <a:rPr lang="en-US" dirty="0" smtClean="0"/>
              <a:t>Animation: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sprite </a:t>
            </a:r>
          </a:p>
          <a:p>
            <a:r>
              <a:rPr lang="en-US" dirty="0" smtClean="0"/>
              <a:t>Script: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/>
              <a:t> </a:t>
            </a:r>
            <a:r>
              <a:rPr lang="en-US" dirty="0" smtClean="0"/>
              <a:t>(C#, JS, Boo)</a:t>
            </a:r>
          </a:p>
          <a:p>
            <a:r>
              <a:rPr lang="en-US" dirty="0" smtClean="0"/>
              <a:t>Sound: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Prefabs: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05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game </a:t>
            </a:r>
            <a:r>
              <a:rPr lang="en-US" dirty="0" err="1"/>
              <a:t>bằng</a:t>
            </a:r>
            <a:r>
              <a:rPr lang="en-US" dirty="0"/>
              <a:t> Unity.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Game object, component </a:t>
            </a:r>
          </a:p>
          <a:p>
            <a:r>
              <a:rPr lang="en-US" dirty="0" smtClean="0"/>
              <a:t>Animations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Prefabs </a:t>
            </a:r>
            <a:r>
              <a:rPr lang="en-US" dirty="0" err="1" smtClean="0"/>
              <a:t>và</a:t>
            </a:r>
            <a:r>
              <a:rPr lang="en-US" dirty="0" smtClean="0"/>
              <a:t> Scripts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18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7771" y="2470220"/>
            <a:ext cx="826769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!</a:t>
            </a:r>
            <a:endParaRPr lang="en-US" sz="1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756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233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PowerPoint Presentation</vt:lpstr>
      <vt:lpstr>Nội dung</vt:lpstr>
      <vt:lpstr>Game và Lập trình game ?</vt:lpstr>
      <vt:lpstr>Game Engine và Unity</vt:lpstr>
      <vt:lpstr>Giao diện chính của Unity</vt:lpstr>
      <vt:lpstr>Các khái niệm cơ bản trong Unity</vt:lpstr>
      <vt:lpstr>Các xử lý cơ bản khi làm game bằng Unity.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Phan</dc:creator>
  <cp:lastModifiedBy>Hieu Phan</cp:lastModifiedBy>
  <cp:revision>70</cp:revision>
  <dcterms:created xsi:type="dcterms:W3CDTF">2015-09-22T06:58:34Z</dcterms:created>
  <dcterms:modified xsi:type="dcterms:W3CDTF">2015-09-22T10:38:14Z</dcterms:modified>
</cp:coreProperties>
</file>