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7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DE6C-94C2-42A6-B759-80265BC6C88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F97F-2602-447E-908C-83CD3D3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4582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534400" cy="624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57201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629400" y="685800"/>
            <a:ext cx="1828800" cy="52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84107" y="685801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0" y="2819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3130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685801"/>
            <a:ext cx="1828800" cy="53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4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Hoan Nguyen</dc:creator>
  <cp:lastModifiedBy>Vinh Hoan Nguyen</cp:lastModifiedBy>
  <cp:revision>8</cp:revision>
  <dcterms:created xsi:type="dcterms:W3CDTF">2014-06-13T08:48:10Z</dcterms:created>
  <dcterms:modified xsi:type="dcterms:W3CDTF">2014-06-16T10:54:41Z</dcterms:modified>
</cp:coreProperties>
</file>