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DE6C-94C2-42A6-B759-80265BC6C88B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97F-2602-447E-908C-83CD3D3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5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DE6C-94C2-42A6-B759-80265BC6C88B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97F-2602-447E-908C-83CD3D3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80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DE6C-94C2-42A6-B759-80265BC6C88B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97F-2602-447E-908C-83CD3D3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7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DE6C-94C2-42A6-B759-80265BC6C88B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97F-2602-447E-908C-83CD3D3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9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DE6C-94C2-42A6-B759-80265BC6C88B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97F-2602-447E-908C-83CD3D3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86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DE6C-94C2-42A6-B759-80265BC6C88B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97F-2602-447E-908C-83CD3D3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73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DE6C-94C2-42A6-B759-80265BC6C88B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97F-2602-447E-908C-83CD3D3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5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DE6C-94C2-42A6-B759-80265BC6C88B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97F-2602-447E-908C-83CD3D3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5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DE6C-94C2-42A6-B759-80265BC6C88B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97F-2602-447E-908C-83CD3D3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0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DE6C-94C2-42A6-B759-80265BC6C88B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97F-2602-447E-908C-83CD3D3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1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DE6C-94C2-42A6-B759-80265BC6C88B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97F-2602-447E-908C-83CD3D3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5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1DE6C-94C2-42A6-B759-80265BC6C88B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4F97F-2602-447E-908C-83CD3D3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2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45507" y="1219200"/>
            <a:ext cx="8077200" cy="487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1295400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800600" y="1523999"/>
            <a:ext cx="1828800" cy="52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2755307" y="1524000"/>
            <a:ext cx="1828800" cy="535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2286000" y="2819400"/>
            <a:ext cx="3657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95600" y="231306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49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15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Vinh Hoan Nguyen</dc:creator>
  <cp:lastModifiedBy>Vinh Hoan Nguyen</cp:lastModifiedBy>
  <cp:revision>5</cp:revision>
  <dcterms:created xsi:type="dcterms:W3CDTF">2014-06-13T08:48:10Z</dcterms:created>
  <dcterms:modified xsi:type="dcterms:W3CDTF">2014-06-13T09:41:07Z</dcterms:modified>
</cp:coreProperties>
</file>