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2" r:id="rId6"/>
    <p:sldId id="265" r:id="rId7"/>
    <p:sldId id="263" r:id="rId8"/>
    <p:sldId id="261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5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8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7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8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7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5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5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0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1DE6C-94C2-42A6-B759-80265BC6C88B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2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8458200" cy="624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1752600"/>
            <a:ext cx="434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tin </a:t>
            </a:r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vặt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2819400"/>
            <a:ext cx="1981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2819400"/>
            <a:ext cx="1981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5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228600"/>
            <a:ext cx="8534400" cy="6324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838200"/>
            <a:ext cx="6781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username/password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1752600"/>
            <a:ext cx="6781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user info like </a:t>
            </a:r>
            <a:r>
              <a:rPr lang="en-US" smtClean="0"/>
              <a:t>addresses, </a:t>
            </a:r>
            <a:r>
              <a:rPr lang="en-US" dirty="0" smtClean="0"/>
              <a:t>company or not,  …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3657600"/>
            <a:ext cx="6781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more info for store like </a:t>
            </a:r>
            <a:r>
              <a:rPr lang="en-US" dirty="0" err="1" smtClean="0"/>
              <a:t>lotte</a:t>
            </a:r>
            <a:r>
              <a:rPr lang="en-US" dirty="0" smtClean="0"/>
              <a:t>(more info) -&gt; Show Open hours…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1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28600"/>
            <a:ext cx="8686800" cy="6324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533400"/>
            <a:ext cx="4495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vặt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219200"/>
            <a:ext cx="784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" y="2514600"/>
            <a:ext cx="784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700" y="3810000"/>
            <a:ext cx="7848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thong tin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(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,…)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700" y="5105400"/>
            <a:ext cx="7848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8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534400" cy="624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165" y="475130"/>
            <a:ext cx="183328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657165" y="703729"/>
            <a:ext cx="1828800" cy="5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38400" y="703730"/>
            <a:ext cx="2057400" cy="53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99447" y="1676400"/>
            <a:ext cx="493955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Nhap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vao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tu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khoa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165" y="1676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05600" y="703730"/>
            <a:ext cx="1828800" cy="53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vặt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533400" y="2438400"/>
            <a:ext cx="3429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534400" cy="624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9447" y="1676400"/>
            <a:ext cx="493955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Iphone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165" y="1676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6165" y="2209800"/>
            <a:ext cx="8068235" cy="411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9893" y="2875002"/>
            <a:ext cx="169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Iphone</a:t>
            </a:r>
            <a:r>
              <a:rPr lang="en-US" dirty="0" smtClean="0"/>
              <a:t> 4s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9893" y="2438400"/>
            <a:ext cx="169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Iphone</a:t>
            </a:r>
            <a:r>
              <a:rPr lang="en-US" dirty="0" smtClean="0"/>
              <a:t> 3s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3364468"/>
            <a:ext cx="169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Iphone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3897868"/>
            <a:ext cx="169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Iphone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6165" y="475130"/>
            <a:ext cx="183328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657165" y="703729"/>
            <a:ext cx="1828800" cy="5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438400" y="703730"/>
            <a:ext cx="2057400" cy="53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705600" y="703730"/>
            <a:ext cx="1828800" cy="53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vặt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5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534400" cy="624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13070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Sau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chọn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phẩm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có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6165" y="1828800"/>
            <a:ext cx="806823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/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" y="2743200"/>
            <a:ext cx="806823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200" y="3733800"/>
            <a:ext cx="806823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6165" y="475130"/>
            <a:ext cx="183328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657165" y="703729"/>
            <a:ext cx="1828800" cy="5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438400" y="703730"/>
            <a:ext cx="2057400" cy="53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705600" y="703730"/>
            <a:ext cx="1828800" cy="53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vặt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58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534400" cy="624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6165" y="1676400"/>
            <a:ext cx="806823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list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(2-3 newest catalog)</a:t>
            </a:r>
          </a:p>
          <a:p>
            <a:pPr algn="ctr"/>
            <a:r>
              <a:rPr lang="en-US" dirty="0" smtClean="0"/>
              <a:t>/ </a:t>
            </a:r>
            <a:r>
              <a:rPr lang="en-US" dirty="0" err="1" smtClean="0"/>
              <a:t>Hien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13070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Sau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chọn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thêm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mới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6165" y="3352800"/>
            <a:ext cx="806823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" y="4267200"/>
            <a:ext cx="806823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200" y="5257800"/>
            <a:ext cx="806823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6165" y="475130"/>
            <a:ext cx="183328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657165" y="703729"/>
            <a:ext cx="1828800" cy="5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438400" y="703730"/>
            <a:ext cx="2057400" cy="53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705600" y="703730"/>
            <a:ext cx="1828800" cy="53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vặt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40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28600"/>
            <a:ext cx="8686800" cy="6324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533400"/>
            <a:ext cx="4495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vặt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user logged 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219200"/>
            <a:ext cx="784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" y="2514600"/>
            <a:ext cx="784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700" y="3810000"/>
            <a:ext cx="7848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thong tin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(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,…)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700" y="5105400"/>
            <a:ext cx="7848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 smtClean="0"/>
              <a:t>bán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Defaul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-&gt; </a:t>
            </a:r>
            <a:r>
              <a:rPr lang="en-US" dirty="0" err="1" smtClean="0"/>
              <a:t>cho</a:t>
            </a:r>
            <a:r>
              <a:rPr lang="en-US" dirty="0" smtClean="0"/>
              <a:t> button show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change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534400" cy="624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6165" y="703728"/>
            <a:ext cx="1833282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657165" y="703729"/>
            <a:ext cx="1828800" cy="5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438400" y="457200"/>
            <a:ext cx="2057400" cy="782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705600" y="703730"/>
            <a:ext cx="1828800" cy="53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vặt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 </a:t>
            </a:r>
            <a:r>
              <a:rPr lang="en-US" dirty="0" err="1" smtClean="0"/>
              <a:t>kiem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muc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5600" y="1676400"/>
            <a:ext cx="502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514600"/>
            <a:ext cx="7924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Hien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4495800"/>
            <a:ext cx="7924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Hien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sach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 da </a:t>
            </a:r>
            <a:r>
              <a:rPr lang="en-US" dirty="0" err="1" smtClean="0"/>
              <a:t>tao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" y="38978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 </a:t>
            </a:r>
            <a:r>
              <a:rPr lang="en-US" dirty="0" err="1" smtClean="0"/>
              <a:t>kiem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895600" y="3897868"/>
            <a:ext cx="502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302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Vinh Hoan Nguyen</dc:creator>
  <cp:lastModifiedBy>Vinh Hoan Nguyen</cp:lastModifiedBy>
  <cp:revision>60</cp:revision>
  <dcterms:created xsi:type="dcterms:W3CDTF">2014-06-13T08:48:10Z</dcterms:created>
  <dcterms:modified xsi:type="dcterms:W3CDTF">2014-06-17T09:15:06Z</dcterms:modified>
</cp:coreProperties>
</file>