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  <p:sldId id="265" r:id="rId7"/>
    <p:sldId id="263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7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DE6C-94C2-42A6-B759-80265BC6C88B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4582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8194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8194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8534400" cy="632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678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username/password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752600"/>
            <a:ext cx="678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user info like </a:t>
            </a:r>
            <a:r>
              <a:rPr lang="en-US" smtClean="0"/>
              <a:t>addresses, </a:t>
            </a:r>
            <a:r>
              <a:rPr lang="en-US" dirty="0" smtClean="0"/>
              <a:t>company or not,  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657600"/>
            <a:ext cx="678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more info for store like </a:t>
            </a:r>
            <a:r>
              <a:rPr lang="en-US" dirty="0" err="1" smtClean="0"/>
              <a:t>lotte</a:t>
            </a:r>
            <a:r>
              <a:rPr lang="en-US" dirty="0" smtClean="0"/>
              <a:t>(more info) -&gt; Show Open hours…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38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kí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632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33400"/>
            <a:ext cx="449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" y="25146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8100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thong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,…)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" y="51054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(default is auto fill user logged-in 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8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99447" y="1676400"/>
            <a:ext cx="49395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Nhap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vao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khoa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165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33400" y="24384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447" y="1676400"/>
            <a:ext cx="49395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Iphone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165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6165" y="2209800"/>
            <a:ext cx="8068235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893" y="2875002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4s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893" y="2438400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3s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3364468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897868"/>
            <a:ext cx="169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Iphone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30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phẩm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165" y="1828800"/>
            <a:ext cx="80682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/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7432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37338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8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6165" y="1676400"/>
            <a:ext cx="806823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list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(2-3 newest catalog)</a:t>
            </a:r>
          </a:p>
          <a:p>
            <a:pPr algn="ctr"/>
            <a:r>
              <a:rPr lang="en-US" dirty="0" smtClean="0"/>
              <a:t>/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30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thêm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mới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165" y="3352800"/>
            <a:ext cx="806823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42672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5257800"/>
            <a:ext cx="806823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6165" y="475130"/>
            <a:ext cx="183328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703730"/>
            <a:ext cx="20574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632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33400"/>
            <a:ext cx="449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user logged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" y="2514600"/>
            <a:ext cx="784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8100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thong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,…)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" y="5105400"/>
            <a:ext cx="7848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Defaul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-&gt; </a:t>
            </a:r>
            <a:r>
              <a:rPr lang="en-US" dirty="0" err="1" smtClean="0"/>
              <a:t>cho</a:t>
            </a:r>
            <a:r>
              <a:rPr lang="en-US" dirty="0" smtClean="0"/>
              <a:t> button show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change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165" y="703728"/>
            <a:ext cx="1833282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657165" y="703729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438400" y="457200"/>
            <a:ext cx="2057400" cy="78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705600" y="703730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kiem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1676400"/>
            <a:ext cx="502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792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4495800"/>
            <a:ext cx="792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 da </a:t>
            </a:r>
            <a:r>
              <a:rPr lang="en-US" dirty="0" err="1" smtClean="0"/>
              <a:t>tao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97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 </a:t>
            </a:r>
            <a:r>
              <a:rPr lang="en-US" dirty="0" err="1" smtClean="0"/>
              <a:t>kiem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600" y="3897868"/>
            <a:ext cx="502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313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Hoan Nguyen</dc:creator>
  <cp:lastModifiedBy>Vinh Hoan Nguyen</cp:lastModifiedBy>
  <cp:revision>62</cp:revision>
  <dcterms:created xsi:type="dcterms:W3CDTF">2014-06-13T08:48:10Z</dcterms:created>
  <dcterms:modified xsi:type="dcterms:W3CDTF">2014-06-20T08:30:41Z</dcterms:modified>
</cp:coreProperties>
</file>