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9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01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5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12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57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2F47E7-43E5-48F1-B60A-471A447A5C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ABB90B-5EFA-4AD3-BD6A-13AAA4922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6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506-0712-1E39-ACE2-89FAF922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633195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Face Detection Using Generative AI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561FA-E484-E86E-5036-A457719E3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267" y="3392457"/>
            <a:ext cx="10175466" cy="194733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RAHUL KUMAR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REG NO- 712221104501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DEPT- CSE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YEAR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COURSE NAME- GENERATIVE AI FOR ENGG.(E2324)</a:t>
            </a: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DA854-2242-3CE6-98B9-434B86F6913E}"/>
              </a:ext>
            </a:extLst>
          </p:cNvPr>
          <p:cNvSpPr txBox="1"/>
          <p:nvPr/>
        </p:nvSpPr>
        <p:spPr>
          <a:xfrm>
            <a:off x="3268746" y="630013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öhne"/>
              </a:rPr>
              <a:t>PARK COLLEGE OF ENGINEERING AND TECHNOLOGY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8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717B-2E9B-FB0F-B0C8-76B3FA24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0685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br>
              <a:rPr lang="en-US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E4B5-81EA-376B-6A42-B6F63CEA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95" y="1621366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Our Generative AI-based face detection system offers a robust solution to contemporary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Striving for excellence in accuracy, speed, and adaptability.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Continuously evolving to meet the dynamic demands of digital platforms and industries.</a:t>
            </a:r>
          </a:p>
        </p:txBody>
      </p:sp>
    </p:spTree>
    <p:extLst>
      <p:ext uri="{BB962C8B-B14F-4D97-AF65-F5344CB8AC3E}">
        <p14:creationId xmlns:p14="http://schemas.microsoft.com/office/powerpoint/2010/main" val="295436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4FF-99F6-FAE4-D3D9-AC5C2C13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19" y="1921933"/>
            <a:ext cx="8534400" cy="150706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THANKING YOU !</a:t>
            </a:r>
            <a:endParaRPr lang="en-IN" sz="8000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65B8A-4A94-A31B-A58C-2A61A7DD7235}"/>
              </a:ext>
            </a:extLst>
          </p:cNvPr>
          <p:cNvSpPr txBox="1"/>
          <p:nvPr/>
        </p:nvSpPr>
        <p:spPr>
          <a:xfrm>
            <a:off x="7871382" y="3159492"/>
            <a:ext cx="385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Naan </a:t>
            </a:r>
            <a:r>
              <a:rPr lang="en-IN" sz="2800" b="1" i="1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Mudhalvan</a:t>
            </a:r>
            <a:endParaRPr lang="en-IN" sz="28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2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C74E-86A8-72DA-F835-2BA7963F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81" y="556355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Söhne"/>
              </a:rPr>
              <a:t>Agenda</a:t>
            </a:r>
            <a:br>
              <a:rPr lang="en-US" sz="4400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B17D-F839-0B5A-0A86-C3A72539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36" y="2063422"/>
            <a:ext cx="8534400" cy="361526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Our Solution and Propositions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Modeling Approaches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Results and Evolution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52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30F1-6F00-93AE-17B4-4AC3720D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56" y="690427"/>
            <a:ext cx="8534400" cy="1242068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Problem Statement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84A4-FB92-36B7-3A2A-2C718CE8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92" y="1432874"/>
            <a:ext cx="8534400" cy="3615267"/>
          </a:xfrm>
        </p:spPr>
        <p:txBody>
          <a:bodyPr/>
          <a:lstStyle/>
          <a:p>
            <a:pPr marL="0" indent="0" algn="l">
              <a:buNone/>
            </a:pPr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Rapid expansion of digital platforms demands efficient face detection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Current methods face challenges like accuracy, speed, and adaptability to diverse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 robust solution is required to address these issues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431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C2C5-073E-5450-9E5F-CF1AB32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6672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Project Overview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512B-0C99-9B8E-2D08-EDC1E6ED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599" y="1621366"/>
            <a:ext cx="8534400" cy="36152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Our project aims to develop a face detection system using Generative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Leveraging cutting-edge algorithms, we strive to enhance accuracy and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Emphasis on adaptability to various environments and lighting conditions.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8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8ED7-6245-BC83-69E7-4BBFF348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27" y="628191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End Users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D2F4-83AA-5986-1FD3-B245B3DD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893" y="2135258"/>
            <a:ext cx="8534400" cy="36152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Social media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Surveillance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Entertainment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Authentication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Automotive industry (for driver monitoring)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Medical imaging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CA2A7-C59E-01C6-8623-16DE90E9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58" y="3051534"/>
            <a:ext cx="2624581" cy="217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08C6E-A621-BDFB-BE27-2B6CC77F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58" y="99319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0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CDC7-F2FA-77E9-ED3A-F5EA1F4B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794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Our Solution and Propositions</a:t>
            </a:r>
            <a:br>
              <a:rPr lang="en-US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B480-4CAF-F8FE-F610-E204DF6C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440" y="1854724"/>
            <a:ext cx="8534400" cy="36152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Utilizing Generative AI for face detection offers superior accuracy and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Our solution prioritizes real-time processing and adaptability.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Integration of machine learning for continuous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8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3EB-A8B2-EDE6-05A2-29BA167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71" y="367819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Key Features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5C9-6839-4400-A33E-0385644A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22748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High accuracy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Real-time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Adaptability to diverse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Low computational resource requirement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Scalability for large-scale deployment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080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263A-BD74-918D-9C59-8CB3DD19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01" y="647044"/>
            <a:ext cx="8534400" cy="1507067"/>
          </a:xfrm>
        </p:spPr>
        <p:txBody>
          <a:bodyPr/>
          <a:lstStyle/>
          <a:p>
            <a:r>
              <a:rPr lang="en-IN" b="1" i="0" dirty="0" err="1">
                <a:solidFill>
                  <a:schemeClr val="bg1"/>
                </a:solidFill>
                <a:effectLst/>
                <a:latin typeface="Söhne"/>
              </a:rPr>
              <a:t>Modeling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 Approaches</a:t>
            </a:r>
            <a:br>
              <a:rPr lang="en-IN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CA57-F19F-0002-5A1A-1CC0D9B3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051" y="2287049"/>
            <a:ext cx="8534400" cy="361526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Convolutional Neural Networks (CNNs) for feature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Generative Adversarial Networks (GANs) for generating synthetic face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Transfer learning for adapting to specific domains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Reinforcement learning for dynamic environment adaptation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06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0A99-2AB0-E9E4-041D-81E1229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33806"/>
            <a:ext cx="8534400" cy="1507067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Results and Evolution</a:t>
            </a:r>
            <a:br>
              <a:rPr lang="en-US" b="0" i="0" dirty="0">
                <a:solidFill>
                  <a:srgbClr val="ECECEC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80CB-9E78-E879-81EE-9B256A1C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491" y="2194089"/>
            <a:ext cx="8534400" cy="36152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Initial testing shows promising results in accuracy and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Continuous improvement through feedback loops and data augmentation.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Future enhancements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Multi-face detection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Occlusion handling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Improved performance in low-light conditions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5997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319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</vt:lpstr>
      <vt:lpstr>Century Gothic</vt:lpstr>
      <vt:lpstr>Söhne</vt:lpstr>
      <vt:lpstr>Wingdings 3</vt:lpstr>
      <vt:lpstr>Slice</vt:lpstr>
      <vt:lpstr>Face Detection Using Generative AI</vt:lpstr>
      <vt:lpstr> Agenda </vt:lpstr>
      <vt:lpstr>Problem Statement </vt:lpstr>
      <vt:lpstr>Project Overview </vt:lpstr>
      <vt:lpstr>End Users </vt:lpstr>
      <vt:lpstr>Our Solution and Propositions </vt:lpstr>
      <vt:lpstr>Key Features </vt:lpstr>
      <vt:lpstr>Modeling Approaches </vt:lpstr>
      <vt:lpstr>Results and Evolution </vt:lpstr>
      <vt:lpstr>Conclusion </vt:lpstr>
      <vt:lpstr>THANKING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Using Generative AI</dc:title>
  <dc:creator>VIR PRAKASH</dc:creator>
  <cp:lastModifiedBy>VIR PRAKASH</cp:lastModifiedBy>
  <cp:revision>1</cp:revision>
  <dcterms:created xsi:type="dcterms:W3CDTF">2024-04-05T06:13:03Z</dcterms:created>
  <dcterms:modified xsi:type="dcterms:W3CDTF">2024-04-05T06:34:12Z</dcterms:modified>
</cp:coreProperties>
</file>