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A8A-AC6B-4810-82DD-E52EEE3341D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2129-CC79-44A6-8716-19F8F7DCA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44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A8A-AC6B-4810-82DD-E52EEE3341D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2129-CC79-44A6-8716-19F8F7DCA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40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A8A-AC6B-4810-82DD-E52EEE3341D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2129-CC79-44A6-8716-19F8F7DCA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6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A8A-AC6B-4810-82DD-E52EEE3341D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2129-CC79-44A6-8716-19F8F7DCA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A8A-AC6B-4810-82DD-E52EEE3341D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2129-CC79-44A6-8716-19F8F7DCA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78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A8A-AC6B-4810-82DD-E52EEE3341D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2129-CC79-44A6-8716-19F8F7DCA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3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A8A-AC6B-4810-82DD-E52EEE3341D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2129-CC79-44A6-8716-19F8F7DCA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6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A8A-AC6B-4810-82DD-E52EEE3341D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2129-CC79-44A6-8716-19F8F7DCA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71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A8A-AC6B-4810-82DD-E52EEE3341D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2129-CC79-44A6-8716-19F8F7DCA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A8A-AC6B-4810-82DD-E52EEE3341D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2129-CC79-44A6-8716-19F8F7DCA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1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A8A-AC6B-4810-82DD-E52EEE3341D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E2129-CC79-44A6-8716-19F8F7DCA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6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35A8A-AC6B-4810-82DD-E52EEE3341D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2129-CC79-44A6-8716-19F8F7DCA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40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946316" y="2496281"/>
            <a:ext cx="2911591" cy="7694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467726" y="2492667"/>
            <a:ext cx="277698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WiSens</a:t>
            </a:r>
            <a:endParaRPr lang="en-US" sz="4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Arc 5"/>
          <p:cNvSpPr/>
          <p:nvPr/>
        </p:nvSpPr>
        <p:spPr>
          <a:xfrm>
            <a:off x="6280722" y="2553970"/>
            <a:ext cx="637309" cy="551719"/>
          </a:xfrm>
          <a:prstGeom prst="arc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Arc 6"/>
          <p:cNvSpPr/>
          <p:nvPr/>
        </p:nvSpPr>
        <p:spPr>
          <a:xfrm>
            <a:off x="6340759" y="2619682"/>
            <a:ext cx="517237" cy="436340"/>
          </a:xfrm>
          <a:prstGeom prst="arc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Arc 7"/>
          <p:cNvSpPr/>
          <p:nvPr/>
        </p:nvSpPr>
        <p:spPr>
          <a:xfrm>
            <a:off x="6415382" y="2682963"/>
            <a:ext cx="378691" cy="354933"/>
          </a:xfrm>
          <a:prstGeom prst="arc">
            <a:avLst>
              <a:gd name="adj1" fmla="val 16053718"/>
              <a:gd name="adj2" fmla="val 0"/>
            </a:avLst>
          </a:prstGeom>
          <a:ln w="28575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Arc 8"/>
          <p:cNvSpPr/>
          <p:nvPr/>
        </p:nvSpPr>
        <p:spPr>
          <a:xfrm>
            <a:off x="6493164" y="2752436"/>
            <a:ext cx="232058" cy="227596"/>
          </a:xfrm>
          <a:prstGeom prst="arc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3919" y="2499895"/>
            <a:ext cx="10054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Lab</a:t>
            </a:r>
            <a:endParaRPr lang="en-US" sz="4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58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59428" y="2029324"/>
            <a:ext cx="6534363" cy="19014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485463" y="2318311"/>
            <a:ext cx="52818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WiSens</a:t>
            </a:r>
            <a:endParaRPr lang="en-US" sz="8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Arc 5"/>
          <p:cNvSpPr/>
          <p:nvPr/>
        </p:nvSpPr>
        <p:spPr>
          <a:xfrm>
            <a:off x="6280722" y="2553970"/>
            <a:ext cx="637309" cy="551719"/>
          </a:xfrm>
          <a:prstGeom prst="arc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Arc 6"/>
          <p:cNvSpPr/>
          <p:nvPr/>
        </p:nvSpPr>
        <p:spPr>
          <a:xfrm>
            <a:off x="6340759" y="2619682"/>
            <a:ext cx="517237" cy="436340"/>
          </a:xfrm>
          <a:prstGeom prst="arc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Arc 7"/>
          <p:cNvSpPr/>
          <p:nvPr/>
        </p:nvSpPr>
        <p:spPr>
          <a:xfrm>
            <a:off x="6415382" y="2682963"/>
            <a:ext cx="378691" cy="354933"/>
          </a:xfrm>
          <a:prstGeom prst="arc">
            <a:avLst>
              <a:gd name="adj1" fmla="val 16053718"/>
              <a:gd name="adj2" fmla="val 0"/>
            </a:avLst>
          </a:prstGeom>
          <a:ln w="28575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Arc 8"/>
          <p:cNvSpPr/>
          <p:nvPr/>
        </p:nvSpPr>
        <p:spPr>
          <a:xfrm>
            <a:off x="6493164" y="2752436"/>
            <a:ext cx="232058" cy="227596"/>
          </a:xfrm>
          <a:prstGeom prst="arc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32619" y="2318311"/>
            <a:ext cx="167545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Lab</a:t>
            </a:r>
            <a:endParaRPr lang="en-US" sz="8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9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 SAHOO</dc:creator>
  <cp:lastModifiedBy>AJIT SAHOO</cp:lastModifiedBy>
  <cp:revision>5</cp:revision>
  <dcterms:created xsi:type="dcterms:W3CDTF">2021-06-08T07:02:44Z</dcterms:created>
  <dcterms:modified xsi:type="dcterms:W3CDTF">2021-06-08T07:18:55Z</dcterms:modified>
</cp:coreProperties>
</file>