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0066CC"/>
                </a:solidFill>
              </a:defRPr>
            </a:pPr>
            <a:r>
              <a:t>Tally – My Notes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646464"/>
                </a:solidFill>
              </a:defRPr>
            </a:pPr>
            <a:r>
              <a:t>By President Chhathu Kumar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8B"/>
                </a:solidFill>
              </a:defRPr>
            </a:pPr>
            <a:r>
              <a:t>Slide 1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3C3C3C"/>
                </a:solidFill>
              </a:defRPr>
            </a:pPr>
            <a:r>
              <a:t>Write your content here...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8B"/>
                </a:solidFill>
              </a:defRPr>
            </a:pPr>
            <a:r>
              <a:t>Slide 2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3C3C3C"/>
                </a:solidFill>
              </a:defRPr>
            </a:pPr>
            <a:r>
              <a:t>Write your content here...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8B"/>
                </a:solidFill>
              </a:defRPr>
            </a:pPr>
            <a:r>
              <a:t>Slide 3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3C3C3C"/>
                </a:solidFill>
              </a:defRPr>
            </a:pPr>
            <a:r>
              <a:t>Write your content here...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8B"/>
                </a:solidFill>
              </a:defRPr>
            </a:pPr>
            <a:r>
              <a:t>Slide 4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3C3C3C"/>
                </a:solidFill>
              </a:defRPr>
            </a:pPr>
            <a:r>
              <a:t>Write your content here...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