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79" r:id="rId3"/>
    <p:sldId id="278" r:id="rId4"/>
    <p:sldId id="284" r:id="rId5"/>
    <p:sldId id="280" r:id="rId6"/>
    <p:sldId id="281" r:id="rId7"/>
    <p:sldId id="282" r:id="rId8"/>
    <p:sldId id="283" r:id="rId9"/>
  </p:sldIdLst>
  <p:sldSz cx="13004800" cy="9753600"/>
  <p:notesSz cx="13004800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7375E"/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6" autoAdjust="0"/>
    <p:restoredTop sz="75746" autoAdjust="0"/>
  </p:normalViewPr>
  <p:slideViewPr>
    <p:cSldViewPr>
      <p:cViewPr varScale="1">
        <p:scale>
          <a:sx n="44" d="100"/>
          <a:sy n="44" d="100"/>
        </p:scale>
        <p:origin x="159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29.01.2017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26T19:16:23.942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8B59D5D6-4B0C-401B-91CA-1D57D52C8713}" emma:medium="tactile" emma:mode="ink">
          <msink:context xmlns:msink="http://schemas.microsoft.com/ink/2010/main" type="writingRegion" rotatedBoundingBox="-2432,22644 -2370,22644 -2370,22694 -2432,22694"/>
        </emma:interpretation>
      </emma:emma>
    </inkml:annotationXML>
    <inkml:traceGroup>
      <inkml:annotationXML>
        <emma:emma xmlns:emma="http://www.w3.org/2003/04/emma" version="1.0">
          <emma:interpretation id="{8F1FA90D-D6C8-429E-9A38-C90EEA39BE3D}" emma:medium="tactile" emma:mode="ink">
            <msink:context xmlns:msink="http://schemas.microsoft.com/ink/2010/main" type="paragraph" rotatedBoundingBox="-2432,22644 -2370,22644 -2370,22694 -2432,226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96C51F-7203-4064-AF10-2020F65B93E9}" emma:medium="tactile" emma:mode="ink">
              <msink:context xmlns:msink="http://schemas.microsoft.com/ink/2010/main" type="line" rotatedBoundingBox="-2432,22644 -2370,22644 -2370,22694 -2432,22694"/>
            </emma:interpretation>
          </emma:emma>
        </inkml:annotationXML>
        <inkml:traceGroup>
          <inkml:annotationXML>
            <emma:emma xmlns:emma="http://www.w3.org/2003/04/emma" version="1.0">
              <emma:interpretation id="{CF975A23-8832-4D71-A5AB-6D00EA733E4D}" emma:medium="tactile" emma:mode="ink">
                <msink:context xmlns:msink="http://schemas.microsoft.com/ink/2010/main" type="inkWord" rotatedBoundingBox="-2432,22644 -2370,22644 -2370,22694 -2432,22694"/>
              </emma:interpretation>
              <emma:one-of disjunction-type="recognition" id="oneOf0">
                <emma:interpretation id="interp0" emma:lang="de-DE" emma:confidence="0">
                  <emma:literal>&lt;</emma:literal>
                </emma:interpretation>
                <emma:interpretation id="interp1" emma:lang="de-DE" emma:confidence="0">
                  <emma:literal>.</emma:literal>
                </emma:interpretation>
                <emma:interpretation id="interp2" emma:lang="de-DE" emma:confidence="0">
                  <emma:literal>&gt;</emma:literal>
                </emma:interpretation>
                <emma:interpretation id="interp3" emma:lang="de-DE" emma:confidence="0">
                  <emma:literal>4</emma:literal>
                </emma:interpretation>
                <emma:interpretation id="interp4" emma:lang="de-DE" emma:confidence="0">
                  <emma:literal>C</emma:literal>
                </emma:interpretation>
              </emma:one-of>
            </emma:emma>
          </inkml:annotationXML>
          <inkml:trace contextRef="#ctx0" brushRef="#br0">1734 23022 7040,'-58'-27'2720,"54"27"-1472,8-23-2080,3 29 160,12-1-2144,13-10-864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26T19:16:25.663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350E9735-7534-45DE-BD12-34119618791D}" emma:medium="tactile" emma:mode="ink">
          <msink:context xmlns:msink="http://schemas.microsoft.com/ink/2010/main" type="inkDrawing"/>
        </emma:interpretation>
      </emma:emma>
    </inkml:annotationXML>
    <inkml:trace contextRef="#ctx0" brushRef="#br0">31884 9873 896,'-37'32'352,"37"-32"-192,14 9-544,-14-9-96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29.01.2017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time was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ISSUE </a:t>
            </a:r>
            <a:r>
              <a:rPr lang="de-DE" dirty="0" err="1"/>
              <a:t>contains</a:t>
            </a:r>
            <a:r>
              <a:rPr lang="de-DE" dirty="0"/>
              <a:t> ID, </a:t>
            </a:r>
            <a:r>
              <a:rPr lang="de-DE" dirty="0" err="1"/>
              <a:t>Created_At</a:t>
            </a:r>
            <a:r>
              <a:rPr lang="de-DE" dirty="0"/>
              <a:t>, </a:t>
            </a:r>
            <a:r>
              <a:rPr lang="de-DE" dirty="0" err="1"/>
              <a:t>Creator_ID</a:t>
            </a:r>
            <a:br>
              <a:rPr lang="de-DE" dirty="0"/>
            </a:br>
            <a:r>
              <a:rPr lang="de-DE" dirty="0"/>
              <a:t>EVENT </a:t>
            </a:r>
            <a:r>
              <a:rPr lang="de-DE" dirty="0" err="1"/>
              <a:t>contains</a:t>
            </a:r>
            <a:r>
              <a:rPr lang="de-DE" dirty="0"/>
              <a:t> ID, </a:t>
            </a:r>
            <a:r>
              <a:rPr lang="de-DE" dirty="0" err="1"/>
              <a:t>Created_At</a:t>
            </a:r>
            <a:r>
              <a:rPr lang="de-DE" dirty="0"/>
              <a:t>, </a:t>
            </a:r>
            <a:r>
              <a:rPr lang="de-DE" dirty="0" err="1"/>
              <a:t>Author_ID</a:t>
            </a:r>
            <a:r>
              <a:rPr lang="de-DE" dirty="0"/>
              <a:t>, </a:t>
            </a:r>
            <a:r>
              <a:rPr lang="de-DE" dirty="0" err="1"/>
              <a:t>Isuue_ID</a:t>
            </a:r>
            <a:r>
              <a:rPr lang="de-DE" dirty="0"/>
              <a:t>, Status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Get</a:t>
            </a:r>
            <a:r>
              <a:rPr lang="de-DE" dirty="0"/>
              <a:t> all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ID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ones</a:t>
            </a:r>
            <a:r>
              <a:rPr lang="de-DE" dirty="0"/>
              <a:t>)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PEOPLE </a:t>
            </a:r>
            <a:r>
              <a:rPr lang="de-DE" dirty="0" err="1"/>
              <a:t>contains</a:t>
            </a:r>
            <a:r>
              <a:rPr lang="de-DE" dirty="0"/>
              <a:t> ID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Collect</a:t>
            </a:r>
            <a:r>
              <a:rPr lang="de-DE" dirty="0"/>
              <a:t> all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-ID 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-/</a:t>
            </a:r>
            <a:r>
              <a:rPr lang="de-DE" dirty="0" err="1"/>
              <a:t>creator</a:t>
            </a:r>
            <a:r>
              <a:rPr lang="de-DE" dirty="0"/>
              <a:t>-ID (</a:t>
            </a:r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assignee</a:t>
            </a:r>
            <a:r>
              <a:rPr lang="de-DE" dirty="0"/>
              <a:t>/</a:t>
            </a:r>
            <a:r>
              <a:rPr lang="de-DE" dirty="0" err="1"/>
              <a:t>reporterID</a:t>
            </a:r>
            <a:r>
              <a:rPr lang="de-DE" dirty="0"/>
              <a:t>?)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in 2 </a:t>
            </a:r>
            <a:r>
              <a:rPr lang="de-DE" dirty="0" err="1"/>
              <a:t>weeks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50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50 </a:t>
            </a:r>
            <a:r>
              <a:rPr lang="de-DE" dirty="0" err="1"/>
              <a:t>weeks</a:t>
            </a:r>
            <a:r>
              <a:rPr lang="de-DE" dirty="0"/>
              <a:t> was </a:t>
            </a:r>
            <a:r>
              <a:rPr lang="de-DE" dirty="0" err="1"/>
              <a:t>cut</a:t>
            </a:r>
            <a:r>
              <a:rPr lang="de-DE" dirty="0"/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183203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in 1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0 </a:t>
            </a:r>
            <a:r>
              <a:rPr lang="de-DE" dirty="0" err="1"/>
              <a:t>to</a:t>
            </a:r>
            <a:r>
              <a:rPr lang="de-DE" dirty="0"/>
              <a:t> 14 </a:t>
            </a:r>
            <a:r>
              <a:rPr lang="de-DE" dirty="0" err="1"/>
              <a:t>weeks</a:t>
            </a:r>
            <a:r>
              <a:rPr lang="de-DE" dirty="0"/>
              <a:t>)</a:t>
            </a:r>
          </a:p>
          <a:p>
            <a:r>
              <a:rPr lang="de-DE" dirty="0"/>
              <a:t>Shows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weeks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59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Bring Information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in </a:t>
            </a:r>
            <a:r>
              <a:rPr lang="de-DE" dirty="0" err="1"/>
              <a:t>boxplot</a:t>
            </a:r>
            <a:r>
              <a:rPr lang="de-DE" dirty="0"/>
              <a:t>: </a:t>
            </a:r>
          </a:p>
          <a:p>
            <a:r>
              <a:rPr lang="de-DE" dirty="0"/>
              <a:t>-&gt;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1: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priority</a:t>
            </a:r>
            <a:endParaRPr lang="de-DE" dirty="0"/>
          </a:p>
          <a:p>
            <a:r>
              <a:rPr lang="de-DE" dirty="0"/>
              <a:t>-&gt; 10: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(~2/3)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resolving</a:t>
            </a:r>
            <a:r>
              <a:rPr lang="de-DE" dirty="0"/>
              <a:t> time</a:t>
            </a:r>
          </a:p>
          <a:p>
            <a:endParaRPr lang="de-DE" dirty="0"/>
          </a:p>
          <a:p>
            <a:r>
              <a:rPr lang="de-DE" dirty="0"/>
              <a:t>ANIMATION</a:t>
            </a:r>
          </a:p>
          <a:p>
            <a:r>
              <a:rPr lang="de-DE" dirty="0"/>
              <a:t>-&gt; 2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</a:t>
            </a:r>
            <a:r>
              <a:rPr lang="de-DE" dirty="0" err="1"/>
              <a:t>issue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resolving</a:t>
            </a:r>
            <a:r>
              <a:rPr lang="de-DE" dirty="0"/>
              <a:t> time</a:t>
            </a:r>
          </a:p>
          <a:p>
            <a:r>
              <a:rPr lang="de-DE" dirty="0"/>
              <a:t>SO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/>
              <a:t>achieve</a:t>
            </a:r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88094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51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8400" y="5791200"/>
            <a:ext cx="91033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1193800" y="4648200"/>
            <a:ext cx="10841997" cy="923330"/>
          </a:xfrm>
        </p:spPr>
        <p:txBody>
          <a:bodyPr vert="horz"/>
          <a:lstStyle>
            <a:lvl1pPr>
              <a:defRPr sz="60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1168400" y="4191000"/>
            <a:ext cx="8229600" cy="295465"/>
          </a:xfrm>
        </p:spPr>
        <p:txBody>
          <a:bodyPr lIns="0" tIns="0" rIns="0" bIns="0"/>
          <a:lstStyle>
            <a:lvl1pPr>
              <a:defRPr sz="24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75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1"/>
          <p:cNvSpPr/>
          <p:nvPr userDrawn="1"/>
        </p:nvSpPr>
        <p:spPr>
          <a:xfrm>
            <a:off x="8255000" y="1384299"/>
            <a:ext cx="4749800" cy="40200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Applied Computer Science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401" y="1874982"/>
            <a:ext cx="10841997" cy="677108"/>
          </a:xfrm>
        </p:spPr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0000" y="3048000"/>
            <a:ext cx="82296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17375E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1"/>
          <p:cNvSpPr/>
          <p:nvPr userDrawn="1"/>
        </p:nvSpPr>
        <p:spPr>
          <a:xfrm>
            <a:off x="8255000" y="1384299"/>
            <a:ext cx="4749800" cy="40200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Applied Computer Science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401" y="1874982"/>
            <a:ext cx="10841997" cy="677108"/>
          </a:xfrm>
        </p:spPr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0001" y="3048000"/>
            <a:ext cx="8265599" cy="369332"/>
          </a:xfrm>
        </p:spPr>
        <p:txBody>
          <a:bodyPr lIns="0" tIns="0" rIns="0" bIns="0"/>
          <a:lstStyle>
            <a:lvl1pPr>
              <a:spcAft>
                <a:spcPts val="600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24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676C-4406-3640-8397-3968334A8A8E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1"/>
          <p:cNvSpPr/>
          <p:nvPr userDrawn="1"/>
        </p:nvSpPr>
        <p:spPr>
          <a:xfrm>
            <a:off x="8255000" y="1384299"/>
            <a:ext cx="4749800" cy="40200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Applied Computer Science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62"/>
          <p:cNvSpPr/>
          <p:nvPr userDrawn="1"/>
        </p:nvSpPr>
        <p:spPr>
          <a:xfrm>
            <a:off x="0" y="1371600"/>
            <a:ext cx="13004800" cy="9663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2" y="2325623"/>
            <a:ext cx="13004798" cy="66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401" y="1516381"/>
            <a:ext cx="10841997" cy="523220"/>
          </a:xfrm>
        </p:spPr>
        <p:txBody>
          <a:bodyPr lIns="0" tIns="0" rIns="0" bIns="0"/>
          <a:lstStyle>
            <a:lvl1pPr>
              <a:defRPr sz="34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CA0F-C99F-184A-BCAD-ADF098A7BB5A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4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1295400"/>
            <a:ext cx="13004800" cy="8458200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10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1"/>
          <p:cNvSpPr/>
          <p:nvPr userDrawn="1"/>
        </p:nvSpPr>
        <p:spPr>
          <a:xfrm>
            <a:off x="8255000" y="1384299"/>
            <a:ext cx="4749800" cy="40200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Applied Computer Science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1371600"/>
            <a:ext cx="13004800" cy="9663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6350000" y="2325623"/>
            <a:ext cx="6671462" cy="66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1081401" y="1516381"/>
            <a:ext cx="10841997" cy="523220"/>
          </a:xfrm>
        </p:spPr>
        <p:txBody>
          <a:bodyPr lIns="0" tIns="0" rIns="0" bIns="0"/>
          <a:lstStyle>
            <a:lvl1pPr>
              <a:defRPr sz="34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8CEF-F7BB-BA45-8352-420FBD9C4B5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1016000" y="3048000"/>
            <a:ext cx="4572000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73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platzhalt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62"/>
          <p:cNvSpPr/>
          <p:nvPr userDrawn="1"/>
        </p:nvSpPr>
        <p:spPr>
          <a:xfrm>
            <a:off x="0" y="1371600"/>
            <a:ext cx="13004800" cy="7620000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/>
          <p:nvPr userDrawn="1"/>
        </p:nvSpPr>
        <p:spPr>
          <a:xfrm>
            <a:off x="0" y="9067800"/>
            <a:ext cx="13004800" cy="685800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0" name="Holder 5"/>
          <p:cNvSpPr>
            <a:spLocks noGrp="1"/>
          </p:cNvSpPr>
          <p:nvPr>
            <p:ph type="dt" sz="half" idx="11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F7C-A21C-0E46-A0E8-375ED4638613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object 48"/>
          <p:cNvSpPr/>
          <p:nvPr userDrawn="1"/>
        </p:nvSpPr>
        <p:spPr>
          <a:xfrm>
            <a:off x="854947" y="860064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14123" y="3594"/>
                </a:moveTo>
                <a:lnTo>
                  <a:pt x="10858" y="3594"/>
                </a:lnTo>
                <a:lnTo>
                  <a:pt x="2641" y="23723"/>
                </a:lnTo>
                <a:lnTo>
                  <a:pt x="0" y="26517"/>
                </a:lnTo>
                <a:lnTo>
                  <a:pt x="5041" y="28524"/>
                </a:lnTo>
                <a:lnTo>
                  <a:pt x="5079" y="26162"/>
                </a:lnTo>
                <a:lnTo>
                  <a:pt x="5245" y="25069"/>
                </a:lnTo>
                <a:lnTo>
                  <a:pt x="14123" y="3594"/>
                </a:lnTo>
                <a:close/>
              </a:path>
              <a:path w="15875" h="28575">
                <a:moveTo>
                  <a:pt x="15608" y="0"/>
                </a:moveTo>
                <a:lnTo>
                  <a:pt x="14312" y="304"/>
                </a:lnTo>
                <a:lnTo>
                  <a:pt x="4902" y="3975"/>
                </a:lnTo>
                <a:lnTo>
                  <a:pt x="3809" y="4356"/>
                </a:lnTo>
                <a:lnTo>
                  <a:pt x="4851" y="5524"/>
                </a:lnTo>
                <a:lnTo>
                  <a:pt x="10858" y="3594"/>
                </a:lnTo>
                <a:lnTo>
                  <a:pt x="14123" y="3594"/>
                </a:lnTo>
                <a:lnTo>
                  <a:pt x="1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9"/>
          <p:cNvSpPr/>
          <p:nvPr userDrawn="1"/>
        </p:nvSpPr>
        <p:spPr>
          <a:xfrm>
            <a:off x="987348" y="869062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19" h="31750">
                <a:moveTo>
                  <a:pt x="3911" y="25323"/>
                </a:moveTo>
                <a:lnTo>
                  <a:pt x="1803" y="30606"/>
                </a:lnTo>
                <a:lnTo>
                  <a:pt x="3098" y="31089"/>
                </a:lnTo>
                <a:lnTo>
                  <a:pt x="5016" y="31762"/>
                </a:lnTo>
                <a:lnTo>
                  <a:pt x="18516" y="30530"/>
                </a:lnTo>
                <a:lnTo>
                  <a:pt x="18718" y="29413"/>
                </a:lnTo>
                <a:lnTo>
                  <a:pt x="5651" y="29413"/>
                </a:lnTo>
                <a:lnTo>
                  <a:pt x="4419" y="26581"/>
                </a:lnTo>
                <a:lnTo>
                  <a:pt x="3911" y="25323"/>
                </a:lnTo>
                <a:close/>
              </a:path>
              <a:path w="20319" h="31750">
                <a:moveTo>
                  <a:pt x="19101" y="16624"/>
                </a:moveTo>
                <a:lnTo>
                  <a:pt x="10629" y="16624"/>
                </a:lnTo>
                <a:lnTo>
                  <a:pt x="14376" y="17894"/>
                </a:lnTo>
                <a:lnTo>
                  <a:pt x="15900" y="19532"/>
                </a:lnTo>
                <a:lnTo>
                  <a:pt x="16395" y="24841"/>
                </a:lnTo>
                <a:lnTo>
                  <a:pt x="14236" y="28625"/>
                </a:lnTo>
                <a:lnTo>
                  <a:pt x="5651" y="29413"/>
                </a:lnTo>
                <a:lnTo>
                  <a:pt x="18718" y="29413"/>
                </a:lnTo>
                <a:lnTo>
                  <a:pt x="19748" y="23723"/>
                </a:lnTo>
                <a:lnTo>
                  <a:pt x="19101" y="16624"/>
                </a:lnTo>
                <a:close/>
              </a:path>
              <a:path w="20319" h="31750">
                <a:moveTo>
                  <a:pt x="16126" y="3174"/>
                </a:moveTo>
                <a:lnTo>
                  <a:pt x="13119" y="3174"/>
                </a:lnTo>
                <a:lnTo>
                  <a:pt x="6692" y="17068"/>
                </a:lnTo>
                <a:lnTo>
                  <a:pt x="10629" y="16624"/>
                </a:lnTo>
                <a:lnTo>
                  <a:pt x="19101" y="16624"/>
                </a:lnTo>
                <a:lnTo>
                  <a:pt x="18935" y="14808"/>
                </a:lnTo>
                <a:lnTo>
                  <a:pt x="11417" y="14058"/>
                </a:lnTo>
                <a:lnTo>
                  <a:pt x="16126" y="3174"/>
                </a:lnTo>
                <a:close/>
              </a:path>
              <a:path w="20319" h="31750">
                <a:moveTo>
                  <a:pt x="17500" y="0"/>
                </a:moveTo>
                <a:lnTo>
                  <a:pt x="88" y="1587"/>
                </a:lnTo>
                <a:lnTo>
                  <a:pt x="126" y="4076"/>
                </a:lnTo>
                <a:lnTo>
                  <a:pt x="0" y="6438"/>
                </a:lnTo>
                <a:lnTo>
                  <a:pt x="1574" y="5206"/>
                </a:lnTo>
                <a:lnTo>
                  <a:pt x="3251" y="4076"/>
                </a:lnTo>
                <a:lnTo>
                  <a:pt x="13119" y="3174"/>
                </a:lnTo>
                <a:lnTo>
                  <a:pt x="16126" y="3174"/>
                </a:lnTo>
                <a:lnTo>
                  <a:pt x="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0"/>
          <p:cNvSpPr/>
          <p:nvPr userDrawn="1"/>
        </p:nvSpPr>
        <p:spPr>
          <a:xfrm>
            <a:off x="918818" y="868001"/>
            <a:ext cx="20320" cy="31115"/>
          </a:xfrm>
          <a:custGeom>
            <a:avLst/>
            <a:gdLst/>
            <a:ahLst/>
            <a:cxnLst/>
            <a:rect l="l" t="t" r="r" b="b"/>
            <a:pathLst>
              <a:path w="20319" h="31115">
                <a:moveTo>
                  <a:pt x="2184" y="14820"/>
                </a:moveTo>
                <a:lnTo>
                  <a:pt x="1993" y="15671"/>
                </a:lnTo>
                <a:lnTo>
                  <a:pt x="1879" y="16738"/>
                </a:lnTo>
                <a:lnTo>
                  <a:pt x="8267" y="17373"/>
                </a:lnTo>
                <a:lnTo>
                  <a:pt x="3771" y="25730"/>
                </a:lnTo>
                <a:lnTo>
                  <a:pt x="2044" y="28422"/>
                </a:lnTo>
                <a:lnTo>
                  <a:pt x="0" y="30276"/>
                </a:lnTo>
                <a:lnTo>
                  <a:pt x="6273" y="30899"/>
                </a:lnTo>
                <a:lnTo>
                  <a:pt x="11468" y="17703"/>
                </a:lnTo>
                <a:lnTo>
                  <a:pt x="16755" y="17703"/>
                </a:lnTo>
                <a:lnTo>
                  <a:pt x="17030" y="16446"/>
                </a:lnTo>
                <a:lnTo>
                  <a:pt x="12407" y="15989"/>
                </a:lnTo>
                <a:lnTo>
                  <a:pt x="12581" y="15671"/>
                </a:lnTo>
                <a:lnTo>
                  <a:pt x="9182" y="15671"/>
                </a:lnTo>
                <a:lnTo>
                  <a:pt x="4648" y="15201"/>
                </a:lnTo>
                <a:lnTo>
                  <a:pt x="3035" y="15011"/>
                </a:lnTo>
                <a:lnTo>
                  <a:pt x="2184" y="14820"/>
                </a:lnTo>
                <a:close/>
              </a:path>
              <a:path w="20319" h="31115">
                <a:moveTo>
                  <a:pt x="16755" y="17703"/>
                </a:moveTo>
                <a:lnTo>
                  <a:pt x="11468" y="17703"/>
                </a:lnTo>
                <a:lnTo>
                  <a:pt x="15405" y="18097"/>
                </a:lnTo>
                <a:lnTo>
                  <a:pt x="16611" y="18351"/>
                </a:lnTo>
                <a:lnTo>
                  <a:pt x="16755" y="17703"/>
                </a:lnTo>
                <a:close/>
              </a:path>
              <a:path w="20319" h="31115">
                <a:moveTo>
                  <a:pt x="17030" y="16421"/>
                </a:moveTo>
                <a:lnTo>
                  <a:pt x="16903" y="16446"/>
                </a:lnTo>
                <a:lnTo>
                  <a:pt x="17030" y="16446"/>
                </a:lnTo>
                <a:close/>
              </a:path>
              <a:path w="20319" h="31115">
                <a:moveTo>
                  <a:pt x="19458" y="3086"/>
                </a:moveTo>
                <a:lnTo>
                  <a:pt x="3517" y="3086"/>
                </a:lnTo>
                <a:lnTo>
                  <a:pt x="15328" y="4267"/>
                </a:lnTo>
                <a:lnTo>
                  <a:pt x="9182" y="15671"/>
                </a:lnTo>
                <a:lnTo>
                  <a:pt x="12581" y="15671"/>
                </a:lnTo>
                <a:lnTo>
                  <a:pt x="19458" y="3086"/>
                </a:lnTo>
                <a:close/>
              </a:path>
              <a:path w="20319" h="31115">
                <a:moveTo>
                  <a:pt x="1320" y="0"/>
                </a:moveTo>
                <a:lnTo>
                  <a:pt x="520" y="5092"/>
                </a:lnTo>
                <a:lnTo>
                  <a:pt x="3517" y="3086"/>
                </a:lnTo>
                <a:lnTo>
                  <a:pt x="19458" y="3086"/>
                </a:lnTo>
                <a:lnTo>
                  <a:pt x="20027" y="2044"/>
                </a:lnTo>
                <a:lnTo>
                  <a:pt x="2819" y="304"/>
                </a:lnTo>
                <a:lnTo>
                  <a:pt x="1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1"/>
          <p:cNvSpPr/>
          <p:nvPr userDrawn="1"/>
        </p:nvSpPr>
        <p:spPr>
          <a:xfrm>
            <a:off x="1050364" y="860856"/>
            <a:ext cx="20320" cy="33020"/>
          </a:xfrm>
          <a:custGeom>
            <a:avLst/>
            <a:gdLst/>
            <a:ahLst/>
            <a:cxnLst/>
            <a:rect l="l" t="t" r="r" b="b"/>
            <a:pathLst>
              <a:path w="20319" h="33020">
                <a:moveTo>
                  <a:pt x="14959" y="18211"/>
                </a:moveTo>
                <a:lnTo>
                  <a:pt x="11938" y="18211"/>
                </a:lnTo>
                <a:lnTo>
                  <a:pt x="10223" y="27546"/>
                </a:lnTo>
                <a:lnTo>
                  <a:pt x="9388" y="30657"/>
                </a:lnTo>
                <a:lnTo>
                  <a:pt x="8039" y="33007"/>
                </a:lnTo>
                <a:lnTo>
                  <a:pt x="14198" y="31699"/>
                </a:lnTo>
                <a:lnTo>
                  <a:pt x="13834" y="30619"/>
                </a:lnTo>
                <a:lnTo>
                  <a:pt x="13347" y="28346"/>
                </a:lnTo>
                <a:lnTo>
                  <a:pt x="13474" y="26022"/>
                </a:lnTo>
                <a:lnTo>
                  <a:pt x="14959" y="18211"/>
                </a:lnTo>
                <a:close/>
              </a:path>
              <a:path w="20319" h="33020">
                <a:moveTo>
                  <a:pt x="17758" y="3568"/>
                </a:moveTo>
                <a:lnTo>
                  <a:pt x="14643" y="3568"/>
                </a:lnTo>
                <a:lnTo>
                  <a:pt x="12293" y="16294"/>
                </a:lnTo>
                <a:lnTo>
                  <a:pt x="7112" y="17399"/>
                </a:lnTo>
                <a:lnTo>
                  <a:pt x="6324" y="17538"/>
                </a:lnTo>
                <a:lnTo>
                  <a:pt x="5448" y="17614"/>
                </a:lnTo>
                <a:lnTo>
                  <a:pt x="5638" y="19519"/>
                </a:lnTo>
                <a:lnTo>
                  <a:pt x="5765" y="19532"/>
                </a:lnTo>
                <a:lnTo>
                  <a:pt x="11938" y="18211"/>
                </a:lnTo>
                <a:lnTo>
                  <a:pt x="14959" y="18211"/>
                </a:lnTo>
                <a:lnTo>
                  <a:pt x="15087" y="17538"/>
                </a:lnTo>
                <a:lnTo>
                  <a:pt x="18618" y="16776"/>
                </a:lnTo>
                <a:lnTo>
                  <a:pt x="19405" y="16624"/>
                </a:lnTo>
                <a:lnTo>
                  <a:pt x="20281" y="16548"/>
                </a:lnTo>
                <a:lnTo>
                  <a:pt x="20186" y="15621"/>
                </a:lnTo>
                <a:lnTo>
                  <a:pt x="15455" y="15621"/>
                </a:lnTo>
                <a:lnTo>
                  <a:pt x="17758" y="3568"/>
                </a:lnTo>
                <a:close/>
              </a:path>
              <a:path w="20319" h="33020">
                <a:moveTo>
                  <a:pt x="20078" y="14579"/>
                </a:moveTo>
                <a:lnTo>
                  <a:pt x="15455" y="15621"/>
                </a:lnTo>
                <a:lnTo>
                  <a:pt x="20186" y="15621"/>
                </a:lnTo>
                <a:lnTo>
                  <a:pt x="20078" y="14579"/>
                </a:lnTo>
                <a:close/>
              </a:path>
              <a:path w="20319" h="33020">
                <a:moveTo>
                  <a:pt x="18440" y="0"/>
                </a:moveTo>
                <a:lnTo>
                  <a:pt x="2070" y="3517"/>
                </a:lnTo>
                <a:lnTo>
                  <a:pt x="1092" y="3695"/>
                </a:lnTo>
                <a:lnTo>
                  <a:pt x="0" y="3810"/>
                </a:lnTo>
                <a:lnTo>
                  <a:pt x="800" y="8877"/>
                </a:lnTo>
                <a:lnTo>
                  <a:pt x="3035" y="6057"/>
                </a:lnTo>
                <a:lnTo>
                  <a:pt x="14643" y="3568"/>
                </a:lnTo>
                <a:lnTo>
                  <a:pt x="17758" y="3568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2"/>
          <p:cNvSpPr/>
          <p:nvPr userDrawn="1"/>
        </p:nvSpPr>
        <p:spPr>
          <a:xfrm>
            <a:off x="786843" y="613393"/>
            <a:ext cx="128270" cy="142240"/>
          </a:xfrm>
          <a:custGeom>
            <a:avLst/>
            <a:gdLst/>
            <a:ahLst/>
            <a:cxnLst/>
            <a:rect l="l" t="t" r="r" b="b"/>
            <a:pathLst>
              <a:path w="128269" h="142240">
                <a:moveTo>
                  <a:pt x="33337" y="0"/>
                </a:moveTo>
                <a:lnTo>
                  <a:pt x="0" y="0"/>
                </a:lnTo>
                <a:lnTo>
                  <a:pt x="6869" y="42966"/>
                </a:lnTo>
                <a:lnTo>
                  <a:pt x="27820" y="83450"/>
                </a:lnTo>
                <a:lnTo>
                  <a:pt x="63366" y="117702"/>
                </a:lnTo>
                <a:lnTo>
                  <a:pt x="114020" y="141973"/>
                </a:lnTo>
                <a:lnTo>
                  <a:pt x="117511" y="134747"/>
                </a:lnTo>
                <a:lnTo>
                  <a:pt x="121013" y="127276"/>
                </a:lnTo>
                <a:lnTo>
                  <a:pt x="124527" y="119552"/>
                </a:lnTo>
                <a:lnTo>
                  <a:pt x="128054" y="111569"/>
                </a:lnTo>
                <a:lnTo>
                  <a:pt x="82372" y="90600"/>
                </a:lnTo>
                <a:lnTo>
                  <a:pt x="53244" y="61566"/>
                </a:lnTo>
                <a:lnTo>
                  <a:pt x="37842" y="29641"/>
                </a:lnTo>
                <a:lnTo>
                  <a:pt x="33337" y="0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3"/>
          <p:cNvSpPr/>
          <p:nvPr userDrawn="1"/>
        </p:nvSpPr>
        <p:spPr>
          <a:xfrm>
            <a:off x="917961" y="728733"/>
            <a:ext cx="89535" cy="37465"/>
          </a:xfrm>
          <a:custGeom>
            <a:avLst/>
            <a:gdLst/>
            <a:ahLst/>
            <a:cxnLst/>
            <a:rect l="l" t="t" r="r" b="b"/>
            <a:pathLst>
              <a:path w="89534" h="37465">
                <a:moveTo>
                  <a:pt x="13462" y="0"/>
                </a:moveTo>
                <a:lnTo>
                  <a:pt x="9526" y="9414"/>
                </a:lnTo>
                <a:lnTo>
                  <a:pt x="5930" y="17876"/>
                </a:lnTo>
                <a:lnTo>
                  <a:pt x="2735" y="25179"/>
                </a:lnTo>
                <a:lnTo>
                  <a:pt x="0" y="31115"/>
                </a:lnTo>
                <a:lnTo>
                  <a:pt x="13763" y="33767"/>
                </a:lnTo>
                <a:lnTo>
                  <a:pt x="28240" y="35715"/>
                </a:lnTo>
                <a:lnTo>
                  <a:pt x="43442" y="36915"/>
                </a:lnTo>
                <a:lnTo>
                  <a:pt x="59385" y="37325"/>
                </a:lnTo>
                <a:lnTo>
                  <a:pt x="67042" y="37146"/>
                </a:lnTo>
                <a:lnTo>
                  <a:pt x="74571" y="36625"/>
                </a:lnTo>
                <a:lnTo>
                  <a:pt x="81980" y="35787"/>
                </a:lnTo>
                <a:lnTo>
                  <a:pt x="89281" y="34658"/>
                </a:lnTo>
                <a:lnTo>
                  <a:pt x="85462" y="26875"/>
                </a:lnTo>
                <a:lnTo>
                  <a:pt x="81861" y="18999"/>
                </a:lnTo>
                <a:lnTo>
                  <a:pt x="78483" y="11037"/>
                </a:lnTo>
                <a:lnTo>
                  <a:pt x="75724" y="3987"/>
                </a:lnTo>
                <a:lnTo>
                  <a:pt x="59385" y="3987"/>
                </a:lnTo>
                <a:lnTo>
                  <a:pt x="46975" y="3721"/>
                </a:lnTo>
                <a:lnTo>
                  <a:pt x="35199" y="2946"/>
                </a:lnTo>
                <a:lnTo>
                  <a:pt x="24036" y="1694"/>
                </a:lnTo>
                <a:lnTo>
                  <a:pt x="13462" y="0"/>
                </a:lnTo>
                <a:close/>
              </a:path>
              <a:path w="89534" h="37465">
                <a:moveTo>
                  <a:pt x="75336" y="2997"/>
                </a:moveTo>
                <a:lnTo>
                  <a:pt x="70104" y="3581"/>
                </a:lnTo>
                <a:lnTo>
                  <a:pt x="64808" y="3987"/>
                </a:lnTo>
                <a:lnTo>
                  <a:pt x="75724" y="3987"/>
                </a:lnTo>
                <a:lnTo>
                  <a:pt x="75336" y="299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4"/>
          <p:cNvSpPr/>
          <p:nvPr userDrawn="1"/>
        </p:nvSpPr>
        <p:spPr>
          <a:xfrm>
            <a:off x="888711" y="779147"/>
            <a:ext cx="151765" cy="45085"/>
          </a:xfrm>
          <a:custGeom>
            <a:avLst/>
            <a:gdLst/>
            <a:ahLst/>
            <a:cxnLst/>
            <a:rect l="l" t="t" r="r" b="b"/>
            <a:pathLst>
              <a:path w="151765" h="45084">
                <a:moveTo>
                  <a:pt x="19303" y="0"/>
                </a:moveTo>
                <a:lnTo>
                  <a:pt x="14496" y="8694"/>
                </a:lnTo>
                <a:lnTo>
                  <a:pt x="9675" y="16994"/>
                </a:lnTo>
                <a:lnTo>
                  <a:pt x="4843" y="24915"/>
                </a:lnTo>
                <a:lnTo>
                  <a:pt x="0" y="32473"/>
                </a:lnTo>
                <a:lnTo>
                  <a:pt x="22397" y="38039"/>
                </a:lnTo>
                <a:lnTo>
                  <a:pt x="45327" y="41994"/>
                </a:lnTo>
                <a:lnTo>
                  <a:pt x="68603" y="44255"/>
                </a:lnTo>
                <a:lnTo>
                  <a:pt x="92036" y="44742"/>
                </a:lnTo>
                <a:lnTo>
                  <a:pt x="107498" y="43953"/>
                </a:lnTo>
                <a:lnTo>
                  <a:pt x="122597" y="42198"/>
                </a:lnTo>
                <a:lnTo>
                  <a:pt x="137322" y="39534"/>
                </a:lnTo>
                <a:lnTo>
                  <a:pt x="151663" y="36017"/>
                </a:lnTo>
                <a:lnTo>
                  <a:pt x="149440" y="33159"/>
                </a:lnTo>
                <a:lnTo>
                  <a:pt x="147192" y="30213"/>
                </a:lnTo>
                <a:lnTo>
                  <a:pt x="132099" y="8242"/>
                </a:lnTo>
                <a:lnTo>
                  <a:pt x="91363" y="8242"/>
                </a:lnTo>
                <a:lnTo>
                  <a:pt x="73051" y="7952"/>
                </a:lnTo>
                <a:lnTo>
                  <a:pt x="54862" y="6450"/>
                </a:lnTo>
                <a:lnTo>
                  <a:pt x="36908" y="3782"/>
                </a:lnTo>
                <a:lnTo>
                  <a:pt x="19303" y="0"/>
                </a:lnTo>
                <a:close/>
              </a:path>
              <a:path w="151765" h="45084">
                <a:moveTo>
                  <a:pt x="129362" y="3784"/>
                </a:moveTo>
                <a:lnTo>
                  <a:pt x="120104" y="5561"/>
                </a:lnTo>
                <a:lnTo>
                  <a:pt x="110682" y="6913"/>
                </a:lnTo>
                <a:lnTo>
                  <a:pt x="101099" y="7815"/>
                </a:lnTo>
                <a:lnTo>
                  <a:pt x="91363" y="8242"/>
                </a:lnTo>
                <a:lnTo>
                  <a:pt x="132099" y="8242"/>
                </a:lnTo>
                <a:lnTo>
                  <a:pt x="129362" y="3784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5"/>
          <p:cNvSpPr/>
          <p:nvPr userDrawn="1"/>
        </p:nvSpPr>
        <p:spPr>
          <a:xfrm>
            <a:off x="723896" y="408005"/>
            <a:ext cx="449580" cy="398780"/>
          </a:xfrm>
          <a:custGeom>
            <a:avLst/>
            <a:gdLst/>
            <a:ahLst/>
            <a:cxnLst/>
            <a:rect l="l" t="t" r="r" b="b"/>
            <a:pathLst>
              <a:path w="449580" h="398779">
                <a:moveTo>
                  <a:pt x="245097" y="0"/>
                </a:moveTo>
                <a:lnTo>
                  <a:pt x="199684" y="4098"/>
                </a:lnTo>
                <a:lnTo>
                  <a:pt x="155458" y="15331"/>
                </a:lnTo>
                <a:lnTo>
                  <a:pt x="113937" y="33382"/>
                </a:lnTo>
                <a:lnTo>
                  <a:pt x="76638" y="57932"/>
                </a:lnTo>
                <a:lnTo>
                  <a:pt x="45077" y="88662"/>
                </a:lnTo>
                <a:lnTo>
                  <a:pt x="20772" y="125253"/>
                </a:lnTo>
                <a:lnTo>
                  <a:pt x="5241" y="167386"/>
                </a:lnTo>
                <a:lnTo>
                  <a:pt x="0" y="214744"/>
                </a:lnTo>
                <a:lnTo>
                  <a:pt x="3773" y="250571"/>
                </a:lnTo>
                <a:lnTo>
                  <a:pt x="31550" y="315072"/>
                </a:lnTo>
                <a:lnTo>
                  <a:pt x="74942" y="359793"/>
                </a:lnTo>
                <a:lnTo>
                  <a:pt x="121734" y="387635"/>
                </a:lnTo>
                <a:lnTo>
                  <a:pt x="147980" y="398272"/>
                </a:lnTo>
                <a:lnTo>
                  <a:pt x="152766" y="390989"/>
                </a:lnTo>
                <a:lnTo>
                  <a:pt x="157562" y="383238"/>
                </a:lnTo>
                <a:lnTo>
                  <a:pt x="162367" y="375015"/>
                </a:lnTo>
                <a:lnTo>
                  <a:pt x="167182" y="366318"/>
                </a:lnTo>
                <a:lnTo>
                  <a:pt x="142538" y="357083"/>
                </a:lnTo>
                <a:lnTo>
                  <a:pt x="119627" y="345641"/>
                </a:lnTo>
                <a:lnTo>
                  <a:pt x="80645" y="316687"/>
                </a:lnTo>
                <a:lnTo>
                  <a:pt x="47844" y="269859"/>
                </a:lnTo>
                <a:lnTo>
                  <a:pt x="36512" y="214439"/>
                </a:lnTo>
                <a:lnTo>
                  <a:pt x="42374" y="169952"/>
                </a:lnTo>
                <a:lnTo>
                  <a:pt x="59447" y="131164"/>
                </a:lnTo>
                <a:lnTo>
                  <a:pt x="85802" y="98471"/>
                </a:lnTo>
                <a:lnTo>
                  <a:pt x="119508" y="72265"/>
                </a:lnTo>
                <a:lnTo>
                  <a:pt x="158636" y="52941"/>
                </a:lnTo>
                <a:lnTo>
                  <a:pt x="201257" y="40892"/>
                </a:lnTo>
                <a:lnTo>
                  <a:pt x="245440" y="36512"/>
                </a:lnTo>
                <a:lnTo>
                  <a:pt x="398693" y="36512"/>
                </a:lnTo>
                <a:lnTo>
                  <a:pt x="375553" y="25701"/>
                </a:lnTo>
                <a:lnTo>
                  <a:pt x="315303" y="7371"/>
                </a:lnTo>
                <a:lnTo>
                  <a:pt x="245097" y="0"/>
                </a:lnTo>
                <a:close/>
              </a:path>
              <a:path w="449580" h="398779">
                <a:moveTo>
                  <a:pt x="398693" y="36512"/>
                </a:moveTo>
                <a:lnTo>
                  <a:pt x="245440" y="36512"/>
                </a:lnTo>
                <a:lnTo>
                  <a:pt x="317174" y="45970"/>
                </a:lnTo>
                <a:lnTo>
                  <a:pt x="376153" y="67743"/>
                </a:lnTo>
                <a:lnTo>
                  <a:pt x="416270" y="89813"/>
                </a:lnTo>
                <a:lnTo>
                  <a:pt x="431419" y="100164"/>
                </a:lnTo>
                <a:lnTo>
                  <a:pt x="440702" y="108038"/>
                </a:lnTo>
                <a:lnTo>
                  <a:pt x="449554" y="64300"/>
                </a:lnTo>
                <a:lnTo>
                  <a:pt x="421689" y="47255"/>
                </a:lnTo>
                <a:lnTo>
                  <a:pt x="398693" y="36512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6"/>
          <p:cNvSpPr/>
          <p:nvPr userDrawn="1"/>
        </p:nvSpPr>
        <p:spPr>
          <a:xfrm>
            <a:off x="1028472" y="615590"/>
            <a:ext cx="197485" cy="193675"/>
          </a:xfrm>
          <a:custGeom>
            <a:avLst/>
            <a:gdLst/>
            <a:ahLst/>
            <a:cxnLst/>
            <a:rect l="l" t="t" r="r" b="b"/>
            <a:pathLst>
              <a:path w="197484" h="193675">
                <a:moveTo>
                  <a:pt x="197180" y="0"/>
                </a:moveTo>
                <a:lnTo>
                  <a:pt x="0" y="0"/>
                </a:lnTo>
                <a:lnTo>
                  <a:pt x="0" y="36512"/>
                </a:lnTo>
                <a:lnTo>
                  <a:pt x="146557" y="36512"/>
                </a:lnTo>
                <a:lnTo>
                  <a:pt x="124289" y="75568"/>
                </a:lnTo>
                <a:lnTo>
                  <a:pt x="93291" y="111337"/>
                </a:lnTo>
                <a:lnTo>
                  <a:pt x="54610" y="141082"/>
                </a:lnTo>
                <a:lnTo>
                  <a:pt x="9296" y="162064"/>
                </a:lnTo>
                <a:lnTo>
                  <a:pt x="14070" y="169924"/>
                </a:lnTo>
                <a:lnTo>
                  <a:pt x="19269" y="177799"/>
                </a:lnTo>
                <a:lnTo>
                  <a:pt x="24862" y="185656"/>
                </a:lnTo>
                <a:lnTo>
                  <a:pt x="30822" y="193459"/>
                </a:lnTo>
                <a:lnTo>
                  <a:pt x="76580" y="170935"/>
                </a:lnTo>
                <a:lnTo>
                  <a:pt x="116127" y="140647"/>
                </a:lnTo>
                <a:lnTo>
                  <a:pt x="148747" y="104612"/>
                </a:lnTo>
                <a:lnTo>
                  <a:pt x="173722" y="64850"/>
                </a:lnTo>
                <a:lnTo>
                  <a:pt x="190334" y="23380"/>
                </a:lnTo>
                <a:lnTo>
                  <a:pt x="197180" y="0"/>
                </a:lnTo>
                <a:close/>
              </a:path>
            </a:pathLst>
          </a:custGeom>
          <a:solidFill>
            <a:srgbClr val="004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7"/>
          <p:cNvSpPr/>
          <p:nvPr userDrawn="1"/>
        </p:nvSpPr>
        <p:spPr>
          <a:xfrm>
            <a:off x="1012626" y="47503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90" h="283845">
                <a:moveTo>
                  <a:pt x="237032" y="0"/>
                </a:moveTo>
                <a:lnTo>
                  <a:pt x="175882" y="0"/>
                </a:lnTo>
                <a:lnTo>
                  <a:pt x="173304" y="13550"/>
                </a:lnTo>
                <a:lnTo>
                  <a:pt x="161430" y="60104"/>
                </a:lnTo>
                <a:lnTo>
                  <a:pt x="142634" y="109180"/>
                </a:lnTo>
                <a:lnTo>
                  <a:pt x="117003" y="156900"/>
                </a:lnTo>
                <a:lnTo>
                  <a:pt x="84628" y="199387"/>
                </a:lnTo>
                <a:lnTo>
                  <a:pt x="45597" y="232763"/>
                </a:lnTo>
                <a:lnTo>
                  <a:pt x="0" y="253149"/>
                </a:lnTo>
                <a:lnTo>
                  <a:pt x="3387" y="260660"/>
                </a:lnTo>
                <a:lnTo>
                  <a:pt x="6980" y="268270"/>
                </a:lnTo>
                <a:lnTo>
                  <a:pt x="10756" y="275939"/>
                </a:lnTo>
                <a:lnTo>
                  <a:pt x="14693" y="283629"/>
                </a:lnTo>
                <a:lnTo>
                  <a:pt x="56662" y="264851"/>
                </a:lnTo>
                <a:lnTo>
                  <a:pt x="93657" y="236790"/>
                </a:lnTo>
                <a:lnTo>
                  <a:pt x="125651" y="201619"/>
                </a:lnTo>
                <a:lnTo>
                  <a:pt x="152618" y="161514"/>
                </a:lnTo>
                <a:lnTo>
                  <a:pt x="174530" y="118649"/>
                </a:lnTo>
                <a:lnTo>
                  <a:pt x="191362" y="75199"/>
                </a:lnTo>
                <a:lnTo>
                  <a:pt x="203085" y="33337"/>
                </a:lnTo>
                <a:lnTo>
                  <a:pt x="237032" y="33337"/>
                </a:lnTo>
                <a:lnTo>
                  <a:pt x="237032" y="0"/>
                </a:lnTo>
                <a:close/>
              </a:path>
              <a:path w="237490" h="283845">
                <a:moveTo>
                  <a:pt x="237032" y="33337"/>
                </a:moveTo>
                <a:lnTo>
                  <a:pt x="203682" y="33337"/>
                </a:lnTo>
                <a:lnTo>
                  <a:pt x="203682" y="279463"/>
                </a:lnTo>
                <a:lnTo>
                  <a:pt x="237032" y="279463"/>
                </a:lnTo>
                <a:lnTo>
                  <a:pt x="237032" y="33337"/>
                </a:lnTo>
                <a:close/>
              </a:path>
            </a:pathLst>
          </a:custGeom>
          <a:solidFill>
            <a:srgbClr val="C4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8"/>
          <p:cNvSpPr/>
          <p:nvPr userDrawn="1"/>
        </p:nvSpPr>
        <p:spPr>
          <a:xfrm>
            <a:off x="741769" y="470052"/>
            <a:ext cx="437515" cy="408940"/>
          </a:xfrm>
          <a:custGeom>
            <a:avLst/>
            <a:gdLst/>
            <a:ahLst/>
            <a:cxnLst/>
            <a:rect l="l" t="t" r="r" b="b"/>
            <a:pathLst>
              <a:path w="437515" h="408940">
                <a:moveTo>
                  <a:pt x="14014" y="344734"/>
                </a:moveTo>
                <a:lnTo>
                  <a:pt x="6296" y="349580"/>
                </a:lnTo>
                <a:lnTo>
                  <a:pt x="0" y="363168"/>
                </a:lnTo>
                <a:lnTo>
                  <a:pt x="398" y="381963"/>
                </a:lnTo>
                <a:lnTo>
                  <a:pt x="14363" y="399270"/>
                </a:lnTo>
                <a:lnTo>
                  <a:pt x="48765" y="408393"/>
                </a:lnTo>
                <a:lnTo>
                  <a:pt x="68597" y="402323"/>
                </a:lnTo>
                <a:lnTo>
                  <a:pt x="29156" y="402323"/>
                </a:lnTo>
                <a:lnTo>
                  <a:pt x="16711" y="397085"/>
                </a:lnTo>
                <a:lnTo>
                  <a:pt x="6232" y="385984"/>
                </a:lnTo>
                <a:lnTo>
                  <a:pt x="2317" y="370683"/>
                </a:lnTo>
                <a:lnTo>
                  <a:pt x="9560" y="352844"/>
                </a:lnTo>
                <a:lnTo>
                  <a:pt x="11858" y="349872"/>
                </a:lnTo>
                <a:lnTo>
                  <a:pt x="24174" y="349872"/>
                </a:lnTo>
                <a:lnTo>
                  <a:pt x="20817" y="345792"/>
                </a:lnTo>
                <a:lnTo>
                  <a:pt x="14014" y="344734"/>
                </a:lnTo>
                <a:close/>
              </a:path>
              <a:path w="437515" h="408940">
                <a:moveTo>
                  <a:pt x="218966" y="216369"/>
                </a:moveTo>
                <a:lnTo>
                  <a:pt x="202803" y="216369"/>
                </a:lnTo>
                <a:lnTo>
                  <a:pt x="212653" y="218383"/>
                </a:lnTo>
                <a:lnTo>
                  <a:pt x="222875" y="221018"/>
                </a:lnTo>
                <a:lnTo>
                  <a:pt x="240585" y="225894"/>
                </a:lnTo>
                <a:lnTo>
                  <a:pt x="243430" y="226199"/>
                </a:lnTo>
                <a:lnTo>
                  <a:pt x="244789" y="226314"/>
                </a:lnTo>
                <a:lnTo>
                  <a:pt x="252286" y="251963"/>
                </a:lnTo>
                <a:lnTo>
                  <a:pt x="277240" y="306518"/>
                </a:lnTo>
                <a:lnTo>
                  <a:pt x="336943" y="381213"/>
                </a:lnTo>
                <a:lnTo>
                  <a:pt x="370160" y="403199"/>
                </a:lnTo>
                <a:lnTo>
                  <a:pt x="397515" y="407945"/>
                </a:lnTo>
                <a:lnTo>
                  <a:pt x="421675" y="403720"/>
                </a:lnTo>
                <a:lnTo>
                  <a:pt x="423244" y="402497"/>
                </a:lnTo>
                <a:lnTo>
                  <a:pt x="400208" y="402497"/>
                </a:lnTo>
                <a:lnTo>
                  <a:pt x="380781" y="400244"/>
                </a:lnTo>
                <a:lnTo>
                  <a:pt x="342071" y="372579"/>
                </a:lnTo>
                <a:lnTo>
                  <a:pt x="306654" y="331639"/>
                </a:lnTo>
                <a:lnTo>
                  <a:pt x="281444" y="289839"/>
                </a:lnTo>
                <a:lnTo>
                  <a:pt x="261795" y="247781"/>
                </a:lnTo>
                <a:lnTo>
                  <a:pt x="254073" y="226847"/>
                </a:lnTo>
                <a:lnTo>
                  <a:pt x="274467" y="224808"/>
                </a:lnTo>
                <a:lnTo>
                  <a:pt x="276853" y="223448"/>
                </a:lnTo>
                <a:lnTo>
                  <a:pt x="262922" y="223448"/>
                </a:lnTo>
                <a:lnTo>
                  <a:pt x="252993" y="223405"/>
                </a:lnTo>
                <a:lnTo>
                  <a:pt x="252669" y="222351"/>
                </a:lnTo>
                <a:lnTo>
                  <a:pt x="243938" y="222351"/>
                </a:lnTo>
                <a:lnTo>
                  <a:pt x="233334" y="220662"/>
                </a:lnTo>
                <a:lnTo>
                  <a:pt x="224279" y="217792"/>
                </a:lnTo>
                <a:lnTo>
                  <a:pt x="218966" y="216369"/>
                </a:lnTo>
                <a:close/>
              </a:path>
              <a:path w="437515" h="408940">
                <a:moveTo>
                  <a:pt x="424011" y="371513"/>
                </a:moveTo>
                <a:lnTo>
                  <a:pt x="421764" y="381609"/>
                </a:lnTo>
                <a:lnTo>
                  <a:pt x="429612" y="382714"/>
                </a:lnTo>
                <a:lnTo>
                  <a:pt x="432876" y="384124"/>
                </a:lnTo>
                <a:lnTo>
                  <a:pt x="431949" y="389724"/>
                </a:lnTo>
                <a:lnTo>
                  <a:pt x="425408" y="395325"/>
                </a:lnTo>
                <a:lnTo>
                  <a:pt x="416135" y="399765"/>
                </a:lnTo>
                <a:lnTo>
                  <a:pt x="400208" y="402497"/>
                </a:lnTo>
                <a:lnTo>
                  <a:pt x="423244" y="402497"/>
                </a:lnTo>
                <a:lnTo>
                  <a:pt x="429796" y="397393"/>
                </a:lnTo>
                <a:lnTo>
                  <a:pt x="436257" y="387738"/>
                </a:lnTo>
                <a:lnTo>
                  <a:pt x="437294" y="378258"/>
                </a:lnTo>
                <a:lnTo>
                  <a:pt x="429142" y="372452"/>
                </a:lnTo>
                <a:lnTo>
                  <a:pt x="424011" y="371513"/>
                </a:lnTo>
                <a:close/>
              </a:path>
              <a:path w="437515" h="408940">
                <a:moveTo>
                  <a:pt x="186699" y="212102"/>
                </a:moveTo>
                <a:lnTo>
                  <a:pt x="179460" y="213753"/>
                </a:lnTo>
                <a:lnTo>
                  <a:pt x="179003" y="228028"/>
                </a:lnTo>
                <a:lnTo>
                  <a:pt x="183600" y="230149"/>
                </a:lnTo>
                <a:lnTo>
                  <a:pt x="187944" y="230454"/>
                </a:lnTo>
                <a:lnTo>
                  <a:pt x="170605" y="270987"/>
                </a:lnTo>
                <a:lnTo>
                  <a:pt x="153239" y="306035"/>
                </a:lnTo>
                <a:lnTo>
                  <a:pt x="117840" y="359384"/>
                </a:lnTo>
                <a:lnTo>
                  <a:pt x="81899" y="392531"/>
                </a:lnTo>
                <a:lnTo>
                  <a:pt x="29156" y="402323"/>
                </a:lnTo>
                <a:lnTo>
                  <a:pt x="68597" y="402323"/>
                </a:lnTo>
                <a:lnTo>
                  <a:pt x="128863" y="359970"/>
                </a:lnTo>
                <a:lnTo>
                  <a:pt x="155810" y="319523"/>
                </a:lnTo>
                <a:lnTo>
                  <a:pt x="177180" y="277420"/>
                </a:lnTo>
                <a:lnTo>
                  <a:pt x="193354" y="238818"/>
                </a:lnTo>
                <a:lnTo>
                  <a:pt x="197944" y="227914"/>
                </a:lnTo>
                <a:lnTo>
                  <a:pt x="188947" y="227914"/>
                </a:lnTo>
                <a:lnTo>
                  <a:pt x="185759" y="226428"/>
                </a:lnTo>
                <a:lnTo>
                  <a:pt x="185048" y="224256"/>
                </a:lnTo>
                <a:lnTo>
                  <a:pt x="185048" y="216992"/>
                </a:lnTo>
                <a:lnTo>
                  <a:pt x="188566" y="215595"/>
                </a:lnTo>
                <a:lnTo>
                  <a:pt x="215913" y="215557"/>
                </a:lnTo>
                <a:lnTo>
                  <a:pt x="211667" y="214426"/>
                </a:lnTo>
                <a:lnTo>
                  <a:pt x="204124" y="213283"/>
                </a:lnTo>
                <a:lnTo>
                  <a:pt x="204510" y="212407"/>
                </a:lnTo>
                <a:lnTo>
                  <a:pt x="195183" y="212407"/>
                </a:lnTo>
                <a:lnTo>
                  <a:pt x="186699" y="212102"/>
                </a:lnTo>
                <a:close/>
              </a:path>
              <a:path w="437515" h="408940">
                <a:moveTo>
                  <a:pt x="24174" y="349872"/>
                </a:moveTo>
                <a:lnTo>
                  <a:pt x="11858" y="349872"/>
                </a:lnTo>
                <a:lnTo>
                  <a:pt x="13293" y="358914"/>
                </a:lnTo>
                <a:lnTo>
                  <a:pt x="21688" y="354253"/>
                </a:lnTo>
                <a:lnTo>
                  <a:pt x="24207" y="349912"/>
                </a:lnTo>
                <a:close/>
              </a:path>
              <a:path w="437515" h="408940">
                <a:moveTo>
                  <a:pt x="215913" y="215557"/>
                </a:moveTo>
                <a:lnTo>
                  <a:pt x="193887" y="215557"/>
                </a:lnTo>
                <a:lnTo>
                  <a:pt x="192866" y="218001"/>
                </a:lnTo>
                <a:lnTo>
                  <a:pt x="188947" y="227914"/>
                </a:lnTo>
                <a:lnTo>
                  <a:pt x="197944" y="227914"/>
                </a:lnTo>
                <a:lnTo>
                  <a:pt x="202803" y="216369"/>
                </a:lnTo>
                <a:lnTo>
                  <a:pt x="218966" y="216369"/>
                </a:lnTo>
                <a:lnTo>
                  <a:pt x="215913" y="215557"/>
                </a:lnTo>
                <a:close/>
              </a:path>
              <a:path w="437515" h="408940">
                <a:moveTo>
                  <a:pt x="286318" y="211429"/>
                </a:moveTo>
                <a:lnTo>
                  <a:pt x="280318" y="218001"/>
                </a:lnTo>
                <a:lnTo>
                  <a:pt x="272275" y="221827"/>
                </a:lnTo>
                <a:lnTo>
                  <a:pt x="262922" y="223448"/>
                </a:lnTo>
                <a:lnTo>
                  <a:pt x="276853" y="223448"/>
                </a:lnTo>
                <a:lnTo>
                  <a:pt x="283845" y="219467"/>
                </a:lnTo>
                <a:lnTo>
                  <a:pt x="286398" y="213961"/>
                </a:lnTo>
                <a:lnTo>
                  <a:pt x="286318" y="211429"/>
                </a:lnTo>
                <a:close/>
              </a:path>
              <a:path w="437515" h="408940">
                <a:moveTo>
                  <a:pt x="244812" y="147955"/>
                </a:moveTo>
                <a:lnTo>
                  <a:pt x="238718" y="147955"/>
                </a:lnTo>
                <a:lnTo>
                  <a:pt x="236585" y="164477"/>
                </a:lnTo>
                <a:lnTo>
                  <a:pt x="236221" y="176839"/>
                </a:lnTo>
                <a:lnTo>
                  <a:pt x="237942" y="191208"/>
                </a:lnTo>
                <a:lnTo>
                  <a:pt x="242579" y="216535"/>
                </a:lnTo>
                <a:lnTo>
                  <a:pt x="243938" y="222351"/>
                </a:lnTo>
                <a:lnTo>
                  <a:pt x="252669" y="222351"/>
                </a:lnTo>
                <a:lnTo>
                  <a:pt x="250758" y="216141"/>
                </a:lnTo>
                <a:lnTo>
                  <a:pt x="249031" y="209245"/>
                </a:lnTo>
                <a:lnTo>
                  <a:pt x="248053" y="203034"/>
                </a:lnTo>
                <a:lnTo>
                  <a:pt x="245525" y="181077"/>
                </a:lnTo>
                <a:lnTo>
                  <a:pt x="244613" y="161439"/>
                </a:lnTo>
                <a:lnTo>
                  <a:pt x="244812" y="147955"/>
                </a:lnTo>
                <a:close/>
              </a:path>
              <a:path w="437515" h="408940">
                <a:moveTo>
                  <a:pt x="244933" y="145326"/>
                </a:moveTo>
                <a:lnTo>
                  <a:pt x="236750" y="145326"/>
                </a:lnTo>
                <a:lnTo>
                  <a:pt x="228287" y="154655"/>
                </a:lnTo>
                <a:lnTo>
                  <a:pt x="218071" y="168536"/>
                </a:lnTo>
                <a:lnTo>
                  <a:pt x="206803" y="187583"/>
                </a:lnTo>
                <a:lnTo>
                  <a:pt x="195183" y="212407"/>
                </a:lnTo>
                <a:lnTo>
                  <a:pt x="204510" y="212407"/>
                </a:lnTo>
                <a:lnTo>
                  <a:pt x="213976" y="190958"/>
                </a:lnTo>
                <a:lnTo>
                  <a:pt x="223402" y="171299"/>
                </a:lnTo>
                <a:lnTo>
                  <a:pt x="231838" y="156299"/>
                </a:lnTo>
                <a:lnTo>
                  <a:pt x="238718" y="147955"/>
                </a:lnTo>
                <a:lnTo>
                  <a:pt x="244812" y="147955"/>
                </a:lnTo>
                <a:lnTo>
                  <a:pt x="244933" y="145326"/>
                </a:lnTo>
                <a:close/>
              </a:path>
              <a:path w="437515" h="408940">
                <a:moveTo>
                  <a:pt x="199514" y="0"/>
                </a:moveTo>
                <a:lnTo>
                  <a:pt x="170286" y="5113"/>
                </a:lnTo>
                <a:lnTo>
                  <a:pt x="144210" y="20248"/>
                </a:lnTo>
                <a:lnTo>
                  <a:pt x="125485" y="45096"/>
                </a:lnTo>
                <a:lnTo>
                  <a:pt x="118310" y="79349"/>
                </a:lnTo>
                <a:lnTo>
                  <a:pt x="127861" y="114191"/>
                </a:lnTo>
                <a:lnTo>
                  <a:pt x="153651" y="140117"/>
                </a:lnTo>
                <a:lnTo>
                  <a:pt x="191380" y="152153"/>
                </a:lnTo>
                <a:lnTo>
                  <a:pt x="220274" y="147805"/>
                </a:lnTo>
                <a:lnTo>
                  <a:pt x="190496" y="147805"/>
                </a:lnTo>
                <a:lnTo>
                  <a:pt x="157515" y="135356"/>
                </a:lnTo>
                <a:lnTo>
                  <a:pt x="136721" y="110690"/>
                </a:lnTo>
                <a:lnTo>
                  <a:pt x="130201" y="76593"/>
                </a:lnTo>
                <a:lnTo>
                  <a:pt x="138559" y="41667"/>
                </a:lnTo>
                <a:lnTo>
                  <a:pt x="162398" y="14513"/>
                </a:lnTo>
                <a:lnTo>
                  <a:pt x="202320" y="3733"/>
                </a:lnTo>
                <a:lnTo>
                  <a:pt x="229125" y="3733"/>
                </a:lnTo>
                <a:lnTo>
                  <a:pt x="223274" y="1933"/>
                </a:lnTo>
                <a:lnTo>
                  <a:pt x="199514" y="0"/>
                </a:lnTo>
                <a:close/>
              </a:path>
              <a:path w="437515" h="408940">
                <a:moveTo>
                  <a:pt x="243849" y="138150"/>
                </a:moveTo>
                <a:lnTo>
                  <a:pt x="236857" y="141718"/>
                </a:lnTo>
                <a:lnTo>
                  <a:pt x="218008" y="147431"/>
                </a:lnTo>
                <a:lnTo>
                  <a:pt x="190496" y="147805"/>
                </a:lnTo>
                <a:lnTo>
                  <a:pt x="220274" y="147805"/>
                </a:lnTo>
                <a:lnTo>
                  <a:pt x="236750" y="145326"/>
                </a:lnTo>
                <a:lnTo>
                  <a:pt x="244933" y="145326"/>
                </a:lnTo>
                <a:lnTo>
                  <a:pt x="245562" y="139192"/>
                </a:lnTo>
                <a:lnTo>
                  <a:pt x="243646" y="139192"/>
                </a:lnTo>
                <a:lnTo>
                  <a:pt x="243849" y="138150"/>
                </a:lnTo>
                <a:close/>
              </a:path>
              <a:path w="437515" h="408940">
                <a:moveTo>
                  <a:pt x="245716" y="137693"/>
                </a:moveTo>
                <a:lnTo>
                  <a:pt x="244941" y="138201"/>
                </a:lnTo>
                <a:lnTo>
                  <a:pt x="243646" y="139192"/>
                </a:lnTo>
                <a:lnTo>
                  <a:pt x="245562" y="139192"/>
                </a:lnTo>
                <a:lnTo>
                  <a:pt x="245716" y="137693"/>
                </a:lnTo>
                <a:close/>
              </a:path>
              <a:path w="437515" h="408940">
                <a:moveTo>
                  <a:pt x="229125" y="3733"/>
                </a:moveTo>
                <a:lnTo>
                  <a:pt x="202320" y="3733"/>
                </a:lnTo>
                <a:lnTo>
                  <a:pt x="215166" y="4438"/>
                </a:lnTo>
                <a:lnTo>
                  <a:pt x="229154" y="7589"/>
                </a:lnTo>
                <a:lnTo>
                  <a:pt x="242091" y="13715"/>
                </a:lnTo>
                <a:lnTo>
                  <a:pt x="251787" y="23342"/>
                </a:lnTo>
                <a:lnTo>
                  <a:pt x="254581" y="18211"/>
                </a:lnTo>
                <a:lnTo>
                  <a:pt x="259475" y="16814"/>
                </a:lnTo>
                <a:lnTo>
                  <a:pt x="254581" y="16814"/>
                </a:lnTo>
                <a:lnTo>
                  <a:pt x="249920" y="14478"/>
                </a:lnTo>
                <a:lnTo>
                  <a:pt x="245591" y="11229"/>
                </a:lnTo>
                <a:lnTo>
                  <a:pt x="237671" y="6362"/>
                </a:lnTo>
                <a:lnTo>
                  <a:pt x="229125" y="3733"/>
                </a:lnTo>
                <a:close/>
              </a:path>
              <a:path w="437515" h="408940">
                <a:moveTo>
                  <a:pt x="261121" y="16344"/>
                </a:moveTo>
                <a:lnTo>
                  <a:pt x="254581" y="16814"/>
                </a:lnTo>
                <a:lnTo>
                  <a:pt x="259475" y="16814"/>
                </a:lnTo>
                <a:lnTo>
                  <a:pt x="261121" y="1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9"/>
          <p:cNvSpPr/>
          <p:nvPr userDrawn="1"/>
        </p:nvSpPr>
        <p:spPr>
          <a:xfrm>
            <a:off x="1333318" y="452996"/>
            <a:ext cx="1939291" cy="299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"/>
          <p:cNvSpPr txBox="1">
            <a:spLocks noGrp="1"/>
          </p:cNvSpPr>
          <p:nvPr userDrawn="1">
            <p:ph type="title" hasCustomPrompt="1"/>
          </p:nvPr>
        </p:nvSpPr>
        <p:spPr>
          <a:xfrm>
            <a:off x="5359400" y="5257800"/>
            <a:ext cx="6172200" cy="984885"/>
          </a:xfrm>
        </p:spPr>
        <p:txBody>
          <a:bodyPr/>
          <a:lstStyle>
            <a:lvl1pPr>
              <a:defRPr sz="3200" cap="small">
                <a:latin typeface="+mj-lt"/>
              </a:defRPr>
            </a:lvl1pPr>
          </a:lstStyle>
          <a:p>
            <a:r>
              <a:rPr lang="de-DE" dirty="0"/>
              <a:t>v</a:t>
            </a:r>
            <a:r>
              <a:rPr lang="en-US" dirty="0" err="1"/>
              <a:t>ielen</a:t>
            </a:r>
            <a:r>
              <a:rPr lang="en-US" dirty="0"/>
              <a:t> dank</a:t>
            </a:r>
            <a:br>
              <a:rPr lang="en-US" dirty="0"/>
            </a:b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74" name="object 66"/>
          <p:cNvSpPr/>
          <p:nvPr userDrawn="1"/>
        </p:nvSpPr>
        <p:spPr>
          <a:xfrm>
            <a:off x="3530599" y="2707957"/>
            <a:ext cx="2355850" cy="235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2"/>
          <p:cNvSpPr/>
          <p:nvPr userDrawn="1"/>
        </p:nvSpPr>
        <p:spPr>
          <a:xfrm>
            <a:off x="0" y="1295400"/>
            <a:ext cx="13004800" cy="5400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8483600" y="457200"/>
            <a:ext cx="4038600" cy="276999"/>
          </a:xfrm>
        </p:spPr>
        <p:txBody>
          <a:bodyPr vert="horz"/>
          <a:lstStyle>
            <a:lvl1pPr algn="r">
              <a:defRPr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401" y="1874982"/>
            <a:ext cx="10841997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6125" y="3295548"/>
            <a:ext cx="6432550" cy="275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463800" y="9248648"/>
            <a:ext cx="8610600" cy="27635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5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310896" y="9245600"/>
            <a:ext cx="1467104" cy="279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11836400" y="9281468"/>
            <a:ext cx="857504" cy="2435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3" r:id="rId7"/>
    <p:sldLayoutId id="2147483665" r:id="rId8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1168400" y="7086600"/>
            <a:ext cx="9677400" cy="369332"/>
          </a:xfrm>
        </p:spPr>
        <p:txBody>
          <a:bodyPr/>
          <a:lstStyle/>
          <a:p>
            <a:r>
              <a:rPr lang="de-DE" dirty="0"/>
              <a:t> Christian </a:t>
            </a:r>
            <a:r>
              <a:rPr lang="de-DE" dirty="0" err="1"/>
              <a:t>Steinmeyer</a:t>
            </a:r>
            <a:r>
              <a:rPr lang="de-DE" dirty="0"/>
              <a:t>, Christoph Prinz, Nicole </a:t>
            </a:r>
            <a:r>
              <a:rPr lang="de-DE" dirty="0" err="1"/>
              <a:t>Sarna</a:t>
            </a:r>
            <a:r>
              <a:rPr lang="de-DE" dirty="0"/>
              <a:t>, Selina Klees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99662" y="4737318"/>
            <a:ext cx="10841997" cy="1815882"/>
          </a:xfrm>
        </p:spPr>
        <p:txBody>
          <a:bodyPr/>
          <a:lstStyle/>
          <a:p>
            <a:r>
              <a:rPr lang="en-US" sz="5900" dirty="0"/>
              <a:t>Solving Issues - How many developers do we need?</a:t>
            </a:r>
            <a:endParaRPr lang="de-DE" sz="59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168400" y="4191000"/>
            <a:ext cx="8229600" cy="369332"/>
          </a:xfrm>
        </p:spPr>
        <p:txBody>
          <a:bodyPr/>
          <a:lstStyle/>
          <a:p>
            <a:r>
              <a:rPr lang="de-DE" dirty="0"/>
              <a:t>Data Science </a:t>
            </a:r>
            <a:r>
              <a:rPr lang="de-DE" dirty="0" err="1"/>
              <a:t>and</a:t>
            </a:r>
            <a:r>
              <a:rPr lang="de-DE" dirty="0"/>
              <a:t> Big Data Analytics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1"/>
          </p:nvPr>
        </p:nvSpPr>
        <p:spPr>
          <a:xfrm>
            <a:off x="8483600" y="457200"/>
            <a:ext cx="4038600" cy="276999"/>
          </a:xfrm>
        </p:spPr>
        <p:txBody>
          <a:bodyPr/>
          <a:lstStyle/>
          <a:p>
            <a:r>
              <a:rPr lang="de-DE" dirty="0"/>
              <a:t>Applied Computer </a:t>
            </a:r>
            <a:r>
              <a:rPr lang="de-DE" dirty="0" err="1"/>
              <a:t>Sience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44600" y="3048000"/>
            <a:ext cx="9525000" cy="415498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time was </a:t>
            </a:r>
            <a:r>
              <a:rPr lang="de-DE" sz="3600" dirty="0" err="1"/>
              <a:t>needed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issues</a:t>
            </a:r>
            <a:r>
              <a:rPr lang="de-DE" sz="3600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many</a:t>
            </a:r>
            <a:r>
              <a:rPr lang="de-DE" sz="3600" dirty="0"/>
              <a:t> </a:t>
            </a:r>
            <a:r>
              <a:rPr lang="de-DE" sz="3600" dirty="0" err="1"/>
              <a:t>people</a:t>
            </a:r>
            <a:r>
              <a:rPr lang="de-DE" sz="3600" dirty="0"/>
              <a:t> </a:t>
            </a:r>
            <a:r>
              <a:rPr lang="de-DE" sz="3600" dirty="0" err="1"/>
              <a:t>needed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issues</a:t>
            </a:r>
            <a:r>
              <a:rPr lang="de-DE" sz="3600" dirty="0"/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lnSpc>
                <a:spcPct val="150000"/>
              </a:lnSpc>
            </a:pPr>
            <a:r>
              <a:rPr lang="de-DE" sz="3600" b="1" dirty="0"/>
              <a:t>→ Optimal </a:t>
            </a:r>
            <a:r>
              <a:rPr lang="de-DE" sz="3600" b="1" dirty="0" err="1"/>
              <a:t>number</a:t>
            </a:r>
            <a:r>
              <a:rPr lang="de-DE" sz="3600" b="1" dirty="0"/>
              <a:t> </a:t>
            </a:r>
            <a:r>
              <a:rPr lang="de-DE" sz="3600" b="1" dirty="0" err="1"/>
              <a:t>of</a:t>
            </a:r>
            <a:r>
              <a:rPr lang="de-DE" sz="3600" b="1" dirty="0"/>
              <a:t> </a:t>
            </a:r>
            <a:r>
              <a:rPr lang="de-DE" sz="3600" b="1" dirty="0" err="1"/>
              <a:t>people</a:t>
            </a:r>
            <a:r>
              <a:rPr lang="de-DE" sz="3600" b="1" dirty="0"/>
              <a:t> </a:t>
            </a:r>
            <a:r>
              <a:rPr lang="de-DE" sz="3600" b="1" dirty="0" err="1"/>
              <a:t>working</a:t>
            </a:r>
            <a:r>
              <a:rPr lang="de-DE" sz="3600" b="1" dirty="0"/>
              <a:t> on </a:t>
            </a:r>
            <a:r>
              <a:rPr lang="de-DE" sz="3600" b="1" dirty="0" err="1"/>
              <a:t>issues</a:t>
            </a:r>
            <a:endParaRPr lang="de-DE" sz="36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Stoppuh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534" y="3166576"/>
            <a:ext cx="742212" cy="685800"/>
          </a:xfrm>
          <a:prstGeom prst="rect">
            <a:avLst/>
          </a:prstGeom>
        </p:spPr>
      </p:pic>
      <p:pic>
        <p:nvPicPr>
          <p:cNvPr id="9" name="Grafik 8" descr="Tea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4854" y="3970951"/>
            <a:ext cx="755892" cy="685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Freihand 10"/>
              <p14:cNvContentPartPr/>
              <p14:nvPr/>
            </p14:nvContentPartPr>
            <p14:xfrm>
              <a:off x="-875728" y="8152149"/>
              <a:ext cx="22320" cy="1836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878917" y="8148909"/>
                <a:ext cx="27989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/>
              <p14:cNvContentPartPr/>
              <p14:nvPr/>
            </p14:nvContentPartPr>
            <p14:xfrm>
              <a:off x="9987812" y="3437049"/>
              <a:ext cx="13680" cy="1512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86372" y="3435609"/>
                <a:ext cx="16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00" y="1752600"/>
            <a:ext cx="11750166" cy="78486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16000" y="3861780"/>
            <a:ext cx="1524000" cy="634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768600" y="4648200"/>
            <a:ext cx="14478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757615" y="3836380"/>
            <a:ext cx="1447800" cy="643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 – Extract Issue Resolving Time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939800" y="3048000"/>
            <a:ext cx="10983598" cy="61247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Find Issues that have been resolved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Select Events that contain status </a:t>
            </a:r>
            <a:r>
              <a:rPr lang="en-US" sz="2600" i="1" dirty="0"/>
              <a:t>“resolved”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Save related </a:t>
            </a:r>
            <a:r>
              <a:rPr lang="en-US" sz="2600" dirty="0" err="1"/>
              <a:t>Issue_IDs</a:t>
            </a:r>
            <a:r>
              <a:rPr lang="en-US" sz="2600" dirty="0"/>
              <a:t> from those events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Remove all Events with </a:t>
            </a:r>
            <a:r>
              <a:rPr lang="en-US" sz="2600" dirty="0" err="1"/>
              <a:t>Issue_IDs</a:t>
            </a:r>
            <a:r>
              <a:rPr lang="en-US" sz="2600" dirty="0"/>
              <a:t> that haven’t been collected in the previous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Calculate Issue Resolving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Convert all Timestamps to UTC+0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Calculate difference between first &amp; last-event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Analyze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Set Class size to weeks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Calculate Histogram</a:t>
            </a:r>
          </a:p>
          <a:p>
            <a:pPr marL="457200" indent="-457200">
              <a:buFont typeface="+mj-lt"/>
              <a:buAutoNum type="arabicPeriod"/>
            </a:pPr>
            <a:endParaRPr lang="en-US" sz="3800" i="1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3200" dirty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Goettingen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r="8824"/>
          <a:stretch/>
        </p:blipFill>
        <p:spPr>
          <a:xfrm>
            <a:off x="1320800" y="1571696"/>
            <a:ext cx="9448800" cy="661020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860430" y="2934675"/>
            <a:ext cx="304800" cy="358921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7353"/>
          <a:stretch/>
        </p:blipFill>
        <p:spPr>
          <a:xfrm>
            <a:off x="1320800" y="1571696"/>
            <a:ext cx="9601200" cy="6610208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769600" y="5791200"/>
            <a:ext cx="1752600" cy="9601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1571696"/>
            <a:ext cx="10363200" cy="661020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0769600" y="6172200"/>
            <a:ext cx="381000" cy="57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4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r="7353"/>
          <a:stretch/>
        </p:blipFill>
        <p:spPr>
          <a:xfrm>
            <a:off x="1320800" y="1571696"/>
            <a:ext cx="9601200" cy="6610208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The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Goettingen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29.01.2017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769600" y="5791200"/>
            <a:ext cx="1752600" cy="96011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1571695"/>
            <a:ext cx="10363202" cy="661021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2742095" y="6669156"/>
            <a:ext cx="7658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523434" y="3021495"/>
            <a:ext cx="0" cy="350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540539" y="2667000"/>
            <a:ext cx="762000" cy="472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93800" y="4648200"/>
            <a:ext cx="10841997" cy="907941"/>
          </a:xfrm>
        </p:spPr>
        <p:txBody>
          <a:bodyPr/>
          <a:lstStyle/>
          <a:p>
            <a:pPr algn="ctr"/>
            <a:r>
              <a:rPr lang="LID4096" sz="5900" dirty="0"/>
              <a:t>Questions</a:t>
            </a:r>
            <a:r>
              <a:rPr lang="de-DE" sz="5900" dirty="0"/>
              <a:t>?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1"/>
          </p:nvPr>
        </p:nvSpPr>
        <p:spPr>
          <a:xfrm>
            <a:off x="8483600" y="457200"/>
            <a:ext cx="4038600" cy="276999"/>
          </a:xfrm>
        </p:spPr>
        <p:txBody>
          <a:bodyPr/>
          <a:lstStyle/>
          <a:p>
            <a:r>
              <a:rPr lang="de-DE" dirty="0"/>
              <a:t>Applied Computer </a:t>
            </a:r>
            <a:r>
              <a:rPr lang="de-DE" dirty="0" err="1"/>
              <a:t>Sience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Benutzerdefiniert</PresentationFormat>
  <Paragraphs>54</Paragraphs>
  <Slides>8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DINPro</vt:lpstr>
      <vt:lpstr>Geneva</vt:lpstr>
      <vt:lpstr>Times New Roman</vt:lpstr>
      <vt:lpstr>Wingdings</vt:lpstr>
      <vt:lpstr>Office Theme</vt:lpstr>
      <vt:lpstr>Solving Issues - How many developers do we need?</vt:lpstr>
      <vt:lpstr>Goals</vt:lpstr>
      <vt:lpstr>PowerPoint-Präsentation</vt:lpstr>
      <vt:lpstr>Methodic – Extract Issue Resolving Time</vt:lpstr>
      <vt:lpstr>PowerPoint-Präsentation</vt:lpstr>
      <vt:lpstr>PowerPoint-Präsentation</vt:lpstr>
      <vt:lpstr>PowerPoint-Präsentation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Christoph Prinz</cp:lastModifiedBy>
  <cp:revision>143</cp:revision>
  <dcterms:created xsi:type="dcterms:W3CDTF">2016-12-14T14:37:12Z</dcterms:created>
  <dcterms:modified xsi:type="dcterms:W3CDTF">2017-01-29T21:46:26Z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