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18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26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9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SmartSlotter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68938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Revolutionizing Medical Scheduling with AI</a:t>
            </a:r>
          </a:p>
          <a:p>
            <a:r>
              <a:rPr dirty="0"/>
              <a:t>Website: SmartSlotter.com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Let’s Talk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70861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Let’s work together to build smarter healthcare access.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📧 </a:t>
            </a:r>
            <a:r>
              <a:rPr lang="en-US" dirty="0"/>
              <a:t>cs</a:t>
            </a:r>
            <a:r>
              <a:rPr dirty="0"/>
              <a:t>@smartslotter.com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🌐 SmartSlotter.com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Who We 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2104" y="1143000"/>
            <a:ext cx="66534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 err="1"/>
              <a:t>SmartSlotter</a:t>
            </a:r>
            <a:r>
              <a:rPr dirty="0"/>
              <a:t> is a healthcare-focused AI company dedicated to transforming the way patients and providers connect.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We specialize in: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AI-powered medical appointment scheduling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Intelligent chatbot assistance for patient communication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Seamless integration with healthcare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1003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To simplify healthcare access using advanced AI technologies, empowering both patients and providers with efficient, accurate, and human-friendly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Our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599"/>
            <a:ext cx="717176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🗓️ AI Scheduling Assistant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Real-time appointment booking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Calendar optimization for clinics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Handles reschedules, cancellations, and waitlists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💬 AI Medical Chatbot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- 24/7 virtual assistant for patients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Answers FAQs, sends reminders, gathers intake forms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HIPAA-compliant data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Why SmartSlotter?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014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✅ Patient-Centric: Smooth, conversational UI that enhances the booking experience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✅ Healthcare-Focused: Designed specifically for medical environments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✅ Scalable &amp; Secure: Cloud-based architecture with strong privacy controls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✅ Integrative: Connects with EMRs, calendars, and practice management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581977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🧠 AI: NLP, LLMs, predictive scheduling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💻 Backend: Python, </a:t>
            </a:r>
            <a:r>
              <a:rPr dirty="0" err="1"/>
              <a:t>FastAPI</a:t>
            </a:r>
            <a:r>
              <a:rPr dirty="0"/>
              <a:t>, PostgreSQL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☁️ Cloud: AWS/GCP, containerized deployments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🔐 Compliance: HIPAA, SOC2-ready 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437981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- 1B+ healthcare appointments scheduled annually in the U.S.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$500M+ lost due to no-shows and inefficiencies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Rising demand for digital-first, AI-powered healthcare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153544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B2B SaaS: Monthly subscription for clinics and hospitals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Tiered Plans: Based on number of providers and features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Enterprise Customization: For large health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467F"/>
                </a:solidFill>
              </a:defRPr>
            </a:pPr>
            <a:r>
              <a:t>Our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884944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CEO: </a:t>
            </a:r>
            <a:r>
              <a:rPr lang="en-US" dirty="0"/>
              <a:t>Yao Li</a:t>
            </a:r>
            <a:r>
              <a:rPr dirty="0"/>
              <a:t> – PhD in Computer Science, AI Researcher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CTO: [Name] – 10+ years in health tech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rPr dirty="0"/>
              <a:t>- Advisor: [Medical Professional Name]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332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yao li</cp:lastModifiedBy>
  <cp:revision>7</cp:revision>
  <dcterms:created xsi:type="dcterms:W3CDTF">2013-01-27T09:14:16Z</dcterms:created>
  <dcterms:modified xsi:type="dcterms:W3CDTF">2025-05-24T07:21:45Z</dcterms:modified>
  <cp:category/>
</cp:coreProperties>
</file>