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76" r:id="rId2"/>
  </p:sldIdLst>
  <p:sldSz cx="11520488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E7C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0"/>
    <p:restoredTop sz="94663"/>
  </p:normalViewPr>
  <p:slideViewPr>
    <p:cSldViewPr snapToGrid="0" snapToObjects="1">
      <p:cViewPr varScale="1">
        <p:scale>
          <a:sx n="93" d="100"/>
          <a:sy n="93" d="100"/>
        </p:scale>
        <p:origin x="1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274BE-8596-C742-BBCC-C2637044452E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54321-BC79-754E-8F16-3D0FA97005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1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414125"/>
            <a:ext cx="9792415" cy="3008266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4538401"/>
            <a:ext cx="8640366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2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39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460041"/>
            <a:ext cx="2484105" cy="732264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460041"/>
            <a:ext cx="7308310" cy="732264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85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6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154193"/>
            <a:ext cx="9936421" cy="359431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5782513"/>
            <a:ext cx="9936421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84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300203"/>
            <a:ext cx="4896207" cy="54824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300203"/>
            <a:ext cx="4896207" cy="54824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03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460043"/>
            <a:ext cx="9936421" cy="167014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118188"/>
            <a:ext cx="487370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3156278"/>
            <a:ext cx="4873706" cy="46424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118188"/>
            <a:ext cx="489770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3156278"/>
            <a:ext cx="4897708" cy="46424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00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0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46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6051"/>
            <a:ext cx="371565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244112"/>
            <a:ext cx="5832247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592229"/>
            <a:ext cx="371565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4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6051"/>
            <a:ext cx="371565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244112"/>
            <a:ext cx="5832247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592229"/>
            <a:ext cx="371565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26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460043"/>
            <a:ext cx="9936421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300203"/>
            <a:ext cx="9936421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8008709"/>
            <a:ext cx="259211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8008709"/>
            <a:ext cx="388816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8008709"/>
            <a:ext cx="259211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54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kumimoji="1"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kumimoji="1"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座る, 持つ, ホワイト, 女性 が含まれている画像&#10;&#10;自動的に生成された説明">
            <a:extLst>
              <a:ext uri="{FF2B5EF4-FFF2-40B4-BE49-F238E27FC236}">
                <a16:creationId xmlns:a16="http://schemas.microsoft.com/office/drawing/2014/main" id="{CDB684ED-209A-B648-A465-EA35FF7A6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2079" r="-23436"/>
          <a:stretch/>
        </p:blipFill>
        <p:spPr>
          <a:xfrm>
            <a:off x="-7151833" y="0"/>
            <a:ext cx="21372198" cy="864076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9785F3-B2BE-E04D-8D5F-6BFBAB123126}"/>
              </a:ext>
            </a:extLst>
          </p:cNvPr>
          <p:cNvSpPr txBox="1"/>
          <p:nvPr/>
        </p:nvSpPr>
        <p:spPr>
          <a:xfrm>
            <a:off x="1382612" y="358708"/>
            <a:ext cx="4494469" cy="74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339">
                <a:solidFill>
                  <a:srgbClr val="E7CA80"/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株式会社</a:t>
            </a:r>
            <a:r>
              <a:rPr kumimoji="1" lang="en-US" altLang="ja-JP" sz="3339" dirty="0">
                <a:solidFill>
                  <a:srgbClr val="E7CA80"/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Sample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07E03F-CCA5-4844-9AB2-3B3E9580FA28}"/>
              </a:ext>
            </a:extLst>
          </p:cNvPr>
          <p:cNvSpPr/>
          <p:nvPr/>
        </p:nvSpPr>
        <p:spPr>
          <a:xfrm>
            <a:off x="1382611" y="1054012"/>
            <a:ext cx="1787669" cy="5781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504">
                <a:solidFill>
                  <a:srgbClr val="E7CA80"/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代表取締役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A18BAC3-7CDE-AB47-99A3-04318BC42785}"/>
              </a:ext>
            </a:extLst>
          </p:cNvPr>
          <p:cNvGrpSpPr/>
          <p:nvPr/>
        </p:nvGrpSpPr>
        <p:grpSpPr>
          <a:xfrm>
            <a:off x="6365807" y="358708"/>
            <a:ext cx="3968805" cy="1501329"/>
            <a:chOff x="2578049" y="7026613"/>
            <a:chExt cx="2852596" cy="1079087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E2C52E3-099F-0848-BD55-6F6B602093C8}"/>
                </a:ext>
              </a:extLst>
            </p:cNvPr>
            <p:cNvSpPr txBox="1"/>
            <p:nvPr/>
          </p:nvSpPr>
          <p:spPr>
            <a:xfrm>
              <a:off x="2578049" y="7300704"/>
              <a:ext cx="2852596" cy="80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678">
                  <a:solidFill>
                    <a:srgbClr val="E7CA80"/>
                  </a:solidFill>
                  <a:latin typeface="A-OTF Midashi Go MB31 Pro MB31" panose="020B0600000000000000" pitchFamily="34" charset="-128"/>
                  <a:ea typeface="A-OTF Midashi Go MB31 Pro MB31" panose="020B0600000000000000" pitchFamily="34" charset="-128"/>
                  <a:cs typeface="A-OTF Midashi Go MB31 Pro MB31" panose="020B0600000000000000" pitchFamily="34" charset="-128"/>
                </a:rPr>
                <a:t>田中</a:t>
              </a:r>
              <a:r>
                <a:rPr kumimoji="1" lang="en-US" altLang="ja-JP" sz="6678" dirty="0">
                  <a:solidFill>
                    <a:srgbClr val="E7CA80"/>
                  </a:solidFill>
                  <a:latin typeface="A-OTF Midashi Go MB31 Pro MB31" panose="020B0600000000000000" pitchFamily="34" charset="-128"/>
                  <a:ea typeface="A-OTF Midashi Go MB31 Pro MB31" panose="020B0600000000000000" pitchFamily="34" charset="-128"/>
                  <a:cs typeface="A-OTF Midashi Go MB31 Pro MB31" panose="020B0600000000000000" pitchFamily="34" charset="-128"/>
                </a:rPr>
                <a:t> </a:t>
              </a:r>
              <a:r>
                <a:rPr kumimoji="1" lang="ja-JP" altLang="en-US" sz="6678">
                  <a:solidFill>
                    <a:srgbClr val="E7CA80"/>
                  </a:solidFill>
                  <a:latin typeface="A-OTF Midashi Go MB31 Pro MB31" panose="020B0600000000000000" pitchFamily="34" charset="-128"/>
                  <a:ea typeface="A-OTF Midashi Go MB31 Pro MB31" panose="020B0600000000000000" pitchFamily="34" charset="-128"/>
                  <a:cs typeface="A-OTF Midashi Go MB31 Pro MB31" panose="020B0600000000000000" pitchFamily="34" charset="-128"/>
                </a:rPr>
                <a:t>太郎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EB70102-A274-3447-8912-9129DBE1CA9A}"/>
                </a:ext>
              </a:extLst>
            </p:cNvPr>
            <p:cNvSpPr/>
            <p:nvPr/>
          </p:nvSpPr>
          <p:spPr>
            <a:xfrm>
              <a:off x="2578049" y="7026613"/>
              <a:ext cx="1523393" cy="415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ja-JP" sz="2504" dirty="0">
                  <a:solidFill>
                    <a:srgbClr val="E7CA80"/>
                  </a:solidFill>
                  <a:latin typeface="A-OTF Midashi Go MB31 Pro MB31" panose="020B0600000000000000" pitchFamily="34" charset="-128"/>
                  <a:ea typeface="A-OTF Midashi Go MB31 Pro MB31" panose="020B0600000000000000" pitchFamily="34" charset="-128"/>
                  <a:cs typeface="A-OTF Midashi Go MB31 Pro MB31" panose="020B0600000000000000" pitchFamily="34" charset="-128"/>
                </a:rPr>
                <a:t>Taro Tanaka</a:t>
              </a:r>
              <a:endParaRPr kumimoji="1" lang="ja-JP" altLang="en-US" sz="2504">
                <a:solidFill>
                  <a:srgbClr val="E7CA80"/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98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Macintosh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A-OTF Midashi Go MB31 Pro MB31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石井 輝</dc:creator>
  <cp:lastModifiedBy>石井 輝</cp:lastModifiedBy>
  <cp:revision>6</cp:revision>
  <dcterms:created xsi:type="dcterms:W3CDTF">2020-06-23T07:26:40Z</dcterms:created>
  <dcterms:modified xsi:type="dcterms:W3CDTF">2020-07-07T07:40:21Z</dcterms:modified>
</cp:coreProperties>
</file>