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62" r:id="rId2"/>
  </p:sldIdLst>
  <p:sldSz cx="11520488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D7CA"/>
    <a:srgbClr val="ECECEC"/>
    <a:srgbClr val="E7CA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59"/>
    <p:restoredTop sz="94663"/>
  </p:normalViewPr>
  <p:slideViewPr>
    <p:cSldViewPr snapToGrid="0" snapToObjects="1">
      <p:cViewPr varScale="1">
        <p:scale>
          <a:sx n="93" d="100"/>
          <a:sy n="93" d="100"/>
        </p:scale>
        <p:origin x="6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4037" y="1414125"/>
            <a:ext cx="9792415" cy="3008266"/>
          </a:xfrm>
        </p:spPr>
        <p:txBody>
          <a:bodyPr anchor="b"/>
          <a:lstStyle>
            <a:lvl1pPr algn="ctr">
              <a:defRPr sz="755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4538401"/>
            <a:ext cx="8640366" cy="2086184"/>
          </a:xfrm>
        </p:spPr>
        <p:txBody>
          <a:bodyPr/>
          <a:lstStyle>
            <a:lvl1pPr marL="0" indent="0" algn="ctr">
              <a:buNone/>
              <a:defRPr sz="3024"/>
            </a:lvl1pPr>
            <a:lvl2pPr marL="576026" indent="0" algn="ctr">
              <a:buNone/>
              <a:defRPr sz="2520"/>
            </a:lvl2pPr>
            <a:lvl3pPr marL="1152053" indent="0" algn="ctr">
              <a:buNone/>
              <a:defRPr sz="2268"/>
            </a:lvl3pPr>
            <a:lvl4pPr marL="1728079" indent="0" algn="ctr">
              <a:buNone/>
              <a:defRPr sz="2016"/>
            </a:lvl4pPr>
            <a:lvl5pPr marL="2304105" indent="0" algn="ctr">
              <a:buNone/>
              <a:defRPr sz="2016"/>
            </a:lvl5pPr>
            <a:lvl6pPr marL="2880131" indent="0" algn="ctr">
              <a:buNone/>
              <a:defRPr sz="2016"/>
            </a:lvl6pPr>
            <a:lvl7pPr marL="3456158" indent="0" algn="ctr">
              <a:buNone/>
              <a:defRPr sz="2016"/>
            </a:lvl7pPr>
            <a:lvl8pPr marL="4032184" indent="0" algn="ctr">
              <a:buNone/>
              <a:defRPr sz="2016"/>
            </a:lvl8pPr>
            <a:lvl9pPr marL="4608210" indent="0" algn="ctr">
              <a:buNone/>
              <a:defRPr sz="2016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1D08-E20C-D945-9219-2371759B11A8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B7DC-CBFE-2D42-BB4B-E4CC1074F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8259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1D08-E20C-D945-9219-2371759B11A8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B7DC-CBFE-2D42-BB4B-E4CC1074F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391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4350" y="460041"/>
            <a:ext cx="2484105" cy="732264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034" y="460041"/>
            <a:ext cx="7308310" cy="732264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1D08-E20C-D945-9219-2371759B11A8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B7DC-CBFE-2D42-BB4B-E4CC1074F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1858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1D08-E20C-D945-9219-2371759B11A8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B7DC-CBFE-2D42-BB4B-E4CC1074F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862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34" y="2154193"/>
            <a:ext cx="9936421" cy="3594317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034" y="5782513"/>
            <a:ext cx="9936421" cy="1890166"/>
          </a:xfrm>
        </p:spPr>
        <p:txBody>
          <a:bodyPr/>
          <a:lstStyle>
            <a:lvl1pPr marL="0" indent="0">
              <a:buNone/>
              <a:defRPr sz="3024">
                <a:solidFill>
                  <a:schemeClr val="tx1"/>
                </a:solidFill>
              </a:defRPr>
            </a:lvl1pPr>
            <a:lvl2pPr marL="57602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152053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3pPr>
            <a:lvl4pPr marL="1728079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4pPr>
            <a:lvl5pPr marL="2304105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5pPr>
            <a:lvl6pPr marL="2880131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6pPr>
            <a:lvl7pPr marL="3456158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7pPr>
            <a:lvl8pPr marL="4032184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8pPr>
            <a:lvl9pPr marL="460821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1D08-E20C-D945-9219-2371759B11A8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B7DC-CBFE-2D42-BB4B-E4CC1074F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5849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34" y="2300203"/>
            <a:ext cx="4896207" cy="548248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247" y="2300203"/>
            <a:ext cx="4896207" cy="548248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1D08-E20C-D945-9219-2371759B11A8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B7DC-CBFE-2D42-BB4B-E4CC1074F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9037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460043"/>
            <a:ext cx="9936421" cy="167014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35" y="2118188"/>
            <a:ext cx="4873706" cy="1038091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26" indent="0">
              <a:buNone/>
              <a:defRPr sz="2520" b="1"/>
            </a:lvl2pPr>
            <a:lvl3pPr marL="1152053" indent="0">
              <a:buNone/>
              <a:defRPr sz="2268" b="1"/>
            </a:lvl3pPr>
            <a:lvl4pPr marL="1728079" indent="0">
              <a:buNone/>
              <a:defRPr sz="2016" b="1"/>
            </a:lvl4pPr>
            <a:lvl5pPr marL="2304105" indent="0">
              <a:buNone/>
              <a:defRPr sz="2016" b="1"/>
            </a:lvl5pPr>
            <a:lvl6pPr marL="2880131" indent="0">
              <a:buNone/>
              <a:defRPr sz="2016" b="1"/>
            </a:lvl6pPr>
            <a:lvl7pPr marL="3456158" indent="0">
              <a:buNone/>
              <a:defRPr sz="2016" b="1"/>
            </a:lvl7pPr>
            <a:lvl8pPr marL="4032184" indent="0">
              <a:buNone/>
              <a:defRPr sz="2016" b="1"/>
            </a:lvl8pPr>
            <a:lvl9pPr marL="4608210" indent="0">
              <a:buNone/>
              <a:defRPr sz="2016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535" y="3156278"/>
            <a:ext cx="4873706" cy="464241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2248" y="2118188"/>
            <a:ext cx="4897708" cy="1038091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26" indent="0">
              <a:buNone/>
              <a:defRPr sz="2520" b="1"/>
            </a:lvl2pPr>
            <a:lvl3pPr marL="1152053" indent="0">
              <a:buNone/>
              <a:defRPr sz="2268" b="1"/>
            </a:lvl3pPr>
            <a:lvl4pPr marL="1728079" indent="0">
              <a:buNone/>
              <a:defRPr sz="2016" b="1"/>
            </a:lvl4pPr>
            <a:lvl5pPr marL="2304105" indent="0">
              <a:buNone/>
              <a:defRPr sz="2016" b="1"/>
            </a:lvl5pPr>
            <a:lvl6pPr marL="2880131" indent="0">
              <a:buNone/>
              <a:defRPr sz="2016" b="1"/>
            </a:lvl6pPr>
            <a:lvl7pPr marL="3456158" indent="0">
              <a:buNone/>
              <a:defRPr sz="2016" b="1"/>
            </a:lvl7pPr>
            <a:lvl8pPr marL="4032184" indent="0">
              <a:buNone/>
              <a:defRPr sz="2016" b="1"/>
            </a:lvl8pPr>
            <a:lvl9pPr marL="4608210" indent="0">
              <a:buNone/>
              <a:defRPr sz="2016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32248" y="3156278"/>
            <a:ext cx="4897708" cy="464241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1D08-E20C-D945-9219-2371759B11A8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B7DC-CBFE-2D42-BB4B-E4CC1074F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8002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1D08-E20C-D945-9219-2371759B11A8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B7DC-CBFE-2D42-BB4B-E4CC1074F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4058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1D08-E20C-D945-9219-2371759B11A8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B7DC-CBFE-2D42-BB4B-E4CC1074F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465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576051"/>
            <a:ext cx="3715657" cy="2016178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8" y="1244112"/>
            <a:ext cx="5832247" cy="6140542"/>
          </a:xfrm>
        </p:spPr>
        <p:txBody>
          <a:bodyPr/>
          <a:lstStyle>
            <a:lvl1pPr>
              <a:defRPr sz="4032"/>
            </a:lvl1pPr>
            <a:lvl2pPr>
              <a:defRPr sz="3528"/>
            </a:lvl2pPr>
            <a:lvl3pPr>
              <a:defRPr sz="3024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4" y="2592229"/>
            <a:ext cx="3715657" cy="4802425"/>
          </a:xfrm>
        </p:spPr>
        <p:txBody>
          <a:bodyPr/>
          <a:lstStyle>
            <a:lvl1pPr marL="0" indent="0">
              <a:buNone/>
              <a:defRPr sz="2016"/>
            </a:lvl1pPr>
            <a:lvl2pPr marL="576026" indent="0">
              <a:buNone/>
              <a:defRPr sz="1764"/>
            </a:lvl2pPr>
            <a:lvl3pPr marL="1152053" indent="0">
              <a:buNone/>
              <a:defRPr sz="1512"/>
            </a:lvl3pPr>
            <a:lvl4pPr marL="1728079" indent="0">
              <a:buNone/>
              <a:defRPr sz="1260"/>
            </a:lvl4pPr>
            <a:lvl5pPr marL="2304105" indent="0">
              <a:buNone/>
              <a:defRPr sz="1260"/>
            </a:lvl5pPr>
            <a:lvl6pPr marL="2880131" indent="0">
              <a:buNone/>
              <a:defRPr sz="1260"/>
            </a:lvl6pPr>
            <a:lvl7pPr marL="3456158" indent="0">
              <a:buNone/>
              <a:defRPr sz="1260"/>
            </a:lvl7pPr>
            <a:lvl8pPr marL="4032184" indent="0">
              <a:buNone/>
              <a:defRPr sz="1260"/>
            </a:lvl8pPr>
            <a:lvl9pPr marL="4608210" indent="0">
              <a:buNone/>
              <a:defRPr sz="126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1D08-E20C-D945-9219-2371759B11A8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B7DC-CBFE-2D42-BB4B-E4CC1074F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1542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576051"/>
            <a:ext cx="3715657" cy="2016178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7708" y="1244112"/>
            <a:ext cx="5832247" cy="6140542"/>
          </a:xfrm>
        </p:spPr>
        <p:txBody>
          <a:bodyPr anchor="t"/>
          <a:lstStyle>
            <a:lvl1pPr marL="0" indent="0">
              <a:buNone/>
              <a:defRPr sz="4032"/>
            </a:lvl1pPr>
            <a:lvl2pPr marL="576026" indent="0">
              <a:buNone/>
              <a:defRPr sz="3528"/>
            </a:lvl2pPr>
            <a:lvl3pPr marL="1152053" indent="0">
              <a:buNone/>
              <a:defRPr sz="3024"/>
            </a:lvl3pPr>
            <a:lvl4pPr marL="1728079" indent="0">
              <a:buNone/>
              <a:defRPr sz="2520"/>
            </a:lvl4pPr>
            <a:lvl5pPr marL="2304105" indent="0">
              <a:buNone/>
              <a:defRPr sz="2520"/>
            </a:lvl5pPr>
            <a:lvl6pPr marL="2880131" indent="0">
              <a:buNone/>
              <a:defRPr sz="2520"/>
            </a:lvl6pPr>
            <a:lvl7pPr marL="3456158" indent="0">
              <a:buNone/>
              <a:defRPr sz="2520"/>
            </a:lvl7pPr>
            <a:lvl8pPr marL="4032184" indent="0">
              <a:buNone/>
              <a:defRPr sz="2520"/>
            </a:lvl8pPr>
            <a:lvl9pPr marL="4608210" indent="0">
              <a:buNone/>
              <a:defRPr sz="252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4" y="2592229"/>
            <a:ext cx="3715657" cy="4802425"/>
          </a:xfrm>
        </p:spPr>
        <p:txBody>
          <a:bodyPr/>
          <a:lstStyle>
            <a:lvl1pPr marL="0" indent="0">
              <a:buNone/>
              <a:defRPr sz="2016"/>
            </a:lvl1pPr>
            <a:lvl2pPr marL="576026" indent="0">
              <a:buNone/>
              <a:defRPr sz="1764"/>
            </a:lvl2pPr>
            <a:lvl3pPr marL="1152053" indent="0">
              <a:buNone/>
              <a:defRPr sz="1512"/>
            </a:lvl3pPr>
            <a:lvl4pPr marL="1728079" indent="0">
              <a:buNone/>
              <a:defRPr sz="1260"/>
            </a:lvl4pPr>
            <a:lvl5pPr marL="2304105" indent="0">
              <a:buNone/>
              <a:defRPr sz="1260"/>
            </a:lvl5pPr>
            <a:lvl6pPr marL="2880131" indent="0">
              <a:buNone/>
              <a:defRPr sz="1260"/>
            </a:lvl6pPr>
            <a:lvl7pPr marL="3456158" indent="0">
              <a:buNone/>
              <a:defRPr sz="1260"/>
            </a:lvl7pPr>
            <a:lvl8pPr marL="4032184" indent="0">
              <a:buNone/>
              <a:defRPr sz="1260"/>
            </a:lvl8pPr>
            <a:lvl9pPr marL="4608210" indent="0">
              <a:buNone/>
              <a:defRPr sz="126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1D08-E20C-D945-9219-2371759B11A8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B7DC-CBFE-2D42-BB4B-E4CC1074F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526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34" y="460043"/>
            <a:ext cx="9936421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34" y="2300203"/>
            <a:ext cx="9936421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2033" y="8008709"/>
            <a:ext cx="2592110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C1D08-E20C-D945-9219-2371759B11A8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6162" y="8008709"/>
            <a:ext cx="3888165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6345" y="8008709"/>
            <a:ext cx="2592110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9B7DC-CBFE-2D42-BB4B-E4CC1074F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2548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152053" rtl="0" eaLnBrk="1" latinLnBrk="0" hangingPunct="1">
        <a:lnSpc>
          <a:spcPct val="90000"/>
        </a:lnSpc>
        <a:spcBef>
          <a:spcPct val="0"/>
        </a:spcBef>
        <a:buNone/>
        <a:defRPr kumimoji="1" sz="55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13" indent="-288013" algn="l" defTabSz="1152053" rtl="0" eaLnBrk="1" latinLnBrk="0" hangingPunct="1">
        <a:lnSpc>
          <a:spcPct val="90000"/>
        </a:lnSpc>
        <a:spcBef>
          <a:spcPts val="1260"/>
        </a:spcBef>
        <a:buFont typeface="Arial" panose="020B0604020202020204" pitchFamily="34" charset="0"/>
        <a:buChar char="•"/>
        <a:defRPr kumimoji="1" sz="3528" kern="1200">
          <a:solidFill>
            <a:schemeClr val="tx1"/>
          </a:solidFill>
          <a:latin typeface="+mn-lt"/>
          <a:ea typeface="+mn-ea"/>
          <a:cs typeface="+mn-cs"/>
        </a:defRPr>
      </a:lvl1pPr>
      <a:lvl2pPr marL="864039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kumimoji="1" sz="3024" kern="1200">
          <a:solidFill>
            <a:schemeClr val="tx1"/>
          </a:solidFill>
          <a:latin typeface="+mn-lt"/>
          <a:ea typeface="+mn-ea"/>
          <a:cs typeface="+mn-cs"/>
        </a:defRPr>
      </a:lvl2pPr>
      <a:lvl3pPr marL="1440066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2016092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592118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3168145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2053" rtl="0" eaLnBrk="1" latinLnBrk="0" hangingPunct="1"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1152053" rtl="0" eaLnBrk="1" latinLnBrk="0" hangingPunct="1"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1152053" rtl="0" eaLnBrk="1" latinLnBrk="0" hangingPunct="1"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1152053" rtl="0" eaLnBrk="1" latinLnBrk="0" hangingPunct="1"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1152053" rtl="0" eaLnBrk="1" latinLnBrk="0" hangingPunct="1"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1152053" rtl="0" eaLnBrk="1" latinLnBrk="0" hangingPunct="1"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1152053" rtl="0" eaLnBrk="1" latinLnBrk="0" hangingPunct="1"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1152053" rtl="0" eaLnBrk="1" latinLnBrk="0" hangingPunct="1"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1152053" rtl="0" eaLnBrk="1" latinLnBrk="0" hangingPunct="1"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137CB5BF-59D0-314B-BC03-08434676B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02"/>
            <a:ext cx="11520488" cy="8629761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278ED21-2C8B-9940-9F78-EAB66579F848}"/>
              </a:ext>
            </a:extLst>
          </p:cNvPr>
          <p:cNvSpPr txBox="1"/>
          <p:nvPr/>
        </p:nvSpPr>
        <p:spPr>
          <a:xfrm>
            <a:off x="6278545" y="434682"/>
            <a:ext cx="4494469" cy="1119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678">
                <a:solidFill>
                  <a:schemeClr val="bg1">
                    <a:lumMod val="85000"/>
                  </a:schemeClr>
                </a:solidFill>
                <a:latin typeface="A-OTF Midashi Go MB31 Pro MB31" panose="020B0600000000000000" pitchFamily="34" charset="-128"/>
                <a:ea typeface="A-OTF Midashi Go MB31 Pro MB31" panose="020B0600000000000000" pitchFamily="34" charset="-128"/>
                <a:cs typeface="A-OTF Midashi Go MB31 Pro MB31" panose="020B0600000000000000" pitchFamily="34" charset="-128"/>
              </a:rPr>
              <a:t>田中</a:t>
            </a:r>
            <a:r>
              <a:rPr kumimoji="1" lang="en-US" altLang="ja-JP" sz="6678" dirty="0">
                <a:solidFill>
                  <a:schemeClr val="bg1">
                    <a:lumMod val="85000"/>
                  </a:schemeClr>
                </a:solidFill>
                <a:latin typeface="A-OTF Midashi Go MB31 Pro MB31" panose="020B0600000000000000" pitchFamily="34" charset="-128"/>
                <a:ea typeface="A-OTF Midashi Go MB31 Pro MB31" panose="020B0600000000000000" pitchFamily="34" charset="-128"/>
                <a:cs typeface="A-OTF Midashi Go MB31 Pro MB31" panose="020B0600000000000000" pitchFamily="34" charset="-128"/>
              </a:rPr>
              <a:t> </a:t>
            </a:r>
            <a:r>
              <a:rPr kumimoji="1" lang="ja-JP" altLang="en-US" sz="6678">
                <a:solidFill>
                  <a:schemeClr val="bg1">
                    <a:lumMod val="85000"/>
                  </a:schemeClr>
                </a:solidFill>
                <a:latin typeface="A-OTF Midashi Go MB31 Pro MB31" panose="020B0600000000000000" pitchFamily="34" charset="-128"/>
                <a:ea typeface="A-OTF Midashi Go MB31 Pro MB31" panose="020B0600000000000000" pitchFamily="34" charset="-128"/>
                <a:cs typeface="A-OTF Midashi Go MB31 Pro MB31" panose="020B0600000000000000" pitchFamily="34" charset="-128"/>
              </a:rPr>
              <a:t>太郎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FC043AE-4C36-F643-BB5E-8FFE8505C3EC}"/>
              </a:ext>
            </a:extLst>
          </p:cNvPr>
          <p:cNvSpPr txBox="1"/>
          <p:nvPr/>
        </p:nvSpPr>
        <p:spPr>
          <a:xfrm>
            <a:off x="1036602" y="177656"/>
            <a:ext cx="4494469" cy="740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339">
                <a:solidFill>
                  <a:schemeClr val="bg1">
                    <a:lumMod val="85000"/>
                  </a:schemeClr>
                </a:solidFill>
                <a:latin typeface="A-OTF Midashi Go MB31 Pro MB31" panose="020B0600000000000000" pitchFamily="34" charset="-128"/>
                <a:ea typeface="A-OTF Midashi Go MB31 Pro MB31" panose="020B0600000000000000" pitchFamily="34" charset="-128"/>
                <a:cs typeface="A-OTF Midashi Go MB31 Pro MB31" panose="020B0600000000000000" pitchFamily="34" charset="-128"/>
              </a:rPr>
              <a:t>株式会社</a:t>
            </a:r>
            <a:r>
              <a:rPr kumimoji="1" lang="en-US" altLang="ja-JP" sz="3339" dirty="0">
                <a:solidFill>
                  <a:schemeClr val="bg1">
                    <a:lumMod val="85000"/>
                  </a:schemeClr>
                </a:solidFill>
                <a:latin typeface="A-OTF Midashi Go MB31 Pro MB31" panose="020B0600000000000000" pitchFamily="34" charset="-128"/>
                <a:ea typeface="A-OTF Midashi Go MB31 Pro MB31" panose="020B0600000000000000" pitchFamily="34" charset="-128"/>
                <a:cs typeface="A-OTF Midashi Go MB31 Pro MB31" panose="020B0600000000000000" pitchFamily="34" charset="-128"/>
              </a:rPr>
              <a:t>Sample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3FE402F-3126-8C4A-829F-7AB44C13415B}"/>
              </a:ext>
            </a:extLst>
          </p:cNvPr>
          <p:cNvSpPr/>
          <p:nvPr/>
        </p:nvSpPr>
        <p:spPr>
          <a:xfrm>
            <a:off x="1036602" y="872960"/>
            <a:ext cx="1787669" cy="5781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504">
                <a:solidFill>
                  <a:schemeClr val="bg1">
                    <a:lumMod val="85000"/>
                  </a:schemeClr>
                </a:solidFill>
                <a:latin typeface="A-OTF Midashi Go MB31 Pro MB31" panose="020B0600000000000000" pitchFamily="34" charset="-128"/>
                <a:ea typeface="A-OTF Midashi Go MB31 Pro MB31" panose="020B0600000000000000" pitchFamily="34" charset="-128"/>
                <a:cs typeface="A-OTF Midashi Go MB31 Pro MB31" panose="020B0600000000000000" pitchFamily="34" charset="-128"/>
              </a:rPr>
              <a:t>代表取締役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CEBB990-BFF3-2844-BC97-63C9C2D97F79}"/>
              </a:ext>
            </a:extLst>
          </p:cNvPr>
          <p:cNvSpPr/>
          <p:nvPr/>
        </p:nvSpPr>
        <p:spPr>
          <a:xfrm>
            <a:off x="6370376" y="63305"/>
            <a:ext cx="2119491" cy="5781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ja-JP" sz="2504" dirty="0">
                <a:solidFill>
                  <a:schemeClr val="bg1">
                    <a:lumMod val="85000"/>
                  </a:schemeClr>
                </a:solidFill>
                <a:latin typeface="A-OTF Midashi Go MB31 Pro MB31" panose="020B0600000000000000" pitchFamily="34" charset="-128"/>
                <a:ea typeface="A-OTF Midashi Go MB31 Pro MB31" panose="020B0600000000000000" pitchFamily="34" charset="-128"/>
                <a:cs typeface="A-OTF Midashi Go MB31 Pro MB31" panose="020B0600000000000000" pitchFamily="34" charset="-128"/>
              </a:rPr>
              <a:t>Taro Tanaka</a:t>
            </a:r>
            <a:endParaRPr kumimoji="1" lang="ja-JP" altLang="en-US" sz="2504">
              <a:solidFill>
                <a:schemeClr val="bg1">
                  <a:lumMod val="85000"/>
                </a:schemeClr>
              </a:solidFill>
              <a:latin typeface="A-OTF Midashi Go MB31 Pro MB31" panose="020B0600000000000000" pitchFamily="34" charset="-128"/>
              <a:ea typeface="A-OTF Midashi Go MB31 Pro MB31" panose="020B0600000000000000" pitchFamily="34" charset="-128"/>
              <a:cs typeface="A-OTF Midashi Go MB31 Pro MB31" panose="020B0600000000000000" pitchFamily="34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25FA409-E2B9-0E4F-897A-472BA7BAC814}"/>
              </a:ext>
            </a:extLst>
          </p:cNvPr>
          <p:cNvSpPr/>
          <p:nvPr/>
        </p:nvSpPr>
        <p:spPr>
          <a:xfrm>
            <a:off x="0" y="1609087"/>
            <a:ext cx="11520488" cy="70229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504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253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361</TotalTime>
  <Words>9</Words>
  <Application>Microsoft Macintosh PowerPoint</Application>
  <PresentationFormat>ユーザー設定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A-OTF Midashi Go MB31 Pro MB31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石井 輝</dc:creator>
  <cp:lastModifiedBy>石井 輝</cp:lastModifiedBy>
  <cp:revision>24</cp:revision>
  <dcterms:created xsi:type="dcterms:W3CDTF">2020-06-16T00:54:09Z</dcterms:created>
  <dcterms:modified xsi:type="dcterms:W3CDTF">2020-07-07T07:21:34Z</dcterms:modified>
</cp:coreProperties>
</file>