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71" r:id="rId2"/>
  </p:sldIdLst>
  <p:sldSz cx="11520488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E7C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0"/>
    <p:restoredTop sz="94663"/>
  </p:normalViewPr>
  <p:slideViewPr>
    <p:cSldViewPr snapToGrid="0" snapToObjects="1">
      <p:cViewPr varScale="1">
        <p:scale>
          <a:sx n="93" d="100"/>
          <a:sy n="93" d="100"/>
        </p:scale>
        <p:origin x="1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274BE-8596-C742-BBCC-C2637044452E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54321-BC79-754E-8F16-3D0FA97005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1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414125"/>
            <a:ext cx="9792415" cy="3008266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4538401"/>
            <a:ext cx="8640366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25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39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460041"/>
            <a:ext cx="2484105" cy="732264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460041"/>
            <a:ext cx="7308310" cy="732264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85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6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154193"/>
            <a:ext cx="9936421" cy="359431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5782513"/>
            <a:ext cx="9936421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84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300203"/>
            <a:ext cx="4896207" cy="54824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300203"/>
            <a:ext cx="4896207" cy="54824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03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460043"/>
            <a:ext cx="9936421" cy="167014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118188"/>
            <a:ext cx="4873706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3156278"/>
            <a:ext cx="4873706" cy="46424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118188"/>
            <a:ext cx="489770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3156278"/>
            <a:ext cx="4897708" cy="46424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00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0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46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76051"/>
            <a:ext cx="371565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244112"/>
            <a:ext cx="5832247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592229"/>
            <a:ext cx="371565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4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76051"/>
            <a:ext cx="371565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244112"/>
            <a:ext cx="5832247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592229"/>
            <a:ext cx="371565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26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460043"/>
            <a:ext cx="9936421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300203"/>
            <a:ext cx="9936421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8008709"/>
            <a:ext cx="259211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8008709"/>
            <a:ext cx="388816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8008709"/>
            <a:ext cx="259211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54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kumimoji="1"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kumimoji="1"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1D7FA7DB-1EEC-2A46-86C3-8A2B3EF7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520488" cy="864076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78ED21-2C8B-9940-9F78-EAB66579F848}"/>
              </a:ext>
            </a:extLst>
          </p:cNvPr>
          <p:cNvSpPr txBox="1"/>
          <p:nvPr/>
        </p:nvSpPr>
        <p:spPr>
          <a:xfrm>
            <a:off x="6278545" y="434682"/>
            <a:ext cx="4494469" cy="111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78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田中</a:t>
            </a:r>
            <a:r>
              <a:rPr kumimoji="1" lang="en-US" altLang="ja-JP" sz="6678" dirty="0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 </a:t>
            </a:r>
            <a:r>
              <a:rPr kumimoji="1" lang="ja-JP" altLang="en-US" sz="6678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太郎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FC043AE-4C36-F643-BB5E-8FFE8505C3EC}"/>
              </a:ext>
            </a:extLst>
          </p:cNvPr>
          <p:cNvSpPr txBox="1"/>
          <p:nvPr/>
        </p:nvSpPr>
        <p:spPr>
          <a:xfrm>
            <a:off x="1036602" y="177656"/>
            <a:ext cx="4494469" cy="74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339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株式会社</a:t>
            </a:r>
            <a:r>
              <a:rPr kumimoji="1" lang="en-US" altLang="ja-JP" sz="3339" dirty="0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Sample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FE402F-3126-8C4A-829F-7AB44C13415B}"/>
              </a:ext>
            </a:extLst>
          </p:cNvPr>
          <p:cNvSpPr/>
          <p:nvPr/>
        </p:nvSpPr>
        <p:spPr>
          <a:xfrm>
            <a:off x="1036602" y="872960"/>
            <a:ext cx="1787669" cy="5781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504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代表取締役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EBB990-BFF3-2844-BC97-63C9C2D97F79}"/>
              </a:ext>
            </a:extLst>
          </p:cNvPr>
          <p:cNvSpPr/>
          <p:nvPr/>
        </p:nvSpPr>
        <p:spPr>
          <a:xfrm>
            <a:off x="6370376" y="63305"/>
            <a:ext cx="2119491" cy="5781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504" dirty="0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Taro Tanaka</a:t>
            </a:r>
            <a:endParaRPr kumimoji="1" lang="ja-JP" altLang="en-US" sz="2504">
              <a:solidFill>
                <a:schemeClr val="bg1">
                  <a:lumMod val="85000"/>
                </a:schemeClr>
              </a:solidFill>
              <a:latin typeface="A-OTF Midashi Go MB31 Pro MB31" panose="020B0600000000000000" pitchFamily="34" charset="-128"/>
              <a:ea typeface="A-OTF Midashi Go MB31 Pro MB31" panose="020B0600000000000000" pitchFamily="34" charset="-128"/>
              <a:cs typeface="A-OTF Midashi Go MB31 Pro MB31" panose="020B06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25FA409-E2B9-0E4F-897A-472BA7BAC814}"/>
              </a:ext>
            </a:extLst>
          </p:cNvPr>
          <p:cNvSpPr/>
          <p:nvPr/>
        </p:nvSpPr>
        <p:spPr>
          <a:xfrm>
            <a:off x="0" y="1662875"/>
            <a:ext cx="11520488" cy="7022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04"/>
          </a:p>
        </p:txBody>
      </p:sp>
    </p:spTree>
    <p:extLst>
      <p:ext uri="{BB962C8B-B14F-4D97-AF65-F5344CB8AC3E}">
        <p14:creationId xmlns:p14="http://schemas.microsoft.com/office/powerpoint/2010/main" val="386588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Macintosh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A-OTF Midashi Go MB31 Pro MB31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石井 輝</dc:creator>
  <cp:lastModifiedBy>石井 輝</cp:lastModifiedBy>
  <cp:revision>4</cp:revision>
  <dcterms:created xsi:type="dcterms:W3CDTF">2020-06-23T07:26:40Z</dcterms:created>
  <dcterms:modified xsi:type="dcterms:W3CDTF">2020-07-07T07:26:22Z</dcterms:modified>
</cp:coreProperties>
</file>