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67" r:id="rId2"/>
  </p:sldIdLst>
  <p:sldSz cx="1152048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ECECEC"/>
    <a:srgbClr val="E7C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0"/>
    <p:restoredTop sz="94678"/>
  </p:normalViewPr>
  <p:slideViewPr>
    <p:cSldViewPr snapToGrid="0" snapToObjects="1">
      <p:cViewPr varScale="1">
        <p:scale>
          <a:sx n="93" d="100"/>
          <a:sy n="93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274BE-8596-C742-BBCC-C2637044452E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54321-BC79-754E-8F16-3D0FA97005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1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414125"/>
            <a:ext cx="9792415" cy="3008266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4538401"/>
            <a:ext cx="8640366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2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39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460041"/>
            <a:ext cx="2484105" cy="732264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460041"/>
            <a:ext cx="7308310" cy="732264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5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6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154193"/>
            <a:ext cx="9936421" cy="359431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5782513"/>
            <a:ext cx="9936421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84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300203"/>
            <a:ext cx="4896207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300203"/>
            <a:ext cx="4896207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03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460043"/>
            <a:ext cx="9936421" cy="16701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118188"/>
            <a:ext cx="487370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3156278"/>
            <a:ext cx="4873706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118188"/>
            <a:ext cx="489770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3156278"/>
            <a:ext cx="4897708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00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0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46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244112"/>
            <a:ext cx="5832247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4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244112"/>
            <a:ext cx="5832247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6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460043"/>
            <a:ext cx="9936421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300203"/>
            <a:ext cx="9936421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8008709"/>
            <a:ext cx="388816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54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kumimoji="1"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kumimoji="1"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ベッド, テーブル, ラック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5C760633-2DB7-0D4D-A26B-026B20B9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8439" cy="88037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C97EDE-EEE4-934B-8BF6-305E99C41E21}"/>
              </a:ext>
            </a:extLst>
          </p:cNvPr>
          <p:cNvSpPr txBox="1"/>
          <p:nvPr/>
        </p:nvSpPr>
        <p:spPr>
          <a:xfrm>
            <a:off x="1444750" y="462646"/>
            <a:ext cx="4494469" cy="792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339">
                <a:solidFill>
                  <a:schemeClr val="bg1">
                    <a:lumMod val="50000"/>
                  </a:schemeClr>
                </a:solidFill>
                <a:latin typeface="A-OTF UD Shin Go Pro R" panose="020B0400000000000000" pitchFamily="34" charset="-128"/>
                <a:ea typeface="A-OTF UD Shin Go Pro R" panose="020B0400000000000000" pitchFamily="34" charset="-128"/>
                <a:cs typeface="A-OTF Midashi Go MB31 Pro MB31" panose="020B0600000000000000" pitchFamily="34" charset="-128"/>
              </a:rPr>
              <a:t>株式会社</a:t>
            </a:r>
            <a:r>
              <a:rPr kumimoji="1" lang="en-US" altLang="ja-JP" sz="3339" dirty="0">
                <a:solidFill>
                  <a:schemeClr val="bg1">
                    <a:lumMod val="50000"/>
                  </a:schemeClr>
                </a:solidFill>
                <a:latin typeface="A-OTF UD Shin Go Pro R" panose="020B0400000000000000" pitchFamily="34" charset="-128"/>
                <a:ea typeface="A-OTF UD Shin Go Pro R" panose="020B0400000000000000" pitchFamily="34" charset="-128"/>
                <a:cs typeface="A-OTF Midashi Go MB31 Pro MB31" panose="020B0600000000000000" pitchFamily="34" charset="-128"/>
              </a:rPr>
              <a:t>Sample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AF5D37C-B2FA-9C4B-88B0-B42C0289D151}"/>
              </a:ext>
            </a:extLst>
          </p:cNvPr>
          <p:cNvSpPr/>
          <p:nvPr/>
        </p:nvSpPr>
        <p:spPr>
          <a:xfrm>
            <a:off x="1444750" y="1157951"/>
            <a:ext cx="1787669" cy="617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504">
                <a:solidFill>
                  <a:schemeClr val="bg1">
                    <a:lumMod val="50000"/>
                  </a:schemeClr>
                </a:solidFill>
                <a:latin typeface="A-OTF UD Shin Go Pro R" panose="020B0400000000000000" pitchFamily="34" charset="-128"/>
                <a:ea typeface="A-OTF UD Shin Go Pro R" panose="020B0400000000000000" pitchFamily="34" charset="-128"/>
                <a:cs typeface="A-OTF Midashi Go MB31 Pro MB31" panose="020B0600000000000000" pitchFamily="34" charset="-128"/>
              </a:rPr>
              <a:t>代表取締役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89EFF93-3DA7-AD45-8E65-C1E6C1279F65}"/>
              </a:ext>
            </a:extLst>
          </p:cNvPr>
          <p:cNvGrpSpPr/>
          <p:nvPr/>
        </p:nvGrpSpPr>
        <p:grpSpPr>
          <a:xfrm>
            <a:off x="6581864" y="214783"/>
            <a:ext cx="3968805" cy="1773630"/>
            <a:chOff x="2578049" y="6830895"/>
            <a:chExt cx="2852596" cy="1274804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B87603B-E1C4-9D40-A9D1-826A77FBC547}"/>
                </a:ext>
              </a:extLst>
            </p:cNvPr>
            <p:cNvSpPr txBox="1"/>
            <p:nvPr/>
          </p:nvSpPr>
          <p:spPr>
            <a:xfrm>
              <a:off x="2578049" y="7300704"/>
              <a:ext cx="2852596" cy="80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678">
                  <a:solidFill>
                    <a:schemeClr val="bg1">
                      <a:lumMod val="50000"/>
                    </a:schemeClr>
                  </a:solidFill>
                  <a:latin typeface="A-OTF UD Shin Go Pro R" panose="020B0400000000000000" pitchFamily="34" charset="-128"/>
                  <a:ea typeface="A-OTF UD Shin Go Pro R" panose="020B0400000000000000" pitchFamily="34" charset="-128"/>
                  <a:cs typeface="A-OTF Midashi Go MB31 Pro MB31" panose="020B0600000000000000" pitchFamily="34" charset="-128"/>
                </a:rPr>
                <a:t>山田</a:t>
              </a:r>
              <a:r>
                <a:rPr kumimoji="1" lang="en-US" altLang="ja-JP" sz="6678" dirty="0">
                  <a:solidFill>
                    <a:schemeClr val="bg1">
                      <a:lumMod val="50000"/>
                    </a:schemeClr>
                  </a:solidFill>
                  <a:latin typeface="A-OTF UD Shin Go Pro R" panose="020B0400000000000000" pitchFamily="34" charset="-128"/>
                  <a:ea typeface="A-OTF UD Shin Go Pro R" panose="020B0400000000000000" pitchFamily="34" charset="-128"/>
                  <a:cs typeface="A-OTF Midashi Go MB31 Pro MB31" panose="020B0600000000000000" pitchFamily="34" charset="-128"/>
                </a:rPr>
                <a:t> </a:t>
              </a:r>
              <a:r>
                <a:rPr kumimoji="1" lang="ja-JP" altLang="en-US" sz="6678">
                  <a:solidFill>
                    <a:schemeClr val="bg1">
                      <a:lumMod val="50000"/>
                    </a:schemeClr>
                  </a:solidFill>
                  <a:latin typeface="A-OTF UD Shin Go Pro R" panose="020B0400000000000000" pitchFamily="34" charset="-128"/>
                  <a:ea typeface="A-OTF UD Shin Go Pro R" panose="020B0400000000000000" pitchFamily="34" charset="-128"/>
                  <a:cs typeface="A-OTF Midashi Go MB31 Pro MB31" panose="020B0600000000000000" pitchFamily="34" charset="-128"/>
                </a:rPr>
                <a:t>花子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C179AEE-39D6-2A41-860A-3D9C94CD14F1}"/>
                </a:ext>
              </a:extLst>
            </p:cNvPr>
            <p:cNvSpPr/>
            <p:nvPr/>
          </p:nvSpPr>
          <p:spPr>
            <a:xfrm>
              <a:off x="2578049" y="6830895"/>
              <a:ext cx="2037259" cy="4438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ja-JP" sz="2504" dirty="0">
                  <a:solidFill>
                    <a:schemeClr val="bg1">
                      <a:lumMod val="50000"/>
                    </a:schemeClr>
                  </a:solidFill>
                  <a:latin typeface="A-OTF UD Shin Go Pro R" panose="020B0400000000000000" pitchFamily="34" charset="-128"/>
                  <a:ea typeface="A-OTF UD Shin Go Pro R" panose="020B0400000000000000" pitchFamily="34" charset="-128"/>
                  <a:cs typeface="A-OTF Midashi Go MB31 Pro MB31" panose="020B0600000000000000" pitchFamily="34" charset="-128"/>
                </a:rPr>
                <a:t>Yamada Hanako</a:t>
              </a:r>
              <a:endParaRPr kumimoji="1" lang="ja-JP" altLang="en-US" sz="2504">
                <a:solidFill>
                  <a:schemeClr val="bg1">
                    <a:lumMod val="50000"/>
                  </a:schemeClr>
                </a:solidFill>
                <a:latin typeface="A-OTF UD Shin Go Pro R" panose="020B0400000000000000" pitchFamily="34" charset="-128"/>
                <a:ea typeface="A-OTF UD Shin Go Pro R" panose="020B0400000000000000" pitchFamily="34" charset="-128"/>
                <a:cs typeface="A-OTF Midashi Go MB31 Pro MB31" panose="020B06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50A250-9A06-0B4A-B4A4-C15B339FF88A}"/>
              </a:ext>
            </a:extLst>
          </p:cNvPr>
          <p:cNvSpPr/>
          <p:nvPr/>
        </p:nvSpPr>
        <p:spPr>
          <a:xfrm>
            <a:off x="0" y="0"/>
            <a:ext cx="11845636" cy="8803759"/>
          </a:xfrm>
          <a:prstGeom prst="rect">
            <a:avLst/>
          </a:prstGeom>
          <a:solidFill>
            <a:schemeClr val="bg1">
              <a:lumMod val="50000"/>
              <a:alpha val="3803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13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Macintosh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A-OTF UD Shin Go Pro R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石井 輝</dc:creator>
  <cp:lastModifiedBy>石井 輝</cp:lastModifiedBy>
  <cp:revision>7</cp:revision>
  <dcterms:created xsi:type="dcterms:W3CDTF">2020-06-23T07:26:40Z</dcterms:created>
  <dcterms:modified xsi:type="dcterms:W3CDTF">2020-07-07T07:32:10Z</dcterms:modified>
</cp:coreProperties>
</file>