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9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430B974-BB1E-BA42-A081-12E002FE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5" r="13858" b="-1"/>
          <a:stretch/>
        </p:blipFill>
        <p:spPr>
          <a:xfrm>
            <a:off x="20" y="10"/>
            <a:ext cx="11520467" cy="86407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AF2C10-3565-BE43-A6FA-243D84212BD9}"/>
              </a:ext>
            </a:extLst>
          </p:cNvPr>
          <p:cNvSpPr txBox="1"/>
          <p:nvPr/>
        </p:nvSpPr>
        <p:spPr>
          <a:xfrm>
            <a:off x="1476029" y="126250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ja-JP" altLang="en-US" sz="3339">
                <a:solidFill>
                  <a:schemeClr val="bg1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  <a:endParaRPr kumimoji="1" lang="en-US" altLang="ja-JP" sz="3339">
              <a:solidFill>
                <a:schemeClr val="bg1"/>
              </a:solidFill>
              <a:latin typeface="A-OTF Midashi Go MB31 Pro MB31" panose="020B0600000000000000" pitchFamily="34" charset="-128"/>
              <a:ea typeface="A-OTF Midashi Go MB31 Pro MB31" panose="020B0600000000000000" pitchFamily="34" charset="-128"/>
              <a:cs typeface="A-OTF Midashi Go MB31 Pro MB31" panose="020B06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195441-A5B9-F045-8482-D5B87BFAD143}"/>
              </a:ext>
            </a:extLst>
          </p:cNvPr>
          <p:cNvSpPr/>
          <p:nvPr/>
        </p:nvSpPr>
        <p:spPr>
          <a:xfrm>
            <a:off x="1476029" y="821555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ja-JP" altLang="en-US" sz="2504">
                <a:solidFill>
                  <a:schemeClr val="bg1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2C83211-7688-BA4A-97C8-C5A02434C754}"/>
              </a:ext>
            </a:extLst>
          </p:cNvPr>
          <p:cNvGrpSpPr/>
          <p:nvPr/>
        </p:nvGrpSpPr>
        <p:grpSpPr>
          <a:xfrm>
            <a:off x="6272389" y="0"/>
            <a:ext cx="3968805" cy="1501328"/>
            <a:chOff x="2578049" y="7026613"/>
            <a:chExt cx="2852596" cy="107908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AEB5F4E-36B5-7045-8AF7-CCFB766F1FC3}"/>
                </a:ext>
              </a:extLst>
            </p:cNvPr>
            <p:cNvSpPr txBox="1"/>
            <p:nvPr/>
          </p:nvSpPr>
          <p:spPr>
            <a:xfrm>
              <a:off x="2578049" y="7300704"/>
              <a:ext cx="2852596" cy="8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ja-JP" altLang="en-US" sz="6678">
                  <a:solidFill>
                    <a:schemeClr val="bg1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山田</a:t>
              </a:r>
              <a:r>
                <a:rPr kumimoji="1" lang="en-US" altLang="ja-JP" sz="6678" dirty="0">
                  <a:solidFill>
                    <a:schemeClr val="bg1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 </a:t>
              </a:r>
              <a:r>
                <a:rPr kumimoji="1" lang="ja-JP" altLang="en-US" sz="6678">
                  <a:solidFill>
                    <a:schemeClr val="bg1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花子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0FCB0D8-7DF3-D745-9D70-0D9ED42ADCAD}"/>
                </a:ext>
              </a:extLst>
            </p:cNvPr>
            <p:cNvSpPr/>
            <p:nvPr/>
          </p:nvSpPr>
          <p:spPr>
            <a:xfrm>
              <a:off x="2578049" y="7026613"/>
              <a:ext cx="1911672" cy="415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kumimoji="1" lang="en-US" altLang="ja-JP" sz="2504">
                  <a:solidFill>
                    <a:schemeClr val="bg1"/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Yamada Hanako</a:t>
              </a:r>
              <a:endParaRPr kumimoji="1" lang="ja-JP" altLang="en-US" sz="2504">
                <a:solidFill>
                  <a:schemeClr val="bg1"/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endParaRP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D88CB7-E95C-134C-A084-2CE6A83BFD3A}"/>
              </a:ext>
            </a:extLst>
          </p:cNvPr>
          <p:cNvSpPr/>
          <p:nvPr/>
        </p:nvSpPr>
        <p:spPr>
          <a:xfrm>
            <a:off x="0" y="1"/>
            <a:ext cx="11520468" cy="8640752"/>
          </a:xfrm>
          <a:prstGeom prst="rect">
            <a:avLst/>
          </a:prstGeom>
          <a:solidFill>
            <a:schemeClr val="bg1">
              <a:lumMod val="50000"/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63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6</cp:revision>
  <dcterms:created xsi:type="dcterms:W3CDTF">2020-06-23T07:26:40Z</dcterms:created>
  <dcterms:modified xsi:type="dcterms:W3CDTF">2020-07-07T07:33:59Z</dcterms:modified>
</cp:coreProperties>
</file>