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74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4321-BC79-754E-8F16-3D0FA97005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1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建物, カーテン, 電話, シャワー が含まれている画像&#10;&#10;自動的に生成された説明">
            <a:extLst>
              <a:ext uri="{FF2B5EF4-FFF2-40B4-BE49-F238E27FC236}">
                <a16:creationId xmlns:a16="http://schemas.microsoft.com/office/drawing/2014/main" id="{65AB3020-E36E-3447-A1A6-23F4232B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34" t="1573" r="1558" b="1539"/>
          <a:stretch/>
        </p:blipFill>
        <p:spPr>
          <a:xfrm>
            <a:off x="0" y="0"/>
            <a:ext cx="11520488" cy="864076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72C5BC-CBE2-0B41-AF1F-0C4B3DEBAFC9}"/>
              </a:ext>
            </a:extLst>
          </p:cNvPr>
          <p:cNvSpPr txBox="1"/>
          <p:nvPr/>
        </p:nvSpPr>
        <p:spPr>
          <a:xfrm>
            <a:off x="1625347" y="133163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chemeClr val="bg1">
                    <a:lumMod val="50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>
                    <a:lumMod val="50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5B94F64-D741-104E-A120-4EC262379551}"/>
              </a:ext>
            </a:extLst>
          </p:cNvPr>
          <p:cNvSpPr/>
          <p:nvPr/>
        </p:nvSpPr>
        <p:spPr>
          <a:xfrm>
            <a:off x="1625346" y="790722"/>
            <a:ext cx="1972015" cy="632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783">
                <a:solidFill>
                  <a:schemeClr val="bg1">
                    <a:lumMod val="50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326791E-1D18-214D-83D6-339FE59810A0}"/>
              </a:ext>
            </a:extLst>
          </p:cNvPr>
          <p:cNvGrpSpPr/>
          <p:nvPr/>
        </p:nvGrpSpPr>
        <p:grpSpPr>
          <a:xfrm>
            <a:off x="5914219" y="0"/>
            <a:ext cx="4494469" cy="1545262"/>
            <a:chOff x="-796413" y="7272590"/>
            <a:chExt cx="3230419" cy="1110664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20614D3-6EFB-644B-BC2F-0A67FC55D6B8}"/>
                </a:ext>
              </a:extLst>
            </p:cNvPr>
            <p:cNvSpPr txBox="1"/>
            <p:nvPr/>
          </p:nvSpPr>
          <p:spPr>
            <a:xfrm>
              <a:off x="-796413" y="7578258"/>
              <a:ext cx="3230419" cy="80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78">
                  <a:solidFill>
                    <a:schemeClr val="bg1">
                      <a:lumMod val="50000"/>
                    </a:schemeClr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山田</a:t>
              </a:r>
              <a:r>
                <a:rPr kumimoji="1" lang="en-US" altLang="ja-JP" sz="6678" dirty="0">
                  <a:solidFill>
                    <a:schemeClr val="bg1">
                      <a:lumMod val="50000"/>
                    </a:schemeClr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 </a:t>
              </a:r>
              <a:r>
                <a:rPr kumimoji="1" lang="ja-JP" altLang="en-US" sz="6678">
                  <a:solidFill>
                    <a:schemeClr val="bg1">
                      <a:lumMod val="50000"/>
                    </a:schemeClr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花子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E32FCB0-712A-0543-8AF0-964665ABD514}"/>
                </a:ext>
              </a:extLst>
            </p:cNvPr>
            <p:cNvSpPr/>
            <p:nvPr/>
          </p:nvSpPr>
          <p:spPr>
            <a:xfrm>
              <a:off x="-796413" y="7272590"/>
              <a:ext cx="1911672" cy="415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ja-JP" sz="2504" dirty="0">
                  <a:solidFill>
                    <a:schemeClr val="bg1">
                      <a:lumMod val="50000"/>
                    </a:schemeClr>
                  </a:solidFill>
                  <a:latin typeface="A-OTF Midashi Go MB31 Pro MB31" panose="020B0600000000000000" pitchFamily="34" charset="-128"/>
                  <a:ea typeface="A-OTF Midashi Go MB31 Pro MB31" panose="020B0600000000000000" pitchFamily="34" charset="-128"/>
                  <a:cs typeface="A-OTF Midashi Go MB31 Pro MB31" panose="020B0600000000000000" pitchFamily="34" charset="-128"/>
                </a:rPr>
                <a:t>Hanako Yamada</a:t>
              </a:r>
              <a:endParaRPr kumimoji="1" lang="ja-JP" altLang="en-US" sz="2504">
                <a:solidFill>
                  <a:schemeClr val="bg1">
                    <a:lumMod val="50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D07ECF-ABD4-674A-97F1-3C7A52EFB8B8}"/>
              </a:ext>
            </a:extLst>
          </p:cNvPr>
          <p:cNvSpPr/>
          <p:nvPr/>
        </p:nvSpPr>
        <p:spPr>
          <a:xfrm>
            <a:off x="0" y="1"/>
            <a:ext cx="11520468" cy="8640752"/>
          </a:xfrm>
          <a:prstGeom prst="rect">
            <a:avLst/>
          </a:prstGeom>
          <a:solidFill>
            <a:schemeClr val="bg1">
              <a:lumMod val="50000"/>
              <a:alpha val="3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7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ユーザー設定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Midashi Go MB31 Pro MB31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7</cp:revision>
  <dcterms:created xsi:type="dcterms:W3CDTF">2020-06-23T07:26:40Z</dcterms:created>
  <dcterms:modified xsi:type="dcterms:W3CDTF">2020-07-07T07:38:15Z</dcterms:modified>
</cp:coreProperties>
</file>