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0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BE1ACC9-4541-0148-99D8-304879F7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5370" r="16037" b="3728"/>
          <a:stretch/>
        </p:blipFill>
        <p:spPr>
          <a:xfrm>
            <a:off x="0" y="0"/>
            <a:ext cx="11520488" cy="86407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394CA7-9AA2-C34C-98E9-C42B89A84339}"/>
              </a:ext>
            </a:extLst>
          </p:cNvPr>
          <p:cNvSpPr txBox="1"/>
          <p:nvPr/>
        </p:nvSpPr>
        <p:spPr>
          <a:xfrm>
            <a:off x="1519924" y="227852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85C627-3E39-AB45-8B0E-53295CC74D5A}"/>
              </a:ext>
            </a:extLst>
          </p:cNvPr>
          <p:cNvSpPr/>
          <p:nvPr/>
        </p:nvSpPr>
        <p:spPr>
          <a:xfrm>
            <a:off x="1519924" y="923157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D580E2F-F6AF-A645-881E-630794A30577}"/>
              </a:ext>
            </a:extLst>
          </p:cNvPr>
          <p:cNvGrpSpPr/>
          <p:nvPr/>
        </p:nvGrpSpPr>
        <p:grpSpPr>
          <a:xfrm>
            <a:off x="6398243" y="227852"/>
            <a:ext cx="3968805" cy="1501329"/>
            <a:chOff x="2578049" y="7026613"/>
            <a:chExt cx="2852596" cy="1079087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4CA518E-11AB-094E-B81A-95696B6D0C54}"/>
                </a:ext>
              </a:extLst>
            </p:cNvPr>
            <p:cNvSpPr txBox="1"/>
            <p:nvPr/>
          </p:nvSpPr>
          <p:spPr>
            <a:xfrm>
              <a:off x="2578049" y="7300704"/>
              <a:ext cx="2852596" cy="8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78">
                  <a:solidFill>
                    <a:schemeClr val="bg1">
                      <a:lumMod val="85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田中太郎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8AEA963-F761-B847-AC2A-AF514DD64D10}"/>
                </a:ext>
              </a:extLst>
            </p:cNvPr>
            <p:cNvSpPr/>
            <p:nvPr/>
          </p:nvSpPr>
          <p:spPr>
            <a:xfrm>
              <a:off x="2578049" y="7026613"/>
              <a:ext cx="1446198" cy="415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2504" dirty="0" err="1">
                  <a:solidFill>
                    <a:schemeClr val="bg1">
                      <a:lumMod val="85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TaroTanaka</a:t>
              </a:r>
              <a:endParaRPr kumimoji="1" lang="ja-JP" altLang="en-US" sz="2504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98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6</cp:revision>
  <dcterms:created xsi:type="dcterms:W3CDTF">2020-06-23T07:26:40Z</dcterms:created>
  <dcterms:modified xsi:type="dcterms:W3CDTF">2020-07-07T07:39:56Z</dcterms:modified>
</cp:coreProperties>
</file>