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9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1357298"/>
            <a:ext cx="578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To make menu for planning &amp; Scheduling system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USER</cp:lastModifiedBy>
  <cp:revision>2</cp:revision>
  <dcterms:created xsi:type="dcterms:W3CDTF">2006-10-05T04:04:58Z</dcterms:created>
  <dcterms:modified xsi:type="dcterms:W3CDTF">2020-07-13T14:48:07Z</dcterms:modified>
</cp:coreProperties>
</file>