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9F3"/>
    <a:srgbClr val="FF9933"/>
    <a:srgbClr val="F2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2DB-CC95-4C18-ACE1-DB1D26AF5F3E}" type="datetimeFigureOut">
              <a:rPr lang="ru-RU" smtClean="0"/>
              <a:pPr/>
              <a:t>16.05.2013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FA8-F5B4-498F-9B3C-5C469D2766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2DB-CC95-4C18-ACE1-DB1D26AF5F3E}" type="datetimeFigureOut">
              <a:rPr lang="ru-RU" smtClean="0"/>
              <a:pPr/>
              <a:t>16.05.2013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FA8-F5B4-498F-9B3C-5C469D2766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2DB-CC95-4C18-ACE1-DB1D26AF5F3E}" type="datetimeFigureOut">
              <a:rPr lang="ru-RU" smtClean="0"/>
              <a:pPr/>
              <a:t>16.05.2013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FA8-F5B4-498F-9B3C-5C469D2766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2DB-CC95-4C18-ACE1-DB1D26AF5F3E}" type="datetimeFigureOut">
              <a:rPr lang="ru-RU" smtClean="0"/>
              <a:pPr/>
              <a:t>16.05.2013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FA8-F5B4-498F-9B3C-5C469D2766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2DB-CC95-4C18-ACE1-DB1D26AF5F3E}" type="datetimeFigureOut">
              <a:rPr lang="ru-RU" smtClean="0"/>
              <a:pPr/>
              <a:t>16.05.2013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FA8-F5B4-498F-9B3C-5C469D2766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2DB-CC95-4C18-ACE1-DB1D26AF5F3E}" type="datetimeFigureOut">
              <a:rPr lang="ru-RU" smtClean="0"/>
              <a:pPr/>
              <a:t>16.05.2013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FA8-F5B4-498F-9B3C-5C469D2766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2DB-CC95-4C18-ACE1-DB1D26AF5F3E}" type="datetimeFigureOut">
              <a:rPr lang="ru-RU" smtClean="0"/>
              <a:pPr/>
              <a:t>16.05.2013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FA8-F5B4-498F-9B3C-5C469D2766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2DB-CC95-4C18-ACE1-DB1D26AF5F3E}" type="datetimeFigureOut">
              <a:rPr lang="ru-RU" smtClean="0"/>
              <a:pPr/>
              <a:t>16.05.2013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FA8-F5B4-498F-9B3C-5C469D2766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2DB-CC95-4C18-ACE1-DB1D26AF5F3E}" type="datetimeFigureOut">
              <a:rPr lang="ru-RU" smtClean="0"/>
              <a:pPr/>
              <a:t>16.05.2013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FA8-F5B4-498F-9B3C-5C469D2766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2DB-CC95-4C18-ACE1-DB1D26AF5F3E}" type="datetimeFigureOut">
              <a:rPr lang="ru-RU" smtClean="0"/>
              <a:pPr/>
              <a:t>16.05.2013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FA8-F5B4-498F-9B3C-5C469D2766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912DB-CC95-4C18-ACE1-DB1D26AF5F3E}" type="datetimeFigureOut">
              <a:rPr lang="ru-RU" smtClean="0"/>
              <a:pPr/>
              <a:t>16.05.2013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14FA8-F5B4-498F-9B3C-5C469D2766C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912DB-CC95-4C18-ACE1-DB1D26AF5F3E}" type="datetimeFigureOut">
              <a:rPr lang="ru-RU" smtClean="0"/>
              <a:pPr/>
              <a:t>16.05.2013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4FA8-F5B4-498F-9B3C-5C469D2766C9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evron 5"/>
          <p:cNvSpPr/>
          <p:nvPr/>
        </p:nvSpPr>
        <p:spPr>
          <a:xfrm flipH="1">
            <a:off x="2071670" y="2071678"/>
            <a:ext cx="1285884" cy="1071570"/>
          </a:xfrm>
          <a:prstGeom prst="chevr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 flipH="1">
            <a:off x="2571736" y="2071678"/>
            <a:ext cx="2571768" cy="1071570"/>
          </a:xfrm>
          <a:prstGeom prst="homePlat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</a:t>
            </a:r>
            <a:endParaRPr lang="ru-RU" sz="5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inetpub\wwwroot\EEQMU_WEB_PLATFORM003\EEQMU_MODEL_WEB\img\sales_tool_holcim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660" y="401269"/>
            <a:ext cx="1788734" cy="65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9622" y="2821061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hevron 3"/>
          <p:cNvSpPr/>
          <p:nvPr/>
        </p:nvSpPr>
        <p:spPr>
          <a:xfrm flipH="1">
            <a:off x="-444050" y="5764981"/>
            <a:ext cx="1285884" cy="1071570"/>
          </a:xfrm>
          <a:prstGeom prst="chevr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 flipH="1">
            <a:off x="56016" y="5764981"/>
            <a:ext cx="2571768" cy="1071570"/>
          </a:xfrm>
          <a:prstGeom prst="homePlat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OUT</a:t>
            </a:r>
            <a:endParaRPr lang="ru-RU" sz="5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3913" y="2788686"/>
            <a:ext cx="4267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  <a:cs typeface="Aharoni" pitchFamily="2" charset="-79"/>
              </a:rPr>
              <a:t>Tabellarius</a:t>
            </a:r>
            <a:r>
              <a:rPr lang="en-US" sz="45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  <a:cs typeface="Aharoni" pitchFamily="2" charset="-79"/>
              </a:rPr>
              <a:t>  </a:t>
            </a:r>
            <a:endParaRPr lang="en-US" sz="45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uhaus 93" pitchFamily="82" charset="0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9417" y="3264133"/>
            <a:ext cx="1728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  Acceptance 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Report </a:t>
            </a:r>
            <a:endParaRPr lang="en-US" sz="2000" dirty="0">
              <a:solidFill>
                <a:schemeClr val="bg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D:\D-001-Developments\Resources\PNG_WEB_ICONS\png\32x32\ad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764704"/>
            <a:ext cx="411163" cy="41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563888" y="2996952"/>
            <a:ext cx="3762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Acceptance</a:t>
            </a:r>
          </a:p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Report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7" name="Picture 3" descr="D:\inetpub\wwwroot\EEQMU_WEB_PLATFORM003\EEQMU_MODEL_WEB\img\sales_tool_holcim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669" y="1484757"/>
            <a:ext cx="1172545" cy="5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452700" y="3351469"/>
            <a:ext cx="119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auhaus 93" pitchFamily="82" charset="0"/>
                <a:cs typeface="Aharoni" pitchFamily="2" charset="-79"/>
              </a:rPr>
              <a:t>2013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auhaus 93" pitchFamily="82" charset="0"/>
              <a:cs typeface="Aharoni" pitchFamily="2" charset="-79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563888" y="2852936"/>
            <a:ext cx="0" cy="10217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31348" y="4354080"/>
            <a:ext cx="36004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45639" y="4321705"/>
            <a:ext cx="4267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50" dirty="0" err="1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  <a:cs typeface="Aharoni" pitchFamily="2" charset="-79"/>
              </a:rPr>
              <a:t>Tabellarius</a:t>
            </a:r>
            <a:r>
              <a:rPr lang="en-US" sz="48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uhaus 93" pitchFamily="82" charset="0"/>
                <a:cs typeface="Aharoni" pitchFamily="2" charset="-79"/>
              </a:rPr>
              <a:t>  </a:t>
            </a:r>
            <a:endParaRPr lang="en-US" sz="48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Bauhaus 93" pitchFamily="82" charset="0"/>
              <a:cs typeface="Aharoni" pitchFamily="2" charset="-79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26864" y="4374688"/>
            <a:ext cx="37623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Acceptance</a:t>
            </a:r>
          </a:p>
          <a:p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Report 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485156" y="4412431"/>
            <a:ext cx="18789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auhaus 93" pitchFamily="82" charset="0"/>
                <a:cs typeface="Aharoni" pitchFamily="2" charset="-79"/>
              </a:rPr>
              <a:t>2013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auhaus 93" pitchFamily="82" charset="0"/>
              <a:cs typeface="Aharoni" pitchFamily="2" charset="-79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485156" y="4392145"/>
            <a:ext cx="0" cy="10217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932040" y="4354080"/>
            <a:ext cx="0" cy="10217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91388" y="730485"/>
            <a:ext cx="2164388" cy="11143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D:\inetpub\wwwroot\EEQMU_WEB_PLATFORM003\EEQMU_MODEL_WEB\img\sales_tool_holcim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49" y="789518"/>
            <a:ext cx="1912833" cy="83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28749" y="1846906"/>
            <a:ext cx="212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AZERBAIJAN 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1472" y="500042"/>
            <a:ext cx="8286808" cy="571504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 rot="1442627">
            <a:off x="1139368" y="4022666"/>
            <a:ext cx="664373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200" b="1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WAY BILL</a:t>
            </a:r>
            <a:endParaRPr lang="ru-RU" sz="6200" b="1" dirty="0">
              <a:solidFill>
                <a:schemeClr val="bg1">
                  <a:lumMod val="8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Sun 6"/>
          <p:cNvSpPr/>
          <p:nvPr/>
        </p:nvSpPr>
        <p:spPr>
          <a:xfrm>
            <a:off x="3500430" y="1071546"/>
            <a:ext cx="3429024" cy="2928958"/>
          </a:xfrm>
          <a:prstGeom prst="sun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572132" y="3714752"/>
            <a:ext cx="31053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pc="300" dirty="0" smtClean="0">
                <a:solidFill>
                  <a:schemeClr val="bg1">
                    <a:lumMod val="8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TABELLARIUS</a:t>
            </a:r>
            <a:endParaRPr lang="ru-RU" sz="2500" b="1" spc="300" dirty="0">
              <a:solidFill>
                <a:schemeClr val="bg1">
                  <a:lumMod val="8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6"/>
          <p:cNvSpPr/>
          <p:nvPr/>
        </p:nvSpPr>
        <p:spPr>
          <a:xfrm>
            <a:off x="4500562" y="2071678"/>
            <a:ext cx="1143008" cy="1071570"/>
          </a:xfrm>
          <a:prstGeom prst="chevron">
            <a:avLst>
              <a:gd name="adj" fmla="val 1050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" name="Chevron 3"/>
          <p:cNvSpPr/>
          <p:nvPr/>
        </p:nvSpPr>
        <p:spPr>
          <a:xfrm flipH="1">
            <a:off x="2071670" y="2071678"/>
            <a:ext cx="1285884" cy="1071570"/>
          </a:xfrm>
          <a:prstGeom prst="chevron">
            <a:avLst>
              <a:gd name="adj" fmla="val 1050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Pentagon 4"/>
          <p:cNvSpPr/>
          <p:nvPr/>
        </p:nvSpPr>
        <p:spPr>
          <a:xfrm flipH="1">
            <a:off x="2571736" y="2071678"/>
            <a:ext cx="2571768" cy="1071570"/>
          </a:xfrm>
          <a:prstGeom prst="homePlate">
            <a:avLst>
              <a:gd name="adj" fmla="val 627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POST</a:t>
            </a:r>
            <a:endParaRPr lang="ru-RU" sz="5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500562" y="3429000"/>
            <a:ext cx="1143008" cy="1071570"/>
          </a:xfrm>
          <a:prstGeom prst="chevron">
            <a:avLst>
              <a:gd name="adj" fmla="val 1050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flipH="1">
            <a:off x="2071670" y="3429000"/>
            <a:ext cx="1285884" cy="1071570"/>
          </a:xfrm>
          <a:prstGeom prst="chevron">
            <a:avLst>
              <a:gd name="adj" fmla="val 1050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Pentagon 8"/>
          <p:cNvSpPr/>
          <p:nvPr/>
        </p:nvSpPr>
        <p:spPr>
          <a:xfrm flipH="1">
            <a:off x="2571736" y="3429000"/>
            <a:ext cx="2571768" cy="1071570"/>
          </a:xfrm>
          <a:prstGeom prst="homePlate">
            <a:avLst>
              <a:gd name="adj" fmla="val 627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POST</a:t>
            </a:r>
            <a:endParaRPr lang="ru-RU" sz="56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500562" y="4714884"/>
            <a:ext cx="1143008" cy="1071570"/>
          </a:xfrm>
          <a:prstGeom prst="chevron">
            <a:avLst>
              <a:gd name="adj" fmla="val 1050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flipH="1">
            <a:off x="2071670" y="4714884"/>
            <a:ext cx="1285884" cy="1071570"/>
          </a:xfrm>
          <a:prstGeom prst="chevron">
            <a:avLst>
              <a:gd name="adj" fmla="val 10507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2571736" y="4714884"/>
            <a:ext cx="2571768" cy="1071570"/>
          </a:xfrm>
          <a:prstGeom prst="homePlate">
            <a:avLst>
              <a:gd name="adj" fmla="val 627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600" b="1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POST</a:t>
            </a:r>
            <a:endParaRPr lang="ru-RU" sz="5600" b="1" dirty="0">
              <a:solidFill>
                <a:schemeClr val="bg1">
                  <a:lumMod val="50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5786" y="1428736"/>
            <a:ext cx="214314" cy="928694"/>
          </a:xfrm>
          <a:prstGeom prst="rect">
            <a:avLst/>
          </a:prstGeom>
          <a:gradFill>
            <a:gsLst>
              <a:gs pos="0">
                <a:schemeClr val="bg1"/>
              </a:gs>
              <a:gs pos="47000">
                <a:schemeClr val="bg1">
                  <a:lumMod val="95000"/>
                </a:schemeClr>
              </a:gs>
              <a:gs pos="65000">
                <a:schemeClr val="bg1">
                  <a:lumMod val="95000"/>
                </a:schemeClr>
              </a:gs>
              <a:gs pos="82000">
                <a:srgbClr val="D1C39F"/>
              </a:gs>
              <a:gs pos="95000">
                <a:schemeClr val="tx1">
                  <a:lumMod val="50000"/>
                  <a:lumOff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85852" y="3214686"/>
            <a:ext cx="1214446" cy="2857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Routing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643174" y="3214686"/>
            <a:ext cx="1214446" cy="2857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</a:rPr>
              <a:t>Routing</a:t>
            </a:r>
            <a:endParaRPr lang="en-US" b="1" dirty="0"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57290" y="4286256"/>
            <a:ext cx="1214446" cy="28575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Alerts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714612" y="4286256"/>
            <a:ext cx="1214446" cy="28575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</a:rPr>
              <a:t>Alerts</a:t>
            </a:r>
            <a:endParaRPr lang="en-US" b="1" dirty="0"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357290" y="5072074"/>
            <a:ext cx="1214446" cy="28575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Events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2714612" y="5072074"/>
            <a:ext cx="1214446" cy="28575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glow rad="101600">
                    <a:schemeClr val="bg1">
                      <a:lumMod val="95000"/>
                      <a:alpha val="60000"/>
                    </a:schemeClr>
                  </a:glow>
                </a:effectLst>
              </a:rPr>
              <a:t>Events</a:t>
            </a:r>
            <a:endParaRPr lang="en-US" b="1" dirty="0">
              <a:effectLst>
                <a:glow rad="101600">
                  <a:schemeClr val="bg1">
                    <a:lumMod val="95000"/>
                    <a:alpha val="6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ata 1"/>
          <p:cNvSpPr/>
          <p:nvPr/>
        </p:nvSpPr>
        <p:spPr>
          <a:xfrm>
            <a:off x="712148" y="653063"/>
            <a:ext cx="547484" cy="720080"/>
          </a:xfrm>
          <a:prstGeom prst="flowChartInputOutp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7911" y="620688"/>
            <a:ext cx="28659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kern="1700" spc="600" dirty="0" smtClean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25400" dir="3900000" algn="tl" rotWithShape="0">
                    <a:schemeClr val="tx2">
                      <a:lumMod val="75000"/>
                    </a:schemeClr>
                  </a:outerShdw>
                </a:effectLst>
                <a:latin typeface="Bauhaus 93" pitchFamily="82" charset="0"/>
                <a:cs typeface="Aharoni" pitchFamily="2" charset="-79"/>
              </a:rPr>
              <a:t>REDIMO</a:t>
            </a:r>
            <a:endParaRPr lang="en-US" sz="4500" kern="1700" spc="600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/>
              </a:solidFill>
              <a:effectLst>
                <a:outerShdw blurRad="50800" dist="25400" dir="3900000" algn="tl" rotWithShape="0">
                  <a:schemeClr val="tx2">
                    <a:lumMod val="75000"/>
                  </a:schemeClr>
                </a:outerShdw>
              </a:effectLst>
              <a:latin typeface="Bauhaus 93" pitchFamily="82" charset="0"/>
              <a:cs typeface="Aharoni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19872" y="646137"/>
            <a:ext cx="3762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haroni" pitchFamily="2" charset="-79"/>
                <a:cs typeface="Aharoni" pitchFamily="2" charset="-79"/>
              </a:rPr>
              <a:t>Supplier Selection Form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1640" y="1863884"/>
            <a:ext cx="504056" cy="1224136"/>
          </a:xfrm>
          <a:prstGeom prst="rect">
            <a:avLst/>
          </a:prstGeom>
          <a:gradFill>
            <a:gsLst>
              <a:gs pos="28000">
                <a:srgbClr val="4A4A4A"/>
              </a:gs>
              <a:gs pos="0">
                <a:schemeClr val="tx1">
                  <a:lumMod val="95000"/>
                  <a:lumOff val="5000"/>
                </a:schemeClr>
              </a:gs>
              <a:gs pos="80000">
                <a:schemeClr val="tx1">
                  <a:lumMod val="50000"/>
                  <a:lumOff val="5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55776" y="1863512"/>
            <a:ext cx="504056" cy="1224136"/>
          </a:xfrm>
          <a:prstGeom prst="rect">
            <a:avLst/>
          </a:prstGeom>
          <a:gradFill>
            <a:gsLst>
              <a:gs pos="4000">
                <a:srgbClr val="4A4A4A"/>
              </a:gs>
              <a:gs pos="0">
                <a:schemeClr val="tx1">
                  <a:lumMod val="95000"/>
                  <a:lumOff val="5000"/>
                </a:schemeClr>
              </a:gs>
              <a:gs pos="12000">
                <a:schemeClr val="tx1">
                  <a:lumMod val="50000"/>
                  <a:lumOff val="50000"/>
                </a:schemeClr>
              </a:gs>
              <a:gs pos="87000">
                <a:srgbClr val="70C9E2"/>
              </a:gs>
              <a:gs pos="97000">
                <a:srgbClr val="C5E9F3"/>
              </a:gs>
              <a:gs pos="23000">
                <a:schemeClr val="accent5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/>
          <p:cNvSpPr/>
          <p:nvPr/>
        </p:nvSpPr>
        <p:spPr>
          <a:xfrm>
            <a:off x="3374153" y="620688"/>
            <a:ext cx="45719" cy="754697"/>
          </a:xfrm>
          <a:prstGeom prst="flowChartInputOutpu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09272" y="559713"/>
            <a:ext cx="1182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spc="600" dirty="0" smtClean="0">
                <a:solidFill>
                  <a:srgbClr val="00B0F0"/>
                </a:solidFill>
                <a:latin typeface="Aharoni" pitchFamily="2" charset="-79"/>
                <a:cs typeface="Aharoni" pitchFamily="2" charset="-79"/>
              </a:rPr>
              <a:t>ALPHA</a:t>
            </a:r>
            <a:endParaRPr lang="en-US" sz="1200" spc="600" dirty="0">
              <a:solidFill>
                <a:srgbClr val="00B0F0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4192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4706</TotalTime>
  <Words>32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</dc:creator>
  <cp:lastModifiedBy>Teymur Ordukhanov</cp:lastModifiedBy>
  <cp:revision>59</cp:revision>
  <dcterms:created xsi:type="dcterms:W3CDTF">2009-04-02T12:25:52Z</dcterms:created>
  <dcterms:modified xsi:type="dcterms:W3CDTF">2013-05-16T09:22:54Z</dcterms:modified>
</cp:coreProperties>
</file>