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sh yandamuri" initials="sy" lastIdx="1" clrIdx="0">
    <p:extLst>
      <p:ext uri="{19B8F6BF-5375-455C-9EA6-DF929625EA0E}">
        <p15:presenceInfo xmlns:p15="http://schemas.microsoft.com/office/powerpoint/2012/main" userId="bc36664f20e0a1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7E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sh yandamuri" userId="bc36664f20e0a193" providerId="LiveId" clId="{97FCE7B6-A2B9-4DFE-930C-A798775BB54A}"/>
    <pc:docChg chg="undo custSel addSld delSld modSld">
      <pc:chgData name="subhash yandamuri" userId="bc36664f20e0a193" providerId="LiveId" clId="{97FCE7B6-A2B9-4DFE-930C-A798775BB54A}" dt="2022-09-25T16:17:04.315" v="1282" actId="1076"/>
      <pc:docMkLst>
        <pc:docMk/>
      </pc:docMkLst>
      <pc:sldChg chg="addSp delSp modSp mod">
        <pc:chgData name="subhash yandamuri" userId="bc36664f20e0a193" providerId="LiveId" clId="{97FCE7B6-A2B9-4DFE-930C-A798775BB54A}" dt="2022-09-25T14:30:12.525" v="118" actId="1076"/>
        <pc:sldMkLst>
          <pc:docMk/>
          <pc:sldMk cId="2321917280" sldId="257"/>
        </pc:sldMkLst>
        <pc:spChg chg="add del">
          <ac:chgData name="subhash yandamuri" userId="bc36664f20e0a193" providerId="LiveId" clId="{97FCE7B6-A2B9-4DFE-930C-A798775BB54A}" dt="2022-09-25T14:25:54.454" v="83" actId="21"/>
          <ac:spMkLst>
            <pc:docMk/>
            <pc:sldMk cId="2321917280" sldId="257"/>
            <ac:spMk id="2" creationId="{2A21EDA0-276F-7CC0-B915-AB385085BF76}"/>
          </ac:spMkLst>
        </pc:spChg>
        <pc:spChg chg="add del mod">
          <ac:chgData name="subhash yandamuri" userId="bc36664f20e0a193" providerId="LiveId" clId="{97FCE7B6-A2B9-4DFE-930C-A798775BB54A}" dt="2022-09-25T14:26:14.549" v="86" actId="21"/>
          <ac:spMkLst>
            <pc:docMk/>
            <pc:sldMk cId="2321917280" sldId="257"/>
            <ac:spMk id="3" creationId="{6EA1BDF0-8C45-EB87-8510-D1D52FB589EA}"/>
          </ac:spMkLst>
        </pc:spChg>
        <pc:spChg chg="add mod">
          <ac:chgData name="subhash yandamuri" userId="bc36664f20e0a193" providerId="LiveId" clId="{97FCE7B6-A2B9-4DFE-930C-A798775BB54A}" dt="2022-09-25T14:30:12.525" v="118" actId="1076"/>
          <ac:spMkLst>
            <pc:docMk/>
            <pc:sldMk cId="2321917280" sldId="257"/>
            <ac:spMk id="4" creationId="{4971B8E5-2943-F06B-E6AC-701092F2AEBD}"/>
          </ac:spMkLst>
        </pc:spChg>
        <pc:spChg chg="add del mod">
          <ac:chgData name="subhash yandamuri" userId="bc36664f20e0a193" providerId="LiveId" clId="{97FCE7B6-A2B9-4DFE-930C-A798775BB54A}" dt="2022-09-25T14:28:44.929" v="108" actId="21"/>
          <ac:spMkLst>
            <pc:docMk/>
            <pc:sldMk cId="2321917280" sldId="257"/>
            <ac:spMk id="5" creationId="{9F437CFE-B5D7-20E7-9255-3990D28DFF20}"/>
          </ac:spMkLst>
        </pc:spChg>
        <pc:spChg chg="mod">
          <ac:chgData name="subhash yandamuri" userId="bc36664f20e0a193" providerId="LiveId" clId="{97FCE7B6-A2B9-4DFE-930C-A798775BB54A}" dt="2022-09-25T14:28:06.627" v="102" actId="207"/>
          <ac:spMkLst>
            <pc:docMk/>
            <pc:sldMk cId="2321917280" sldId="257"/>
            <ac:spMk id="6" creationId="{A4C9E558-FC53-B6E6-2CB0-1621A29D4B95}"/>
          </ac:spMkLst>
        </pc:spChg>
        <pc:spChg chg="add mod ord">
          <ac:chgData name="subhash yandamuri" userId="bc36664f20e0a193" providerId="LiveId" clId="{97FCE7B6-A2B9-4DFE-930C-A798775BB54A}" dt="2022-09-25T14:30:06.299" v="117" actId="14861"/>
          <ac:spMkLst>
            <pc:docMk/>
            <pc:sldMk cId="2321917280" sldId="257"/>
            <ac:spMk id="7" creationId="{02C1E6AD-1977-8C59-891A-15390659E8A5}"/>
          </ac:spMkLst>
        </pc:spChg>
        <pc:spChg chg="del mod">
          <ac:chgData name="subhash yandamuri" userId="bc36664f20e0a193" providerId="LiveId" clId="{97FCE7B6-A2B9-4DFE-930C-A798775BB54A}" dt="2022-09-25T14:27:53.603" v="100" actId="21"/>
          <ac:spMkLst>
            <pc:docMk/>
            <pc:sldMk cId="2321917280" sldId="257"/>
            <ac:spMk id="13" creationId="{D968CF2D-1B59-57B2-0B5B-598C3429D306}"/>
          </ac:spMkLst>
        </pc:spChg>
        <pc:spChg chg="del mod">
          <ac:chgData name="subhash yandamuri" userId="bc36664f20e0a193" providerId="LiveId" clId="{97FCE7B6-A2B9-4DFE-930C-A798775BB54A}" dt="2022-09-25T14:27:07.377" v="93" actId="21"/>
          <ac:spMkLst>
            <pc:docMk/>
            <pc:sldMk cId="2321917280" sldId="257"/>
            <ac:spMk id="16" creationId="{7916B530-C43E-2C62-535E-61262FABE4BE}"/>
          </ac:spMkLst>
        </pc:spChg>
      </pc:sldChg>
      <pc:sldChg chg="addSp delSp modSp new mod modClrScheme chgLayout">
        <pc:chgData name="subhash yandamuri" userId="bc36664f20e0a193" providerId="LiveId" clId="{97FCE7B6-A2B9-4DFE-930C-A798775BB54A}" dt="2022-09-25T15:19:06.054" v="615" actId="1076"/>
        <pc:sldMkLst>
          <pc:docMk/>
          <pc:sldMk cId="748533868" sldId="259"/>
        </pc:sldMkLst>
        <pc:spChg chg="del mod ord">
          <ac:chgData name="subhash yandamuri" userId="bc36664f20e0a193" providerId="LiveId" clId="{97FCE7B6-A2B9-4DFE-930C-A798775BB54A}" dt="2022-09-25T14:19:48.046" v="18" actId="700"/>
          <ac:spMkLst>
            <pc:docMk/>
            <pc:sldMk cId="748533868" sldId="259"/>
            <ac:spMk id="2" creationId="{8CE7D53D-3285-1E7D-7520-69A3221220CA}"/>
          </ac:spMkLst>
        </pc:spChg>
        <pc:spChg chg="del mod ord">
          <ac:chgData name="subhash yandamuri" userId="bc36664f20e0a193" providerId="LiveId" clId="{97FCE7B6-A2B9-4DFE-930C-A798775BB54A}" dt="2022-09-25T14:19:48.046" v="18" actId="700"/>
          <ac:spMkLst>
            <pc:docMk/>
            <pc:sldMk cId="748533868" sldId="259"/>
            <ac:spMk id="3" creationId="{FEF7980D-1E58-B69F-A1A7-E5EDAB2147C6}"/>
          </ac:spMkLst>
        </pc:spChg>
        <pc:spChg chg="add del mod">
          <ac:chgData name="subhash yandamuri" userId="bc36664f20e0a193" providerId="LiveId" clId="{97FCE7B6-A2B9-4DFE-930C-A798775BB54A}" dt="2022-09-25T14:20:55.754" v="46" actId="21"/>
          <ac:spMkLst>
            <pc:docMk/>
            <pc:sldMk cId="748533868" sldId="259"/>
            <ac:spMk id="4" creationId="{4A6ECF16-9D4E-7390-F926-CE55374738D3}"/>
          </ac:spMkLst>
        </pc:spChg>
        <pc:spChg chg="add del mod ord">
          <ac:chgData name="subhash yandamuri" userId="bc36664f20e0a193" providerId="LiveId" clId="{97FCE7B6-A2B9-4DFE-930C-A798775BB54A}" dt="2022-09-25T14:19:54.136" v="19" actId="700"/>
          <ac:spMkLst>
            <pc:docMk/>
            <pc:sldMk cId="748533868" sldId="259"/>
            <ac:spMk id="5" creationId="{9EF9007F-4F8E-EB55-3102-41B9676D7CD4}"/>
          </ac:spMkLst>
        </pc:spChg>
        <pc:spChg chg="add del mod ord">
          <ac:chgData name="subhash yandamuri" userId="bc36664f20e0a193" providerId="LiveId" clId="{97FCE7B6-A2B9-4DFE-930C-A798775BB54A}" dt="2022-09-25T14:19:54.136" v="19" actId="700"/>
          <ac:spMkLst>
            <pc:docMk/>
            <pc:sldMk cId="748533868" sldId="259"/>
            <ac:spMk id="6" creationId="{554380C0-1A1B-B463-09E9-6E624F8276A9}"/>
          </ac:spMkLst>
        </pc:spChg>
        <pc:spChg chg="add del mod ord">
          <ac:chgData name="subhash yandamuri" userId="bc36664f20e0a193" providerId="LiveId" clId="{97FCE7B6-A2B9-4DFE-930C-A798775BB54A}" dt="2022-09-25T14:19:59.556" v="20" actId="700"/>
          <ac:spMkLst>
            <pc:docMk/>
            <pc:sldMk cId="748533868" sldId="259"/>
            <ac:spMk id="7" creationId="{6CE7B3A5-D771-543B-A291-CA386D7FBE3F}"/>
          </ac:spMkLst>
        </pc:spChg>
        <pc:spChg chg="add del mod ord">
          <ac:chgData name="subhash yandamuri" userId="bc36664f20e0a193" providerId="LiveId" clId="{97FCE7B6-A2B9-4DFE-930C-A798775BB54A}" dt="2022-09-25T14:19:59.556" v="20" actId="700"/>
          <ac:spMkLst>
            <pc:docMk/>
            <pc:sldMk cId="748533868" sldId="259"/>
            <ac:spMk id="8" creationId="{3B336FF6-B64F-6026-AE6E-C4E8D74517AD}"/>
          </ac:spMkLst>
        </pc:spChg>
        <pc:spChg chg="add mod ord">
          <ac:chgData name="subhash yandamuri" userId="bc36664f20e0a193" providerId="LiveId" clId="{97FCE7B6-A2B9-4DFE-930C-A798775BB54A}" dt="2022-09-25T14:38:56.811" v="263" actId="1076"/>
          <ac:spMkLst>
            <pc:docMk/>
            <pc:sldMk cId="748533868" sldId="259"/>
            <ac:spMk id="9" creationId="{64C4A41A-A077-779E-0382-69A472159DEB}"/>
          </ac:spMkLst>
        </pc:spChg>
        <pc:spChg chg="add del mod ord">
          <ac:chgData name="subhash yandamuri" userId="bc36664f20e0a193" providerId="LiveId" clId="{97FCE7B6-A2B9-4DFE-930C-A798775BB54A}" dt="2022-09-25T14:24:02.226" v="76" actId="12084"/>
          <ac:spMkLst>
            <pc:docMk/>
            <pc:sldMk cId="748533868" sldId="259"/>
            <ac:spMk id="10" creationId="{E60ABC10-7A68-14A1-D2CD-9E18803AF0D9}"/>
          </ac:spMkLst>
        </pc:spChg>
        <pc:spChg chg="add del mod ord">
          <ac:chgData name="subhash yandamuri" userId="bc36664f20e0a193" providerId="LiveId" clId="{97FCE7B6-A2B9-4DFE-930C-A798775BB54A}" dt="2022-09-25T14:24:48.033" v="80" actId="700"/>
          <ac:spMkLst>
            <pc:docMk/>
            <pc:sldMk cId="748533868" sldId="259"/>
            <ac:spMk id="12" creationId="{50DA9D49-3C4F-C271-B01C-0A759D10D42C}"/>
          </ac:spMkLst>
        </pc:spChg>
        <pc:spChg chg="add del mod ord">
          <ac:chgData name="subhash yandamuri" userId="bc36664f20e0a193" providerId="LiveId" clId="{97FCE7B6-A2B9-4DFE-930C-A798775BB54A}" dt="2022-09-25T14:30:31.814" v="119"/>
          <ac:spMkLst>
            <pc:docMk/>
            <pc:sldMk cId="748533868" sldId="259"/>
            <ac:spMk id="13" creationId="{6E47551A-83E1-2E51-6432-4A1DA08282AE}"/>
          </ac:spMkLst>
        </pc:spChg>
        <pc:spChg chg="add del mod">
          <ac:chgData name="subhash yandamuri" userId="bc36664f20e0a193" providerId="LiveId" clId="{97FCE7B6-A2B9-4DFE-930C-A798775BB54A}" dt="2022-09-25T14:30:31.814" v="119"/>
          <ac:spMkLst>
            <pc:docMk/>
            <pc:sldMk cId="748533868" sldId="259"/>
            <ac:spMk id="14" creationId="{0EFA9457-1FDC-4C0E-A979-03CC8228B356}"/>
          </ac:spMkLst>
        </pc:spChg>
        <pc:spChg chg="add mod">
          <ac:chgData name="subhash yandamuri" userId="bc36664f20e0a193" providerId="LiveId" clId="{97FCE7B6-A2B9-4DFE-930C-A798775BB54A}" dt="2022-09-25T15:19:00.572" v="614" actId="2711"/>
          <ac:spMkLst>
            <pc:docMk/>
            <pc:sldMk cId="748533868" sldId="259"/>
            <ac:spMk id="15" creationId="{0C4A16E2-EACA-9BCA-F8AC-90A21A76B4F5}"/>
          </ac:spMkLst>
        </pc:spChg>
        <pc:spChg chg="add del mod">
          <ac:chgData name="subhash yandamuri" userId="bc36664f20e0a193" providerId="LiveId" clId="{97FCE7B6-A2B9-4DFE-930C-A798775BB54A}" dt="2022-09-25T14:30:42.085" v="122" actId="21"/>
          <ac:spMkLst>
            <pc:docMk/>
            <pc:sldMk cId="748533868" sldId="259"/>
            <ac:spMk id="16" creationId="{D96D2632-FDED-81CE-FC17-0C87DB7D297A}"/>
          </ac:spMkLst>
        </pc:spChg>
        <pc:spChg chg="add del">
          <ac:chgData name="subhash yandamuri" userId="bc36664f20e0a193" providerId="LiveId" clId="{97FCE7B6-A2B9-4DFE-930C-A798775BB54A}" dt="2022-09-25T14:32:45.361" v="157" actId="21"/>
          <ac:spMkLst>
            <pc:docMk/>
            <pc:sldMk cId="748533868" sldId="259"/>
            <ac:spMk id="17" creationId="{2E938527-1FC3-F829-2CBC-00D0F08A388C}"/>
          </ac:spMkLst>
        </pc:spChg>
        <pc:spChg chg="add del mod">
          <ac:chgData name="subhash yandamuri" userId="bc36664f20e0a193" providerId="LiveId" clId="{97FCE7B6-A2B9-4DFE-930C-A798775BB54A}" dt="2022-09-25T14:33:15.322" v="161" actId="21"/>
          <ac:spMkLst>
            <pc:docMk/>
            <pc:sldMk cId="748533868" sldId="259"/>
            <ac:spMk id="18" creationId="{1EC102B8-2ED3-B535-4095-C8FCDB29E610}"/>
          </ac:spMkLst>
        </pc:spChg>
        <pc:spChg chg="add mod">
          <ac:chgData name="subhash yandamuri" userId="bc36664f20e0a193" providerId="LiveId" clId="{97FCE7B6-A2B9-4DFE-930C-A798775BB54A}" dt="2022-09-25T15:19:06.054" v="615" actId="1076"/>
          <ac:spMkLst>
            <pc:docMk/>
            <pc:sldMk cId="748533868" sldId="259"/>
            <ac:spMk id="19" creationId="{5B97C051-706A-1602-49BB-D790008CBA52}"/>
          </ac:spMkLst>
        </pc:spChg>
        <pc:graphicFrameChg chg="add del mod">
          <ac:chgData name="subhash yandamuri" userId="bc36664f20e0a193" providerId="LiveId" clId="{97FCE7B6-A2B9-4DFE-930C-A798775BB54A}" dt="2022-09-25T14:24:05.882" v="77" actId="21"/>
          <ac:graphicFrameMkLst>
            <pc:docMk/>
            <pc:sldMk cId="748533868" sldId="259"/>
            <ac:graphicFrameMk id="11" creationId="{C2F68B7F-0858-0489-0813-DD89BEED83EE}"/>
          </ac:graphicFrameMkLst>
        </pc:graphicFrameChg>
        <pc:cxnChg chg="add del mod">
          <ac:chgData name="subhash yandamuri" userId="bc36664f20e0a193" providerId="LiveId" clId="{97FCE7B6-A2B9-4DFE-930C-A798775BB54A}" dt="2022-09-25T14:39:03.661" v="265" actId="21"/>
          <ac:cxnSpMkLst>
            <pc:docMk/>
            <pc:sldMk cId="748533868" sldId="259"/>
            <ac:cxnSpMk id="21" creationId="{63D722C1-4A7C-8A0C-9673-54429C9E20C8}"/>
          </ac:cxnSpMkLst>
        </pc:cxnChg>
      </pc:sldChg>
      <pc:sldChg chg="modSp del mod addCm">
        <pc:chgData name="subhash yandamuri" userId="bc36664f20e0a193" providerId="LiveId" clId="{97FCE7B6-A2B9-4DFE-930C-A798775BB54A}" dt="2022-09-25T14:04:49.300" v="6" actId="2696"/>
        <pc:sldMkLst>
          <pc:docMk/>
          <pc:sldMk cId="1709866096" sldId="259"/>
        </pc:sldMkLst>
        <pc:spChg chg="mod ord">
          <ac:chgData name="subhash yandamuri" userId="bc36664f20e0a193" providerId="LiveId" clId="{97FCE7B6-A2B9-4DFE-930C-A798775BB54A}" dt="2022-09-25T14:04:27.367" v="4" actId="166"/>
          <ac:spMkLst>
            <pc:docMk/>
            <pc:sldMk cId="1709866096" sldId="259"/>
            <ac:spMk id="2" creationId="{D53B5A4E-7F69-CEAC-5CCD-D3FBF00B834C}"/>
          </ac:spMkLst>
        </pc:spChg>
      </pc:sldChg>
      <pc:sldChg chg="add del">
        <pc:chgData name="subhash yandamuri" userId="bc36664f20e0a193" providerId="LiveId" clId="{97FCE7B6-A2B9-4DFE-930C-A798775BB54A}" dt="2022-09-25T14:05:09.955" v="9" actId="2696"/>
        <pc:sldMkLst>
          <pc:docMk/>
          <pc:sldMk cId="1578010384" sldId="260"/>
        </pc:sldMkLst>
      </pc:sldChg>
      <pc:sldChg chg="addSp delSp modSp new mod">
        <pc:chgData name="subhash yandamuri" userId="bc36664f20e0a193" providerId="LiveId" clId="{97FCE7B6-A2B9-4DFE-930C-A798775BB54A}" dt="2022-09-25T15:42:18.301" v="736" actId="1076"/>
        <pc:sldMkLst>
          <pc:docMk/>
          <pc:sldMk cId="4275627588" sldId="260"/>
        </pc:sldMkLst>
        <pc:spChg chg="mod">
          <ac:chgData name="subhash yandamuri" userId="bc36664f20e0a193" providerId="LiveId" clId="{97FCE7B6-A2B9-4DFE-930C-A798775BB54A}" dt="2022-09-25T15:42:18.301" v="736" actId="1076"/>
          <ac:spMkLst>
            <pc:docMk/>
            <pc:sldMk cId="4275627588" sldId="260"/>
            <ac:spMk id="2" creationId="{880F3704-608B-675C-402F-F5DDA3000995}"/>
          </ac:spMkLst>
        </pc:spChg>
        <pc:spChg chg="mod">
          <ac:chgData name="subhash yandamuri" userId="bc36664f20e0a193" providerId="LiveId" clId="{97FCE7B6-A2B9-4DFE-930C-A798775BB54A}" dt="2022-09-25T15:41:23.032" v="728" actId="255"/>
          <ac:spMkLst>
            <pc:docMk/>
            <pc:sldMk cId="4275627588" sldId="260"/>
            <ac:spMk id="3" creationId="{751DC8C8-9EEC-1DD3-CBCC-C40D5803B496}"/>
          </ac:spMkLst>
        </pc:spChg>
        <pc:spChg chg="add del mod">
          <ac:chgData name="subhash yandamuri" userId="bc36664f20e0a193" providerId="LiveId" clId="{97FCE7B6-A2B9-4DFE-930C-A798775BB54A}" dt="2022-09-25T15:38:36.067" v="700"/>
          <ac:spMkLst>
            <pc:docMk/>
            <pc:sldMk cId="4275627588" sldId="260"/>
            <ac:spMk id="6" creationId="{4697E746-4327-2DB2-3DC1-92A5D285CA3A}"/>
          </ac:spMkLst>
        </pc:spChg>
        <pc:spChg chg="add del">
          <ac:chgData name="subhash yandamuri" userId="bc36664f20e0a193" providerId="LiveId" clId="{97FCE7B6-A2B9-4DFE-930C-A798775BB54A}" dt="2022-09-25T15:38:36.067" v="700"/>
          <ac:spMkLst>
            <pc:docMk/>
            <pc:sldMk cId="4275627588" sldId="260"/>
            <ac:spMk id="8" creationId="{449A8C1F-2B30-0736-EC7A-6EF903C39872}"/>
          </ac:spMkLst>
        </pc:spChg>
        <pc:spChg chg="add del">
          <ac:chgData name="subhash yandamuri" userId="bc36664f20e0a193" providerId="LiveId" clId="{97FCE7B6-A2B9-4DFE-930C-A798775BB54A}" dt="2022-09-25T15:38:36.067" v="700"/>
          <ac:spMkLst>
            <pc:docMk/>
            <pc:sldMk cId="4275627588" sldId="260"/>
            <ac:spMk id="10" creationId="{4F7ADEB2-960E-DA29-74E3-271938488AAF}"/>
          </ac:spMkLst>
        </pc:spChg>
        <pc:spChg chg="add del">
          <ac:chgData name="subhash yandamuri" userId="bc36664f20e0a193" providerId="LiveId" clId="{97FCE7B6-A2B9-4DFE-930C-A798775BB54A}" dt="2022-09-25T15:38:36.067" v="700"/>
          <ac:spMkLst>
            <pc:docMk/>
            <pc:sldMk cId="4275627588" sldId="260"/>
            <ac:spMk id="11" creationId="{5ED036EA-569D-C696-7C50-D773F997E3DD}"/>
          </ac:spMkLst>
        </pc:spChg>
        <pc:spChg chg="add del">
          <ac:chgData name="subhash yandamuri" userId="bc36664f20e0a193" providerId="LiveId" clId="{97FCE7B6-A2B9-4DFE-930C-A798775BB54A}" dt="2022-09-25T15:38:36.067" v="700"/>
          <ac:spMkLst>
            <pc:docMk/>
            <pc:sldMk cId="4275627588" sldId="260"/>
            <ac:spMk id="13" creationId="{7D46784F-630F-99A0-0D0F-AFCFC348BA9D}"/>
          </ac:spMkLst>
        </pc:spChg>
        <pc:spChg chg="add del">
          <ac:chgData name="subhash yandamuri" userId="bc36664f20e0a193" providerId="LiveId" clId="{97FCE7B6-A2B9-4DFE-930C-A798775BB54A}" dt="2022-09-25T15:38:36.067" v="700"/>
          <ac:spMkLst>
            <pc:docMk/>
            <pc:sldMk cId="4275627588" sldId="260"/>
            <ac:spMk id="15" creationId="{7A619D3D-C6F9-3584-69B6-CF4F87DA655A}"/>
          </ac:spMkLst>
        </pc:spChg>
        <pc:spChg chg="add del">
          <ac:chgData name="subhash yandamuri" userId="bc36664f20e0a193" providerId="LiveId" clId="{97FCE7B6-A2B9-4DFE-930C-A798775BB54A}" dt="2022-09-25T15:38:36.067" v="700"/>
          <ac:spMkLst>
            <pc:docMk/>
            <pc:sldMk cId="4275627588" sldId="260"/>
            <ac:spMk id="16" creationId="{BB4195B5-CB13-3417-BDEF-9BC03E1E31B6}"/>
          </ac:spMkLst>
        </pc:spChg>
        <pc:graphicFrameChg chg="add del mod">
          <ac:chgData name="subhash yandamuri" userId="bc36664f20e0a193" providerId="LiveId" clId="{97FCE7B6-A2B9-4DFE-930C-A798775BB54A}" dt="2022-09-25T15:38:36.067" v="700"/>
          <ac:graphicFrameMkLst>
            <pc:docMk/>
            <pc:sldMk cId="4275627588" sldId="260"/>
            <ac:graphicFrameMk id="7" creationId="{2A5EFB34-4EF3-A201-A333-1E1BD6F9A321}"/>
          </ac:graphicFrameMkLst>
        </pc:graphicFrameChg>
        <pc:graphicFrameChg chg="add del mod">
          <ac:chgData name="subhash yandamuri" userId="bc36664f20e0a193" providerId="LiveId" clId="{97FCE7B6-A2B9-4DFE-930C-A798775BB54A}" dt="2022-09-25T15:38:36.067" v="700"/>
          <ac:graphicFrameMkLst>
            <pc:docMk/>
            <pc:sldMk cId="4275627588" sldId="260"/>
            <ac:graphicFrameMk id="9" creationId="{3C3BFEA2-6D94-FDE9-CD61-C02DA109C13E}"/>
          </ac:graphicFrameMkLst>
        </pc:graphicFrameChg>
        <pc:graphicFrameChg chg="add del mod">
          <ac:chgData name="subhash yandamuri" userId="bc36664f20e0a193" providerId="LiveId" clId="{97FCE7B6-A2B9-4DFE-930C-A798775BB54A}" dt="2022-09-25T15:38:36.067" v="700"/>
          <ac:graphicFrameMkLst>
            <pc:docMk/>
            <pc:sldMk cId="4275627588" sldId="260"/>
            <ac:graphicFrameMk id="12" creationId="{88C7A735-63C0-BA65-756E-8F0598A23E5B}"/>
          </ac:graphicFrameMkLst>
        </pc:graphicFrameChg>
        <pc:graphicFrameChg chg="add del mod">
          <ac:chgData name="subhash yandamuri" userId="bc36664f20e0a193" providerId="LiveId" clId="{97FCE7B6-A2B9-4DFE-930C-A798775BB54A}" dt="2022-09-25T15:38:36.067" v="700"/>
          <ac:graphicFrameMkLst>
            <pc:docMk/>
            <pc:sldMk cId="4275627588" sldId="260"/>
            <ac:graphicFrameMk id="14" creationId="{CE4A617C-42C9-74C1-CAF6-C8C2CCB12E1F}"/>
          </ac:graphicFrameMkLst>
        </pc:graphicFrameChg>
        <pc:cxnChg chg="add mod">
          <ac:chgData name="subhash yandamuri" userId="bc36664f20e0a193" providerId="LiveId" clId="{97FCE7B6-A2B9-4DFE-930C-A798775BB54A}" dt="2022-09-25T15:41:45.965" v="732" actId="1076"/>
          <ac:cxnSpMkLst>
            <pc:docMk/>
            <pc:sldMk cId="4275627588" sldId="260"/>
            <ac:cxnSpMk id="5" creationId="{6F58DDAF-D82C-D11D-AE73-7160E9AF6ECA}"/>
          </ac:cxnSpMkLst>
        </pc:cxnChg>
      </pc:sldChg>
      <pc:sldChg chg="addSp modSp new mod">
        <pc:chgData name="subhash yandamuri" userId="bc36664f20e0a193" providerId="LiveId" clId="{97FCE7B6-A2B9-4DFE-930C-A798775BB54A}" dt="2022-09-25T16:12:10.653" v="1259" actId="1076"/>
        <pc:sldMkLst>
          <pc:docMk/>
          <pc:sldMk cId="94558220" sldId="261"/>
        </pc:sldMkLst>
        <pc:spChg chg="mod">
          <ac:chgData name="subhash yandamuri" userId="bc36664f20e0a193" providerId="LiveId" clId="{97FCE7B6-A2B9-4DFE-930C-A798775BB54A}" dt="2022-09-25T16:10:24.798" v="1253" actId="20577"/>
          <ac:spMkLst>
            <pc:docMk/>
            <pc:sldMk cId="94558220" sldId="261"/>
            <ac:spMk id="2" creationId="{B9865B64-2954-F445-D7D0-1022BA694B27}"/>
          </ac:spMkLst>
        </pc:spChg>
        <pc:spChg chg="mod">
          <ac:chgData name="subhash yandamuri" userId="bc36664f20e0a193" providerId="LiveId" clId="{97FCE7B6-A2B9-4DFE-930C-A798775BB54A}" dt="2022-09-25T16:12:10.653" v="1259" actId="1076"/>
          <ac:spMkLst>
            <pc:docMk/>
            <pc:sldMk cId="94558220" sldId="261"/>
            <ac:spMk id="3" creationId="{6FD987E3-2ABE-73AD-D4C3-39D784C64A6B}"/>
          </ac:spMkLst>
        </pc:spChg>
        <pc:picChg chg="add mod ord">
          <ac:chgData name="subhash yandamuri" userId="bc36664f20e0a193" providerId="LiveId" clId="{97FCE7B6-A2B9-4DFE-930C-A798775BB54A}" dt="2022-09-25T16:10:00.564" v="1250" actId="1076"/>
          <ac:picMkLst>
            <pc:docMk/>
            <pc:sldMk cId="94558220" sldId="261"/>
            <ac:picMk id="5" creationId="{5DE0041A-6FD2-DCC9-FA4F-15CBBD30D3DD}"/>
          </ac:picMkLst>
        </pc:picChg>
        <pc:cxnChg chg="add mod">
          <ac:chgData name="subhash yandamuri" userId="bc36664f20e0a193" providerId="LiveId" clId="{97FCE7B6-A2B9-4DFE-930C-A798775BB54A}" dt="2022-09-25T16:10:47.397" v="1256" actId="1076"/>
          <ac:cxnSpMkLst>
            <pc:docMk/>
            <pc:sldMk cId="94558220" sldId="261"/>
            <ac:cxnSpMk id="7" creationId="{5FD9A223-CAB9-6A54-7C48-47F3670BFAD2}"/>
          </ac:cxnSpMkLst>
        </pc:cxnChg>
        <pc:cxnChg chg="add mod">
          <ac:chgData name="subhash yandamuri" userId="bc36664f20e0a193" providerId="LiveId" clId="{97FCE7B6-A2B9-4DFE-930C-A798775BB54A}" dt="2022-09-25T16:11:58.039" v="1258" actId="1076"/>
          <ac:cxnSpMkLst>
            <pc:docMk/>
            <pc:sldMk cId="94558220" sldId="261"/>
            <ac:cxnSpMk id="9" creationId="{0AE3BD83-4D58-2A73-FF0B-A33597332441}"/>
          </ac:cxnSpMkLst>
        </pc:cxnChg>
      </pc:sldChg>
      <pc:sldChg chg="addSp delSp modSp new del mod">
        <pc:chgData name="subhash yandamuri" userId="bc36664f20e0a193" providerId="LiveId" clId="{97FCE7B6-A2B9-4DFE-930C-A798775BB54A}" dt="2022-09-25T15:53:37.299" v="748" actId="2696"/>
        <pc:sldMkLst>
          <pc:docMk/>
          <pc:sldMk cId="4168356933" sldId="261"/>
        </pc:sldMkLst>
        <pc:spChg chg="del">
          <ac:chgData name="subhash yandamuri" userId="bc36664f20e0a193" providerId="LiveId" clId="{97FCE7B6-A2B9-4DFE-930C-A798775BB54A}" dt="2022-09-25T15:52:24.704" v="738" actId="12084"/>
          <ac:spMkLst>
            <pc:docMk/>
            <pc:sldMk cId="4168356933" sldId="261"/>
            <ac:spMk id="2" creationId="{71AD01C3-6B6A-CA42-DAAC-EB8EB46B6741}"/>
          </ac:spMkLst>
        </pc:spChg>
        <pc:spChg chg="del">
          <ac:chgData name="subhash yandamuri" userId="bc36664f20e0a193" providerId="LiveId" clId="{97FCE7B6-A2B9-4DFE-930C-A798775BB54A}" dt="2022-09-25T15:53:08.442" v="741" actId="12084"/>
          <ac:spMkLst>
            <pc:docMk/>
            <pc:sldMk cId="4168356933" sldId="261"/>
            <ac:spMk id="3" creationId="{D60B0AA1-F28A-2AD3-21C3-A7CA55AFB573}"/>
          </ac:spMkLst>
        </pc:spChg>
        <pc:graphicFrameChg chg="add del mod">
          <ac:chgData name="subhash yandamuri" userId="bc36664f20e0a193" providerId="LiveId" clId="{97FCE7B6-A2B9-4DFE-930C-A798775BB54A}" dt="2022-09-25T15:52:55.154" v="740" actId="21"/>
          <ac:graphicFrameMkLst>
            <pc:docMk/>
            <pc:sldMk cId="4168356933" sldId="261"/>
            <ac:graphicFrameMk id="4" creationId="{504AAD7A-2F3E-3F81-4027-18DB259FA8EF}"/>
          </ac:graphicFrameMkLst>
        </pc:graphicFrameChg>
        <pc:graphicFrameChg chg="add del mod">
          <ac:chgData name="subhash yandamuri" userId="bc36664f20e0a193" providerId="LiveId" clId="{97FCE7B6-A2B9-4DFE-930C-A798775BB54A}" dt="2022-09-25T15:53:29.891" v="746" actId="21"/>
          <ac:graphicFrameMkLst>
            <pc:docMk/>
            <pc:sldMk cId="4168356933" sldId="261"/>
            <ac:graphicFrameMk id="5" creationId="{13846987-AA89-CE5D-4BB1-F31F7ED6CC4A}"/>
          </ac:graphicFrameMkLst>
        </pc:graphicFrameChg>
      </pc:sldChg>
      <pc:sldChg chg="delSp modSp new mod modClrScheme chgLayout">
        <pc:chgData name="subhash yandamuri" userId="bc36664f20e0a193" providerId="LiveId" clId="{97FCE7B6-A2B9-4DFE-930C-A798775BB54A}" dt="2022-09-25T16:17:04.315" v="1282" actId="1076"/>
        <pc:sldMkLst>
          <pc:docMk/>
          <pc:sldMk cId="550209416" sldId="262"/>
        </pc:sldMkLst>
        <pc:spChg chg="mod ord">
          <ac:chgData name="subhash yandamuri" userId="bc36664f20e0a193" providerId="LiveId" clId="{97FCE7B6-A2B9-4DFE-930C-A798775BB54A}" dt="2022-09-25T16:17:04.315" v="1282" actId="1076"/>
          <ac:spMkLst>
            <pc:docMk/>
            <pc:sldMk cId="550209416" sldId="262"/>
            <ac:spMk id="2" creationId="{3AE4F8C7-4654-895A-A229-E8D96E35B2F8}"/>
          </ac:spMkLst>
        </pc:spChg>
        <pc:spChg chg="del mod">
          <ac:chgData name="subhash yandamuri" userId="bc36664f20e0a193" providerId="LiveId" clId="{97FCE7B6-A2B9-4DFE-930C-A798775BB54A}" dt="2022-09-25T16:16:38.240" v="1278" actId="21"/>
          <ac:spMkLst>
            <pc:docMk/>
            <pc:sldMk cId="550209416" sldId="262"/>
            <ac:spMk id="3" creationId="{81D69388-BF72-973E-6D02-44DD2137DEF3}"/>
          </ac:spMkLst>
        </pc:spChg>
      </pc:sldChg>
      <pc:sldChg chg="addSp delSp modSp new del mod">
        <pc:chgData name="subhash yandamuri" userId="bc36664f20e0a193" providerId="LiveId" clId="{97FCE7B6-A2B9-4DFE-930C-A798775BB54A}" dt="2022-09-25T15:55:16.452" v="758" actId="2696"/>
        <pc:sldMkLst>
          <pc:docMk/>
          <pc:sldMk cId="2238143281" sldId="262"/>
        </pc:sldMkLst>
        <pc:spChg chg="del">
          <ac:chgData name="subhash yandamuri" userId="bc36664f20e0a193" providerId="LiveId" clId="{97FCE7B6-A2B9-4DFE-930C-A798775BB54A}" dt="2022-09-25T15:53:56.718" v="749" actId="12084"/>
          <ac:spMkLst>
            <pc:docMk/>
            <pc:sldMk cId="2238143281" sldId="262"/>
            <ac:spMk id="2" creationId="{2862F3A2-75EF-3FE5-022B-2C709FFCD314}"/>
          </ac:spMkLst>
        </pc:spChg>
        <pc:graphicFrameChg chg="add mod">
          <ac:chgData name="subhash yandamuri" userId="bc36664f20e0a193" providerId="LiveId" clId="{97FCE7B6-A2B9-4DFE-930C-A798775BB54A}" dt="2022-09-25T15:55:12.865" v="757" actId="688"/>
          <ac:graphicFrameMkLst>
            <pc:docMk/>
            <pc:sldMk cId="2238143281" sldId="262"/>
            <ac:graphicFrameMk id="4" creationId="{0C49F1A7-BA0B-99DF-9C94-42DB45FE69F2}"/>
          </ac:graphicFrameMkLst>
        </pc:graphicFrame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8BA70-4099-4AE7-8444-75530A88EFD9}" type="doc">
      <dgm:prSet loTypeId="urn:microsoft.com/office/officeart/2005/8/layout/hList7" loCatId="list" qsTypeId="urn:microsoft.com/office/officeart/2005/8/quickstyle/simple2" qsCatId="simple" csTypeId="urn:microsoft.com/office/officeart/2005/8/colors/accent1_2" csCatId="accent1" phldr="1"/>
      <dgm:spPr/>
      <dgm:t>
        <a:bodyPr/>
        <a:lstStyle/>
        <a:p>
          <a:endParaRPr lang="en-IN"/>
        </a:p>
      </dgm:t>
    </dgm:pt>
    <dgm:pt modelId="{0C5ED59E-ADD4-4FA9-BF14-C928C0F20F32}">
      <dgm:prSet/>
      <dgm:spPr/>
      <dgm:t>
        <a:bodyPr/>
        <a:lstStyle/>
        <a:p>
          <a:r>
            <a:rPr lang="en-IN" dirty="0"/>
            <a:t>FOR PUBLIC SAFETY SERVICES TRAFFIC CONTROLS ARE USEFUL BUT IN A PLACE OF MILLIONS SOME WILL VIOLATE THE RULES BECAUSE THE CHANGE OF GETTING CAUGHT IS VERY LESS DUE TO MANUAL DETECTION SYSTEM</a:t>
          </a:r>
        </a:p>
      </dgm:t>
    </dgm:pt>
    <dgm:pt modelId="{0AC398AB-54F5-4D27-BBEA-065ADE8E4AF6}" type="parTrans" cxnId="{2207E0F5-DCB3-4AF2-92F4-2803AA093A75}">
      <dgm:prSet/>
      <dgm:spPr/>
      <dgm:t>
        <a:bodyPr/>
        <a:lstStyle/>
        <a:p>
          <a:endParaRPr lang="en-IN"/>
        </a:p>
      </dgm:t>
    </dgm:pt>
    <dgm:pt modelId="{24833549-D4B8-43CC-A327-0C7F2949097B}" type="sibTrans" cxnId="{2207E0F5-DCB3-4AF2-92F4-2803AA093A75}">
      <dgm:prSet/>
      <dgm:spPr/>
      <dgm:t>
        <a:bodyPr/>
        <a:lstStyle/>
        <a:p>
          <a:endParaRPr lang="en-IN"/>
        </a:p>
      </dgm:t>
    </dgm:pt>
    <dgm:pt modelId="{82B2487F-E18B-4F51-848B-A72314E3F1B2}" type="pres">
      <dgm:prSet presAssocID="{5498BA70-4099-4AE7-8444-75530A88EFD9}" presName="Name0" presStyleCnt="0">
        <dgm:presLayoutVars>
          <dgm:dir/>
          <dgm:resizeHandles val="exact"/>
        </dgm:presLayoutVars>
      </dgm:prSet>
      <dgm:spPr/>
    </dgm:pt>
    <dgm:pt modelId="{A548F4D7-450B-447E-8D68-222858AB9E0D}" type="pres">
      <dgm:prSet presAssocID="{5498BA70-4099-4AE7-8444-75530A88EFD9}" presName="fgShape" presStyleLbl="fgShp" presStyleIdx="0" presStyleCnt="1"/>
      <dgm:spPr/>
    </dgm:pt>
    <dgm:pt modelId="{D849F4A8-8412-41BD-A790-B9ACA49D3AF8}" type="pres">
      <dgm:prSet presAssocID="{5498BA70-4099-4AE7-8444-75530A88EFD9}" presName="linComp" presStyleCnt="0"/>
      <dgm:spPr/>
    </dgm:pt>
    <dgm:pt modelId="{B1D62F9D-D167-401C-B32D-92E7A9203CA7}" type="pres">
      <dgm:prSet presAssocID="{0C5ED59E-ADD4-4FA9-BF14-C928C0F20F32}" presName="compNode" presStyleCnt="0"/>
      <dgm:spPr/>
    </dgm:pt>
    <dgm:pt modelId="{000CF87B-52BC-477A-9F8F-1AC62C868557}" type="pres">
      <dgm:prSet presAssocID="{0C5ED59E-ADD4-4FA9-BF14-C928C0F20F32}" presName="bkgdShape" presStyleLbl="node1" presStyleIdx="0" presStyleCnt="1" custLinFactNeighborY="-14248"/>
      <dgm:spPr/>
    </dgm:pt>
    <dgm:pt modelId="{EDACBD9E-182E-4CB1-80BD-92C7A32FB4AE}" type="pres">
      <dgm:prSet presAssocID="{0C5ED59E-ADD4-4FA9-BF14-C928C0F20F32}" presName="nodeTx" presStyleLbl="node1" presStyleIdx="0" presStyleCnt="1">
        <dgm:presLayoutVars>
          <dgm:bulletEnabled val="1"/>
        </dgm:presLayoutVars>
      </dgm:prSet>
      <dgm:spPr/>
    </dgm:pt>
    <dgm:pt modelId="{BFA2775B-6F40-4366-A4F4-4CC8DE2DC5C0}" type="pres">
      <dgm:prSet presAssocID="{0C5ED59E-ADD4-4FA9-BF14-C928C0F20F32}" presName="invisiNode" presStyleLbl="node1" presStyleIdx="0" presStyleCnt="1"/>
      <dgm:spPr/>
    </dgm:pt>
    <dgm:pt modelId="{11884314-A830-4DA8-9DE2-E9C0BD5ACB07}" type="pres">
      <dgm:prSet presAssocID="{0C5ED59E-ADD4-4FA9-BF14-C928C0F20F32}" presName="imagNode" presStyleLbl="fgImgPlace1" presStyleIdx="0" presStyleCnt="1"/>
      <dgm:spPr>
        <a:blipFill>
          <a:blip xmlns:r="http://schemas.openxmlformats.org/officeDocument/2006/relationships" r:embed="rId1"/>
          <a:srcRect/>
          <a:stretch>
            <a:fillRect l="-63000" r="-63000"/>
          </a:stretch>
        </a:blipFill>
      </dgm:spPr>
    </dgm:pt>
  </dgm:ptLst>
  <dgm:cxnLst>
    <dgm:cxn modelId="{8DFD7F12-DC41-46F6-823A-5E6CDFE61F44}" type="presOf" srcId="{0C5ED59E-ADD4-4FA9-BF14-C928C0F20F32}" destId="{EDACBD9E-182E-4CB1-80BD-92C7A32FB4AE}" srcOrd="1" destOrd="0" presId="urn:microsoft.com/office/officeart/2005/8/layout/hList7"/>
    <dgm:cxn modelId="{BEEE4CEF-3654-48F5-BCA8-58843E73E4A6}" type="presOf" srcId="{0C5ED59E-ADD4-4FA9-BF14-C928C0F20F32}" destId="{000CF87B-52BC-477A-9F8F-1AC62C868557}" srcOrd="0" destOrd="0" presId="urn:microsoft.com/office/officeart/2005/8/layout/hList7"/>
    <dgm:cxn modelId="{2207E0F5-DCB3-4AF2-92F4-2803AA093A75}" srcId="{5498BA70-4099-4AE7-8444-75530A88EFD9}" destId="{0C5ED59E-ADD4-4FA9-BF14-C928C0F20F32}" srcOrd="0" destOrd="0" parTransId="{0AC398AB-54F5-4D27-BBEA-065ADE8E4AF6}" sibTransId="{24833549-D4B8-43CC-A327-0C7F2949097B}"/>
    <dgm:cxn modelId="{4BE273FE-7100-47E7-9DF2-7929078E6EFB}" type="presOf" srcId="{5498BA70-4099-4AE7-8444-75530A88EFD9}" destId="{82B2487F-E18B-4F51-848B-A72314E3F1B2}" srcOrd="0" destOrd="0" presId="urn:microsoft.com/office/officeart/2005/8/layout/hList7"/>
    <dgm:cxn modelId="{276383AD-9856-4A1A-BDB8-594C91983ED4}" type="presParOf" srcId="{82B2487F-E18B-4F51-848B-A72314E3F1B2}" destId="{A548F4D7-450B-447E-8D68-222858AB9E0D}" srcOrd="0" destOrd="0" presId="urn:microsoft.com/office/officeart/2005/8/layout/hList7"/>
    <dgm:cxn modelId="{586D6AE6-1CD1-480E-85D3-F0DF50E864CA}" type="presParOf" srcId="{82B2487F-E18B-4F51-848B-A72314E3F1B2}" destId="{D849F4A8-8412-41BD-A790-B9ACA49D3AF8}" srcOrd="1" destOrd="0" presId="urn:microsoft.com/office/officeart/2005/8/layout/hList7"/>
    <dgm:cxn modelId="{859E13A2-3FDE-451B-8B6D-FE12933E557B}" type="presParOf" srcId="{D849F4A8-8412-41BD-A790-B9ACA49D3AF8}" destId="{B1D62F9D-D167-401C-B32D-92E7A9203CA7}" srcOrd="0" destOrd="0" presId="urn:microsoft.com/office/officeart/2005/8/layout/hList7"/>
    <dgm:cxn modelId="{316EBA72-5CE4-4E29-9DBD-7D4AFE944F45}" type="presParOf" srcId="{B1D62F9D-D167-401C-B32D-92E7A9203CA7}" destId="{000CF87B-52BC-477A-9F8F-1AC62C868557}" srcOrd="0" destOrd="0" presId="urn:microsoft.com/office/officeart/2005/8/layout/hList7"/>
    <dgm:cxn modelId="{0C8F08C1-E21B-4354-ADE3-C238170FE6A8}" type="presParOf" srcId="{B1D62F9D-D167-401C-B32D-92E7A9203CA7}" destId="{EDACBD9E-182E-4CB1-80BD-92C7A32FB4AE}" srcOrd="1" destOrd="0" presId="urn:microsoft.com/office/officeart/2005/8/layout/hList7"/>
    <dgm:cxn modelId="{E707E191-0E0D-4344-AA84-B315729B45A0}" type="presParOf" srcId="{B1D62F9D-D167-401C-B32D-92E7A9203CA7}" destId="{BFA2775B-6F40-4366-A4F4-4CC8DE2DC5C0}" srcOrd="2" destOrd="0" presId="urn:microsoft.com/office/officeart/2005/8/layout/hList7"/>
    <dgm:cxn modelId="{80471658-8C28-4DE3-969C-7F7DFC4914BF}" type="presParOf" srcId="{B1D62F9D-D167-401C-B32D-92E7A9203CA7}" destId="{11884314-A830-4DA8-9DE2-E9C0BD5ACB0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CF87B-52BC-477A-9F8F-1AC62C868557}">
      <dsp:nvSpPr>
        <dsp:cNvPr id="0" name=""/>
        <dsp:cNvSpPr/>
      </dsp:nvSpPr>
      <dsp:spPr>
        <a:xfrm>
          <a:off x="0" y="0"/>
          <a:ext cx="12192000" cy="7197754"/>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IN" sz="3400" kern="1200" dirty="0"/>
            <a:t>FOR PUBLIC SAFETY SERVICES TRAFFIC CONTROLS ARE USEFUL BUT IN A PLACE OF MILLIONS SOME WILL VIOLATE THE RULES BECAUSE THE CHANGE OF GETTING CAUGHT IS VERY LESS DUE TO MANUAL DETECTION SYSTEM</a:t>
          </a:r>
        </a:p>
      </dsp:txBody>
      <dsp:txXfrm>
        <a:off x="0" y="2879101"/>
        <a:ext cx="12192000" cy="2879101"/>
      </dsp:txXfrm>
    </dsp:sp>
    <dsp:sp modelId="{11884314-A830-4DA8-9DE2-E9C0BD5ACB07}">
      <dsp:nvSpPr>
        <dsp:cNvPr id="0" name=""/>
        <dsp:cNvSpPr/>
      </dsp:nvSpPr>
      <dsp:spPr>
        <a:xfrm>
          <a:off x="4897573" y="431865"/>
          <a:ext cx="2396852" cy="2396852"/>
        </a:xfrm>
        <a:prstGeom prst="ellipse">
          <a:avLst/>
        </a:prstGeom>
        <a:blipFill>
          <a:blip xmlns:r="http://schemas.openxmlformats.org/officeDocument/2006/relationships" r:embed="rId1"/>
          <a:srcRect/>
          <a:stretch>
            <a:fillRect l="-63000" r="-63000"/>
          </a:stretch>
        </a:blip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A548F4D7-450B-447E-8D68-222858AB9E0D}">
      <dsp:nvSpPr>
        <dsp:cNvPr id="0" name=""/>
        <dsp:cNvSpPr/>
      </dsp:nvSpPr>
      <dsp:spPr>
        <a:xfrm>
          <a:off x="487679" y="5758203"/>
          <a:ext cx="11216640" cy="1079663"/>
        </a:xfrm>
        <a:prstGeom prst="leftRightArrow">
          <a:avLst/>
        </a:prstGeom>
        <a:solidFill>
          <a:schemeClr val="accent1">
            <a:tint val="60000"/>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21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B4B61F-14E5-492F-B364-EF1CD372B4DE}"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107087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207057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633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245135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664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3118620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3317422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796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140101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4B61F-14E5-492F-B364-EF1CD372B4DE}"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368654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4B61F-14E5-492F-B364-EF1CD372B4DE}"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262612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4B61F-14E5-492F-B364-EF1CD372B4DE}"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202127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4B61F-14E5-492F-B364-EF1CD372B4DE}"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40401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4B61F-14E5-492F-B364-EF1CD372B4DE}" type="datetimeFigureOut">
              <a:rPr lang="en-IN" smtClean="0"/>
              <a:t>25-09-2022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2286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4B61F-14E5-492F-B364-EF1CD372B4DE}"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3076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4B61F-14E5-492F-B364-EF1CD372B4DE}"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8FDCA-5258-43F7-B9F1-83B361F7319F}" type="slidenum">
              <a:rPr lang="en-IN" smtClean="0"/>
              <a:t>‹#›</a:t>
            </a:fld>
            <a:endParaRPr lang="en-IN"/>
          </a:p>
        </p:txBody>
      </p:sp>
    </p:spTree>
    <p:extLst>
      <p:ext uri="{BB962C8B-B14F-4D97-AF65-F5344CB8AC3E}">
        <p14:creationId xmlns:p14="http://schemas.microsoft.com/office/powerpoint/2010/main" val="305253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B4B61F-14E5-492F-B364-EF1CD372B4DE}" type="datetimeFigureOut">
              <a:rPr lang="en-IN" smtClean="0"/>
              <a:t>25-09-2022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3A8FDCA-5258-43F7-B9F1-83B361F7319F}" type="slidenum">
              <a:rPr lang="en-IN" smtClean="0"/>
              <a:t>‹#›</a:t>
            </a:fld>
            <a:endParaRPr lang="en-IN"/>
          </a:p>
        </p:txBody>
      </p:sp>
    </p:spTree>
    <p:extLst>
      <p:ext uri="{BB962C8B-B14F-4D97-AF65-F5344CB8AC3E}">
        <p14:creationId xmlns:p14="http://schemas.microsoft.com/office/powerpoint/2010/main" val="51926098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BB6B-3BB1-4040-9021-DAE6AEFE9B34}"/>
              </a:ext>
            </a:extLst>
          </p:cNvPr>
          <p:cNvSpPr>
            <a:spLocks noGrp="1"/>
          </p:cNvSpPr>
          <p:nvPr>
            <p:ph type="ctrTitle"/>
          </p:nvPr>
        </p:nvSpPr>
        <p:spPr>
          <a:xfrm rot="10800000" flipV="1">
            <a:off x="1373146" y="578840"/>
            <a:ext cx="5455491" cy="2278177"/>
          </a:xfrm>
        </p:spPr>
        <p:txBody>
          <a:bodyPr>
            <a:normAutofit/>
          </a:bodyPr>
          <a:lstStyle/>
          <a:p>
            <a:pPr algn="ctr">
              <a:lnSpc>
                <a:spcPct val="150000"/>
              </a:lnSpc>
            </a:pPr>
            <a:r>
              <a:rPr lang="en-IN" sz="4000" b="1" i="1" u="sng" strike="sngStrike" dirty="0">
                <a:solidFill>
                  <a:schemeClr val="accent1">
                    <a:lumMod val="50000"/>
                  </a:schemeClr>
                </a:solidFill>
                <a:effectLst>
                  <a:outerShdw blurRad="38100" dist="38100" dir="2700000" algn="tl">
                    <a:srgbClr val="000000">
                      <a:alpha val="43137"/>
                    </a:srgbClr>
                  </a:outerShdw>
                </a:effectLst>
              </a:rPr>
              <a:t>BROKEN ENGINEERS </a:t>
            </a:r>
          </a:p>
        </p:txBody>
      </p:sp>
      <p:sp>
        <p:nvSpPr>
          <p:cNvPr id="3" name="Subtitle 2">
            <a:extLst>
              <a:ext uri="{FF2B5EF4-FFF2-40B4-BE49-F238E27FC236}">
                <a16:creationId xmlns:a16="http://schemas.microsoft.com/office/drawing/2014/main" id="{375AFB3D-76C9-C7C0-5411-56821B431672}"/>
              </a:ext>
            </a:extLst>
          </p:cNvPr>
          <p:cNvSpPr>
            <a:spLocks noGrp="1"/>
          </p:cNvSpPr>
          <p:nvPr>
            <p:ph type="subTitle" idx="1"/>
          </p:nvPr>
        </p:nvSpPr>
        <p:spPr>
          <a:xfrm>
            <a:off x="8611300" y="4994684"/>
            <a:ext cx="3498906" cy="1095375"/>
          </a:xfrm>
        </p:spPr>
        <p:txBody>
          <a:bodyPr>
            <a:normAutofit/>
          </a:bodyPr>
          <a:lstStyle/>
          <a:p>
            <a:r>
              <a:rPr lang="en-IN" sz="1600" b="1" u="sng" dirty="0"/>
              <a:t>1.Subhash (41111411)</a:t>
            </a:r>
          </a:p>
          <a:p>
            <a:r>
              <a:rPr lang="en-IN" sz="1600" b="1" u="sng" dirty="0"/>
              <a:t>2.Jnanesh (41111400)</a:t>
            </a:r>
          </a:p>
        </p:txBody>
      </p:sp>
      <p:sp>
        <p:nvSpPr>
          <p:cNvPr id="10" name="Arrow: Right 9">
            <a:extLst>
              <a:ext uri="{FF2B5EF4-FFF2-40B4-BE49-F238E27FC236}">
                <a16:creationId xmlns:a16="http://schemas.microsoft.com/office/drawing/2014/main" id="{99DF06CD-4949-0417-B157-852CB24068E0}"/>
              </a:ext>
            </a:extLst>
          </p:cNvPr>
          <p:cNvSpPr/>
          <p:nvPr/>
        </p:nvSpPr>
        <p:spPr>
          <a:xfrm>
            <a:off x="8611300" y="4190867"/>
            <a:ext cx="2789339" cy="2375441"/>
          </a:xfrm>
          <a:prstGeom prst="rightArrow">
            <a:avLst>
              <a:gd name="adj1" fmla="val 50000"/>
              <a:gd name="adj2" fmla="val 50475"/>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013" dirty="0"/>
          </a:p>
        </p:txBody>
      </p:sp>
    </p:spTree>
    <p:extLst>
      <p:ext uri="{BB962C8B-B14F-4D97-AF65-F5344CB8AC3E}">
        <p14:creationId xmlns:p14="http://schemas.microsoft.com/office/powerpoint/2010/main" val="2342593408"/>
      </p:ext>
    </p:extLst>
  </p:cSld>
  <p:clrMapOvr>
    <a:masterClrMapping/>
  </p:clrMapOvr>
  <mc:AlternateContent xmlns:mc="http://schemas.openxmlformats.org/markup-compatibility/2006" xmlns:p14="http://schemas.microsoft.com/office/powerpoint/2010/main">
    <mc:Choice Requires="p14">
      <p:transition spd="slow" p14:dur="1500" advTm="2486">
        <p:split orient="vert"/>
      </p:transition>
    </mc:Choice>
    <mc:Fallback xmlns="">
      <p:transition spd="slow" advTm="2486">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2C1E6AD-1977-8C59-891A-15390659E8A5}"/>
              </a:ext>
            </a:extLst>
          </p:cNvPr>
          <p:cNvSpPr/>
          <p:nvPr/>
        </p:nvSpPr>
        <p:spPr>
          <a:xfrm>
            <a:off x="628031" y="2460306"/>
            <a:ext cx="3221373" cy="1728132"/>
          </a:xfrm>
          <a:prstGeom prst="roundRect">
            <a:avLst/>
          </a:prstGeom>
          <a:solidFill>
            <a:schemeClr val="accent6">
              <a:alpha val="50000"/>
            </a:schemeClr>
          </a:solidFill>
          <a:ln>
            <a:noFill/>
          </a:ln>
          <a:effectLst>
            <a:glow rad="228600">
              <a:schemeClr val="accent6">
                <a:satMod val="175000"/>
                <a:alpha val="40000"/>
              </a:schemeClr>
            </a:glow>
            <a:reflection blurRad="6350" stA="50000" endA="300" endPos="550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A4C9E558-FC53-B6E6-2CB0-1621A29D4B95}"/>
              </a:ext>
            </a:extLst>
          </p:cNvPr>
          <p:cNvSpPr>
            <a:spLocks noGrp="1"/>
          </p:cNvSpPr>
          <p:nvPr>
            <p:ph type="title"/>
          </p:nvPr>
        </p:nvSpPr>
        <p:spPr>
          <a:xfrm>
            <a:off x="731495" y="2460306"/>
            <a:ext cx="7901920" cy="1507067"/>
          </a:xfrm>
        </p:spPr>
        <p:txBody>
          <a:bodyPr>
            <a:normAutofit fontScale="90000"/>
          </a:bodyPr>
          <a:lstStyle/>
          <a:p>
            <a:r>
              <a:rPr lang="en-IN" b="1" i="1" u="sng" strike="sngStrike" spc="-150" dirty="0">
                <a:solidFill>
                  <a:srgbClr val="FF0000"/>
                </a:solidFill>
                <a:effectLst>
                  <a:outerShdw blurRad="38100" dist="38100" dir="2700000" algn="tl">
                    <a:srgbClr val="000000">
                      <a:alpha val="43137"/>
                    </a:srgbClr>
                  </a:outerShdw>
                </a:effectLst>
              </a:rPr>
              <a:t>TRAFFIC SIGNAL</a:t>
            </a:r>
            <a:br>
              <a:rPr lang="en-IN" b="1" i="1" u="sng" strike="sngStrike" spc="-150" dirty="0">
                <a:solidFill>
                  <a:srgbClr val="FF0000"/>
                </a:solidFill>
                <a:effectLst>
                  <a:outerShdw blurRad="38100" dist="38100" dir="2700000" algn="tl">
                    <a:srgbClr val="000000">
                      <a:alpha val="43137"/>
                    </a:srgbClr>
                  </a:outerShdw>
                </a:effectLst>
              </a:rPr>
            </a:br>
            <a:r>
              <a:rPr lang="en-IN" i="1" u="sng" strike="sngStrike" cap="none" dirty="0">
                <a:ln w="0"/>
                <a:solidFill>
                  <a:srgbClr val="FF0000"/>
                </a:solidFill>
                <a:effectLst>
                  <a:outerShdw blurRad="38100" dist="25400" dir="5400000" algn="ctr" rotWithShape="0">
                    <a:srgbClr val="6E747A">
                      <a:alpha val="43000"/>
                    </a:srgbClr>
                  </a:outerShdw>
                </a:effectLst>
              </a:rPr>
              <a:t>VIOLATION</a:t>
            </a:r>
            <a:br>
              <a:rPr lang="en-IN" b="1" i="1" u="sng" strike="sngStrike" spc="-150" dirty="0">
                <a:solidFill>
                  <a:srgbClr val="FF0000"/>
                </a:solidFill>
                <a:effectLst>
                  <a:outerShdw blurRad="38100" dist="38100" dir="2700000" algn="tl">
                    <a:srgbClr val="000000">
                      <a:alpha val="43137"/>
                    </a:srgbClr>
                  </a:outerShdw>
                </a:effectLst>
              </a:rPr>
            </a:br>
            <a:r>
              <a:rPr lang="en-IN" b="1" i="1" u="sng" strike="sngStrike" spc="-150" dirty="0">
                <a:solidFill>
                  <a:srgbClr val="FF0000"/>
                </a:solidFill>
                <a:effectLst>
                  <a:outerShdw blurRad="38100" dist="38100" dir="2700000" algn="tl">
                    <a:srgbClr val="000000">
                      <a:alpha val="43137"/>
                    </a:srgbClr>
                  </a:outerShdw>
                </a:effectLst>
              </a:rPr>
              <a:t>DETECTEOR</a:t>
            </a:r>
          </a:p>
        </p:txBody>
      </p:sp>
      <p:pic>
        <p:nvPicPr>
          <p:cNvPr id="8" name="Picture 7">
            <a:extLst>
              <a:ext uri="{FF2B5EF4-FFF2-40B4-BE49-F238E27FC236}">
                <a16:creationId xmlns:a16="http://schemas.microsoft.com/office/drawing/2014/main" id="{48B92C91-BC43-FB52-39F1-004DF5ADC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512" y="0"/>
            <a:ext cx="7332488" cy="6858001"/>
          </a:xfrm>
          <a:prstGeom prst="rect">
            <a:avLst/>
          </a:prstGeom>
        </p:spPr>
      </p:pic>
      <p:sp>
        <p:nvSpPr>
          <p:cNvPr id="4" name="Rectangle 3">
            <a:extLst>
              <a:ext uri="{FF2B5EF4-FFF2-40B4-BE49-F238E27FC236}">
                <a16:creationId xmlns:a16="http://schemas.microsoft.com/office/drawing/2014/main" id="{4971B8E5-2943-F06B-E6AC-701092F2AEBD}"/>
              </a:ext>
            </a:extLst>
          </p:cNvPr>
          <p:cNvSpPr/>
          <p:nvPr/>
        </p:nvSpPr>
        <p:spPr>
          <a:xfrm>
            <a:off x="0" y="0"/>
            <a:ext cx="4859512"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191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D2285-7C44-F7CC-468F-91D26EE7858D}"/>
              </a:ext>
            </a:extLst>
          </p:cNvPr>
          <p:cNvSpPr>
            <a:spLocks noGrp="1"/>
          </p:cNvSpPr>
          <p:nvPr>
            <p:ph type="title"/>
          </p:nvPr>
        </p:nvSpPr>
        <p:spPr/>
        <p:txBody>
          <a:bodyPr/>
          <a:lstStyle/>
          <a:p>
            <a:r>
              <a:rPr lang="en-IN" dirty="0"/>
              <a:t>FSVF</a:t>
            </a:r>
          </a:p>
        </p:txBody>
      </p:sp>
      <p:graphicFrame>
        <p:nvGraphicFramePr>
          <p:cNvPr id="9" name="Diagram 8">
            <a:extLst>
              <a:ext uri="{FF2B5EF4-FFF2-40B4-BE49-F238E27FC236}">
                <a16:creationId xmlns:a16="http://schemas.microsoft.com/office/drawing/2014/main" id="{5AEE8202-D56E-3FA1-CA31-5D42D12135F3}"/>
              </a:ext>
            </a:extLst>
          </p:cNvPr>
          <p:cNvGraphicFramePr/>
          <p:nvPr>
            <p:extLst>
              <p:ext uri="{D42A27DB-BD31-4B8C-83A1-F6EECF244321}">
                <p14:modId xmlns:p14="http://schemas.microsoft.com/office/powerpoint/2010/main" val="334948693"/>
              </p:ext>
            </p:extLst>
          </p:nvPr>
        </p:nvGraphicFramePr>
        <p:xfrm>
          <a:off x="0" y="0"/>
          <a:ext cx="12192000" cy="7197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84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C4A41A-A077-779E-0382-69A472159DEB}"/>
              </a:ext>
            </a:extLst>
          </p:cNvPr>
          <p:cNvSpPr>
            <a:spLocks noGrp="1"/>
          </p:cNvSpPr>
          <p:nvPr>
            <p:ph type="title"/>
          </p:nvPr>
        </p:nvSpPr>
        <p:spPr>
          <a:xfrm>
            <a:off x="575155" y="-320881"/>
            <a:ext cx="5582363" cy="2613172"/>
          </a:xfrm>
        </p:spPr>
        <p:txBody>
          <a:bodyPr>
            <a:normAutofit/>
          </a:bodyPr>
          <a:lstStyle/>
          <a:p>
            <a:r>
              <a:rPr lang="en-IN" sz="2400" u="sng" cap="none" dirty="0">
                <a:solidFill>
                  <a:srgbClr val="FF0000"/>
                </a:solidFill>
              </a:rPr>
              <a:t>OUR SOLUTION:</a:t>
            </a:r>
          </a:p>
        </p:txBody>
      </p:sp>
      <p:sp>
        <p:nvSpPr>
          <p:cNvPr id="15" name="Text Placeholder 14">
            <a:extLst>
              <a:ext uri="{FF2B5EF4-FFF2-40B4-BE49-F238E27FC236}">
                <a16:creationId xmlns:a16="http://schemas.microsoft.com/office/drawing/2014/main" id="{0C4A16E2-EACA-9BCA-F8AC-90A21A76B4F5}"/>
              </a:ext>
            </a:extLst>
          </p:cNvPr>
          <p:cNvSpPr>
            <a:spLocks noGrp="1"/>
          </p:cNvSpPr>
          <p:nvPr>
            <p:ph type="body" idx="1"/>
          </p:nvPr>
        </p:nvSpPr>
        <p:spPr>
          <a:xfrm>
            <a:off x="1271441" y="1359017"/>
            <a:ext cx="8912794" cy="5419288"/>
          </a:xfrm>
        </p:spPr>
        <p:txBody>
          <a:bodyPr>
            <a:noAutofit/>
          </a:bodyPr>
          <a:lstStyle/>
          <a:p>
            <a:r>
              <a:rPr lang="en-IN" sz="3200" i="1" dirty="0">
                <a:solidFill>
                  <a:srgbClr val="002060"/>
                </a:solidFill>
                <a:effectLst>
                  <a:outerShdw blurRad="38100" dist="38100" dir="2700000" algn="tl">
                    <a:srgbClr val="000000">
                      <a:alpha val="43137"/>
                    </a:srgbClr>
                  </a:outerShdw>
                </a:effectLst>
                <a:latin typeface="Century" panose="02040604050505020304" pitchFamily="18" charset="0"/>
              </a:rPr>
              <a:t>WE HAVE COME UP WITH A SOLUTION TO SAVE INNOCENT HUMAN LIVES FROM OFFENSIVE DRIVERS,WHERE BY </a:t>
            </a:r>
            <a:r>
              <a:rPr lang="en-IN" sz="3200" i="1" dirty="0">
                <a:solidFill>
                  <a:srgbClr val="002060"/>
                </a:solidFill>
                <a:effectLst>
                  <a:outerShdw blurRad="38100" dist="38100" dir="2700000" algn="tl">
                    <a:srgbClr val="000000">
                      <a:alpha val="43137"/>
                    </a:srgbClr>
                  </a:outerShdw>
                </a:effectLst>
                <a:latin typeface="Century" panose="02040604050505020304" pitchFamily="18" charset="0"/>
                <a:cs typeface="Arial" panose="020B0604020202020204" pitchFamily="34" charset="0"/>
              </a:rPr>
              <a:t>IMPLEMENTING</a:t>
            </a:r>
            <a:r>
              <a:rPr lang="en-IN" sz="3200" i="1" dirty="0">
                <a:solidFill>
                  <a:srgbClr val="002060"/>
                </a:solidFill>
                <a:effectLst>
                  <a:outerShdw blurRad="38100" dist="38100" dir="2700000" algn="tl">
                    <a:srgbClr val="000000">
                      <a:alpha val="43137"/>
                    </a:srgbClr>
                  </a:outerShdw>
                </a:effectLst>
                <a:latin typeface="Century" panose="02040604050505020304" pitchFamily="18" charset="0"/>
              </a:rPr>
              <a:t> AN AUTOMATED ENFORCEMENT SYSTEM TO IDENTIFY AND CAPTURE IMAGE OF VEHICLES VIOLATION THE TRAFFIC RULES AND SEND THEM TO TRAFFIC CONTROL OFFICE TO GENERATE VIOLATION EVENTS AND CHALLANS.</a:t>
            </a:r>
          </a:p>
        </p:txBody>
      </p:sp>
      <p:sp>
        <p:nvSpPr>
          <p:cNvPr id="19" name="Half Frame 18">
            <a:extLst>
              <a:ext uri="{FF2B5EF4-FFF2-40B4-BE49-F238E27FC236}">
                <a16:creationId xmlns:a16="http://schemas.microsoft.com/office/drawing/2014/main" id="{5B97C051-706A-1602-49BB-D790008CBA52}"/>
              </a:ext>
            </a:extLst>
          </p:cNvPr>
          <p:cNvSpPr/>
          <p:nvPr/>
        </p:nvSpPr>
        <p:spPr>
          <a:xfrm>
            <a:off x="286026" y="570858"/>
            <a:ext cx="3874109" cy="1988192"/>
          </a:xfrm>
          <a:prstGeom prst="halfFrame">
            <a:avLst/>
          </a:prstGeom>
          <a:solidFill>
            <a:schemeClr val="accent6">
              <a:alpha val="50000"/>
            </a:schemeClr>
          </a:solidFill>
          <a:ln>
            <a:solidFill>
              <a:schemeClr val="bg1"/>
            </a:solidFill>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trike="sngStrike" dirty="0">
              <a:solidFill>
                <a:schemeClr val="accent1">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7485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3704-608B-675C-402F-F5DDA3000995}"/>
              </a:ext>
            </a:extLst>
          </p:cNvPr>
          <p:cNvSpPr>
            <a:spLocks noGrp="1"/>
          </p:cNvSpPr>
          <p:nvPr>
            <p:ph type="title"/>
          </p:nvPr>
        </p:nvSpPr>
        <p:spPr>
          <a:xfrm>
            <a:off x="234891" y="-106959"/>
            <a:ext cx="10079883" cy="1902203"/>
          </a:xfrm>
        </p:spPr>
        <p:txBody>
          <a:bodyPr>
            <a:normAutofit/>
          </a:bodyPr>
          <a:lstStyle/>
          <a:p>
            <a:r>
              <a:rPr lang="en-IN" sz="1800" dirty="0">
                <a:solidFill>
                  <a:srgbClr val="FF0000"/>
                </a:solidFill>
                <a:latin typeface="Algerian" panose="04020705040A02060702" pitchFamily="82" charset="0"/>
              </a:rPr>
              <a:t>INTRODUCTION:</a:t>
            </a:r>
          </a:p>
        </p:txBody>
      </p:sp>
      <p:sp>
        <p:nvSpPr>
          <p:cNvPr id="3" name="Text Placeholder 2">
            <a:extLst>
              <a:ext uri="{FF2B5EF4-FFF2-40B4-BE49-F238E27FC236}">
                <a16:creationId xmlns:a16="http://schemas.microsoft.com/office/drawing/2014/main" id="{751DC8C8-9EEC-1DD3-CBCC-C40D5803B496}"/>
              </a:ext>
            </a:extLst>
          </p:cNvPr>
          <p:cNvSpPr>
            <a:spLocks noGrp="1"/>
          </p:cNvSpPr>
          <p:nvPr>
            <p:ph type="body" idx="1"/>
          </p:nvPr>
        </p:nvSpPr>
        <p:spPr>
          <a:xfrm>
            <a:off x="1338553" y="2225180"/>
            <a:ext cx="8535988" cy="499611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lumMod val="85000"/>
                    <a:lumOff val="15000"/>
                  </a:schemeClr>
                </a:solidFill>
                <a:effectLst/>
                <a:latin typeface="Agency FB" panose="020B0503020202020204" pitchFamily="34" charset="0"/>
              </a:rPr>
              <a:t>The increasing number of cars in cities can cause high volume of traffic, and implies that traffic violations become more critical nowadays in Bangladesh and also around the world. This causes severe destruction of property and more accidents that may endanger the lives of the people. To solve the alarming problem and prevent such unfathomable consequences, traffic violation detection systems are needed. For which the system enforces proper traffic regulations at all times, and apprehend those who does not comply. A traffic violation detection system must be realized in real-time as the authorities track the roads all the time. Hence, traffic enforcers will not only be at ease in implementing safe roads accurately, but also efficiently; as the traffic detection system detects violations faster than humans. This system can detect traffic light violation in real-time. A user friendly graphical interface is associated with the system to make it simple for the user to operate the system. monitor traffic and take action against the violations of traffic rules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gency FB" panose="020B0503020202020204" pitchFamily="34" charset="0"/>
            </a:endParaRPr>
          </a:p>
          <a:p>
            <a:endParaRPr lang="en-IN" sz="9600" dirty="0"/>
          </a:p>
        </p:txBody>
      </p:sp>
      <p:cxnSp>
        <p:nvCxnSpPr>
          <p:cNvPr id="5" name="Straight Arrow Connector 4">
            <a:extLst>
              <a:ext uri="{FF2B5EF4-FFF2-40B4-BE49-F238E27FC236}">
                <a16:creationId xmlns:a16="http://schemas.microsoft.com/office/drawing/2014/main" id="{6F58DDAF-D82C-D11D-AE73-7160E9AF6ECA}"/>
              </a:ext>
            </a:extLst>
          </p:cNvPr>
          <p:cNvCxnSpPr/>
          <p:nvPr/>
        </p:nvCxnSpPr>
        <p:spPr>
          <a:xfrm>
            <a:off x="300096" y="1023457"/>
            <a:ext cx="161068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562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5B64-2954-F445-D7D0-1022BA694B27}"/>
              </a:ext>
            </a:extLst>
          </p:cNvPr>
          <p:cNvSpPr>
            <a:spLocks noGrp="1"/>
          </p:cNvSpPr>
          <p:nvPr>
            <p:ph type="title"/>
          </p:nvPr>
        </p:nvSpPr>
        <p:spPr>
          <a:xfrm>
            <a:off x="5963727" y="905774"/>
            <a:ext cx="10058400" cy="2743200"/>
          </a:xfrm>
        </p:spPr>
        <p:txBody>
          <a:bodyPr>
            <a:normAutofit/>
          </a:bodyPr>
          <a:lstStyle/>
          <a:p>
            <a:r>
              <a:rPr lang="en-IN" sz="2400" dirty="0">
                <a:solidFill>
                  <a:srgbClr val="FFFF00"/>
                </a:solidFill>
                <a:latin typeface="Algerian" panose="04020705040A02060702" pitchFamily="82" charset="0"/>
              </a:rPr>
              <a:t>ADVANTAGES:</a:t>
            </a:r>
            <a:br>
              <a:rPr lang="en-IN" sz="2400" dirty="0">
                <a:solidFill>
                  <a:srgbClr val="FFFF00"/>
                </a:solidFill>
                <a:latin typeface="Algerian" panose="04020705040A02060702" pitchFamily="82" charset="0"/>
              </a:rPr>
            </a:br>
            <a:br>
              <a:rPr lang="en-IN" sz="1600" dirty="0">
                <a:solidFill>
                  <a:schemeClr val="bg1">
                    <a:lumMod val="95000"/>
                    <a:lumOff val="5000"/>
                  </a:schemeClr>
                </a:solidFill>
                <a:latin typeface="Agency FB" panose="020B0503020202020204" pitchFamily="34" charset="0"/>
              </a:rPr>
            </a:br>
            <a:r>
              <a:rPr lang="en-IN" sz="1600" dirty="0">
                <a:solidFill>
                  <a:schemeClr val="bg1">
                    <a:lumMod val="95000"/>
                    <a:lumOff val="5000"/>
                  </a:schemeClr>
                </a:solidFill>
                <a:latin typeface="Agency FB" panose="020B0503020202020204" pitchFamily="34" charset="0"/>
              </a:rPr>
              <a:t>1.TRAFFIC VIOLATERS CAN BE CAUGHT EASILY AND PUNISHED.</a:t>
            </a:r>
            <a:br>
              <a:rPr lang="en-IN" sz="1600" dirty="0">
                <a:solidFill>
                  <a:schemeClr val="bg1">
                    <a:lumMod val="95000"/>
                    <a:lumOff val="5000"/>
                  </a:schemeClr>
                </a:solidFill>
                <a:latin typeface="Agency FB" panose="020B0503020202020204" pitchFamily="34" charset="0"/>
              </a:rPr>
            </a:br>
            <a:r>
              <a:rPr lang="en-IN" sz="1600" dirty="0">
                <a:solidFill>
                  <a:schemeClr val="bg1">
                    <a:lumMod val="95000"/>
                    <a:lumOff val="5000"/>
                  </a:schemeClr>
                </a:solidFill>
                <a:latin typeface="Agency FB" panose="020B0503020202020204" pitchFamily="34" charset="0"/>
              </a:rPr>
              <a:t>2.ACCIDENTS WILL BE REDUCED.</a:t>
            </a:r>
            <a:br>
              <a:rPr lang="en-IN" sz="1600" dirty="0">
                <a:solidFill>
                  <a:schemeClr val="bg1">
                    <a:lumMod val="95000"/>
                    <a:lumOff val="5000"/>
                  </a:schemeClr>
                </a:solidFill>
                <a:latin typeface="Agency FB" panose="020B0503020202020204" pitchFamily="34" charset="0"/>
              </a:rPr>
            </a:br>
            <a:r>
              <a:rPr lang="en-IN" sz="1600" dirty="0">
                <a:solidFill>
                  <a:schemeClr val="bg1">
                    <a:lumMod val="95000"/>
                    <a:lumOff val="5000"/>
                  </a:schemeClr>
                </a:solidFill>
                <a:latin typeface="Agency FB" panose="020B0503020202020204" pitchFamily="34" charset="0"/>
              </a:rPr>
              <a:t>3.EASY TO IMPLEMENT.</a:t>
            </a:r>
            <a:br>
              <a:rPr lang="en-IN" sz="2400" dirty="0">
                <a:solidFill>
                  <a:srgbClr val="FFFF00"/>
                </a:solidFill>
                <a:latin typeface="Algerian" panose="04020705040A02060702" pitchFamily="82" charset="0"/>
              </a:rPr>
            </a:br>
            <a:br>
              <a:rPr lang="en-IN" sz="1600" dirty="0">
                <a:solidFill>
                  <a:schemeClr val="bg1">
                    <a:lumMod val="95000"/>
                    <a:lumOff val="5000"/>
                  </a:schemeClr>
                </a:solidFill>
                <a:latin typeface="Agency FB" panose="020B0503020202020204" pitchFamily="34" charset="0"/>
              </a:rPr>
            </a:br>
            <a:r>
              <a:rPr lang="en-IN" sz="1600" dirty="0">
                <a:solidFill>
                  <a:schemeClr val="bg1">
                    <a:lumMod val="95000"/>
                    <a:lumOff val="5000"/>
                  </a:schemeClr>
                </a:solidFill>
                <a:latin typeface="Agency FB" panose="020B0503020202020204" pitchFamily="34" charset="0"/>
              </a:rPr>
              <a:t>        </a:t>
            </a:r>
            <a:br>
              <a:rPr lang="en-IN" sz="2400" dirty="0">
                <a:solidFill>
                  <a:srgbClr val="FFFF00"/>
                </a:solidFill>
                <a:latin typeface="Algerian" panose="04020705040A02060702" pitchFamily="82" charset="0"/>
              </a:rPr>
            </a:br>
            <a:r>
              <a:rPr lang="en-IN" sz="2400" dirty="0">
                <a:solidFill>
                  <a:srgbClr val="FFFF00"/>
                </a:solidFill>
                <a:latin typeface="Algerian" panose="04020705040A02060702" pitchFamily="82" charset="0"/>
              </a:rPr>
              <a:t>                   </a:t>
            </a:r>
          </a:p>
        </p:txBody>
      </p:sp>
      <p:pic>
        <p:nvPicPr>
          <p:cNvPr id="5" name="Picture 4">
            <a:extLst>
              <a:ext uri="{FF2B5EF4-FFF2-40B4-BE49-F238E27FC236}">
                <a16:creationId xmlns:a16="http://schemas.microsoft.com/office/drawing/2014/main" id="{5DE0041A-6FD2-DCC9-FA4F-15CBBD30D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76850" cy="6858000"/>
          </a:xfrm>
          <a:prstGeom prst="rect">
            <a:avLst/>
          </a:prstGeom>
        </p:spPr>
      </p:pic>
      <p:sp>
        <p:nvSpPr>
          <p:cNvPr id="3" name="Text Placeholder 2">
            <a:extLst>
              <a:ext uri="{FF2B5EF4-FFF2-40B4-BE49-F238E27FC236}">
                <a16:creationId xmlns:a16="http://schemas.microsoft.com/office/drawing/2014/main" id="{6FD987E3-2ABE-73AD-D4C3-39D784C64A6B}"/>
              </a:ext>
            </a:extLst>
          </p:cNvPr>
          <p:cNvSpPr>
            <a:spLocks noGrp="1"/>
          </p:cNvSpPr>
          <p:nvPr>
            <p:ph type="body" idx="1"/>
          </p:nvPr>
        </p:nvSpPr>
        <p:spPr>
          <a:xfrm>
            <a:off x="5903342" y="2687607"/>
            <a:ext cx="8535988" cy="1879600"/>
          </a:xfrm>
        </p:spPr>
        <p:txBody>
          <a:bodyPr/>
          <a:lstStyle/>
          <a:p>
            <a:r>
              <a:rPr lang="en-IN" dirty="0">
                <a:solidFill>
                  <a:srgbClr val="FFFF00"/>
                </a:solidFill>
                <a:latin typeface="Algerian" panose="04020705040A02060702" pitchFamily="82" charset="0"/>
              </a:rPr>
              <a:t>DISADVANTAGES:</a:t>
            </a:r>
          </a:p>
          <a:p>
            <a:r>
              <a:rPr lang="en-IN" sz="1800" dirty="0">
                <a:solidFill>
                  <a:schemeClr val="bg1">
                    <a:lumMod val="95000"/>
                    <a:lumOff val="5000"/>
                  </a:schemeClr>
                </a:solidFill>
                <a:latin typeface="Bahnschrift Light Condensed" panose="020B0502040204020203" pitchFamily="34" charset="0"/>
              </a:rPr>
              <a:t>1.TRAFFIC DELAY.</a:t>
            </a:r>
          </a:p>
          <a:p>
            <a:r>
              <a:rPr lang="en-IN" sz="1800" dirty="0">
                <a:solidFill>
                  <a:schemeClr val="bg1">
                    <a:lumMod val="95000"/>
                    <a:lumOff val="5000"/>
                  </a:schemeClr>
                </a:solidFill>
                <a:latin typeface="Bahnschrift Light Condensed" panose="020B0502040204020203" pitchFamily="34" charset="0"/>
              </a:rPr>
              <a:t>2.EMERGENCY VEHICLE HAVE TO WAIT IN THE TRAFFIC.</a:t>
            </a:r>
          </a:p>
        </p:txBody>
      </p:sp>
      <p:cxnSp>
        <p:nvCxnSpPr>
          <p:cNvPr id="7" name="Straight Arrow Connector 6">
            <a:extLst>
              <a:ext uri="{FF2B5EF4-FFF2-40B4-BE49-F238E27FC236}">
                <a16:creationId xmlns:a16="http://schemas.microsoft.com/office/drawing/2014/main" id="{5FD9A223-CAB9-6A54-7C48-47F3670BFAD2}"/>
              </a:ext>
            </a:extLst>
          </p:cNvPr>
          <p:cNvCxnSpPr/>
          <p:nvPr/>
        </p:nvCxnSpPr>
        <p:spPr>
          <a:xfrm>
            <a:off x="6096000" y="1519208"/>
            <a:ext cx="192369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0AE3BD83-4D58-2A73-FF0B-A33597332441}"/>
              </a:ext>
            </a:extLst>
          </p:cNvPr>
          <p:cNvCxnSpPr/>
          <p:nvPr/>
        </p:nvCxnSpPr>
        <p:spPr>
          <a:xfrm>
            <a:off x="6096000" y="3355675"/>
            <a:ext cx="192369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455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F8C7-4654-895A-A229-E8D96E35B2F8}"/>
              </a:ext>
            </a:extLst>
          </p:cNvPr>
          <p:cNvSpPr>
            <a:spLocks noGrp="1"/>
          </p:cNvSpPr>
          <p:nvPr>
            <p:ph type="title"/>
          </p:nvPr>
        </p:nvSpPr>
        <p:spPr>
          <a:xfrm>
            <a:off x="1996580" y="2322972"/>
            <a:ext cx="8534400" cy="1507067"/>
          </a:xfrm>
        </p:spPr>
        <p:txBody>
          <a:bodyPr>
            <a:normAutofit fontScale="90000"/>
          </a:bodyPr>
          <a:lstStyle/>
          <a:p>
            <a:r>
              <a:rPr lang="en-IN" sz="9600" dirty="0">
                <a:solidFill>
                  <a:schemeClr val="bg1">
                    <a:lumMod val="95000"/>
                    <a:lumOff val="5000"/>
                  </a:schemeClr>
                </a:solidFill>
                <a:latin typeface="Broadway" panose="04040905080B02020502" pitchFamily="82" charset="0"/>
              </a:rPr>
              <a:t>THANK YOU</a:t>
            </a:r>
          </a:p>
        </p:txBody>
      </p:sp>
    </p:spTree>
    <p:extLst>
      <p:ext uri="{BB962C8B-B14F-4D97-AF65-F5344CB8AC3E}">
        <p14:creationId xmlns:p14="http://schemas.microsoft.com/office/powerpoint/2010/main" val="5502094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221</TotalTime>
  <Words>343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Agency FB</vt:lpstr>
      <vt:lpstr>Algerian</vt:lpstr>
      <vt:lpstr>Arial Black</vt:lpstr>
      <vt:lpstr>Bahnschrift Light Condensed</vt:lpstr>
      <vt:lpstr>Broadway</vt:lpstr>
      <vt:lpstr>Century</vt:lpstr>
      <vt:lpstr>Century Gothic</vt:lpstr>
      <vt:lpstr>Wingdings 3</vt:lpstr>
      <vt:lpstr>Slice</vt:lpstr>
      <vt:lpstr>BROKEN ENGINEERS </vt:lpstr>
      <vt:lpstr>TRAFFIC SIGNAL VIOLATION DETECTEOR</vt:lpstr>
      <vt:lpstr>FSVF</vt:lpstr>
      <vt:lpstr>OUR SOLUTION:</vt:lpstr>
      <vt:lpstr>INTRODUCTION:</vt:lpstr>
      <vt:lpstr>ADVANTAGES:  1.TRAFFIC VIOLATERS CAN BE CAUGHT EASILY AND PUNISHED. 2.ACCIDENTS WILL BE REDUCED. 3.EASY TO IMPLEMENT.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BROKEN ENGINEERS </dc:title>
  <dc:creator>subhash yandamuri</dc:creator>
  <cp:lastModifiedBy>subhash yandamuri</cp:lastModifiedBy>
  <cp:revision>1</cp:revision>
  <dcterms:created xsi:type="dcterms:W3CDTF">2022-09-25T12:22:54Z</dcterms:created>
  <dcterms:modified xsi:type="dcterms:W3CDTF">2022-09-25T16:17:36Z</dcterms:modified>
</cp:coreProperties>
</file>