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9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sh yandamuri" userId="bc36664f20e0a193" providerId="LiveId" clId="{A9D9C4CD-6447-43E0-87E7-6201B50842BF}"/>
    <pc:docChg chg="undo redo custSel modSld modMainMaster">
      <pc:chgData name="subhash yandamuri" userId="bc36664f20e0a193" providerId="LiveId" clId="{A9D9C4CD-6447-43E0-87E7-6201B50842BF}" dt="2021-12-29T13:15:01.507" v="174" actId="20577"/>
      <pc:docMkLst>
        <pc:docMk/>
      </pc:docMkLst>
      <pc:sldChg chg="modSp mod">
        <pc:chgData name="subhash yandamuri" userId="bc36664f20e0a193" providerId="LiveId" clId="{A9D9C4CD-6447-43E0-87E7-6201B50842BF}" dt="2021-12-29T13:10:01.645" v="104" actId="20577"/>
        <pc:sldMkLst>
          <pc:docMk/>
          <pc:sldMk cId="505986631" sldId="256"/>
        </pc:sldMkLst>
        <pc:spChg chg="mod">
          <ac:chgData name="subhash yandamuri" userId="bc36664f20e0a193" providerId="LiveId" clId="{A9D9C4CD-6447-43E0-87E7-6201B50842BF}" dt="2021-12-29T13:10:01.645" v="104" actId="20577"/>
          <ac:spMkLst>
            <pc:docMk/>
            <pc:sldMk cId="505986631" sldId="256"/>
            <ac:spMk id="2" creationId="{D213439D-1A3C-422C-97A0-5425B040D6A9}"/>
          </ac:spMkLst>
        </pc:spChg>
        <pc:spChg chg="mod">
          <ac:chgData name="subhash yandamuri" userId="bc36664f20e0a193" providerId="LiveId" clId="{A9D9C4CD-6447-43E0-87E7-6201B50842BF}" dt="2021-12-29T13:09:36.465" v="98" actId="255"/>
          <ac:spMkLst>
            <pc:docMk/>
            <pc:sldMk cId="505986631" sldId="256"/>
            <ac:spMk id="5" creationId="{645B0672-B32F-4C2B-BB7D-8621A49071DA}"/>
          </ac:spMkLst>
        </pc:spChg>
      </pc:sldChg>
      <pc:sldChg chg="modSp mod">
        <pc:chgData name="subhash yandamuri" userId="bc36664f20e0a193" providerId="LiveId" clId="{A9D9C4CD-6447-43E0-87E7-6201B50842BF}" dt="2021-12-29T13:06:28.441" v="56" actId="20577"/>
        <pc:sldMkLst>
          <pc:docMk/>
          <pc:sldMk cId="4257752583" sldId="257"/>
        </pc:sldMkLst>
        <pc:spChg chg="mod">
          <ac:chgData name="subhash yandamuri" userId="bc36664f20e0a193" providerId="LiveId" clId="{A9D9C4CD-6447-43E0-87E7-6201B50842BF}" dt="2021-12-29T13:05:55.428" v="44" actId="14100"/>
          <ac:spMkLst>
            <pc:docMk/>
            <pc:sldMk cId="4257752583" sldId="257"/>
            <ac:spMk id="2" creationId="{B8BF0C50-E6E8-439D-98D8-05EE437FF15C}"/>
          </ac:spMkLst>
        </pc:spChg>
        <pc:spChg chg="mod">
          <ac:chgData name="subhash yandamuri" userId="bc36664f20e0a193" providerId="LiveId" clId="{A9D9C4CD-6447-43E0-87E7-6201B50842BF}" dt="2021-12-29T13:06:28.441" v="56" actId="20577"/>
          <ac:spMkLst>
            <pc:docMk/>
            <pc:sldMk cId="4257752583" sldId="257"/>
            <ac:spMk id="3" creationId="{FDD1259E-F894-4444-B38F-2D1924BA7088}"/>
          </ac:spMkLst>
        </pc:spChg>
      </pc:sldChg>
      <pc:sldChg chg="modSp mod">
        <pc:chgData name="subhash yandamuri" userId="bc36664f20e0a193" providerId="LiveId" clId="{A9D9C4CD-6447-43E0-87E7-6201B50842BF}" dt="2021-12-29T13:10:28.571" v="106"/>
        <pc:sldMkLst>
          <pc:docMk/>
          <pc:sldMk cId="2024206209" sldId="258"/>
        </pc:sldMkLst>
        <pc:spChg chg="mod">
          <ac:chgData name="subhash yandamuri" userId="bc36664f20e0a193" providerId="LiveId" clId="{A9D9C4CD-6447-43E0-87E7-6201B50842BF}" dt="2021-12-29T13:10:28.571" v="106"/>
          <ac:spMkLst>
            <pc:docMk/>
            <pc:sldMk cId="2024206209" sldId="258"/>
            <ac:spMk id="2" creationId="{D8528F67-7AC9-4C22-8193-04D4CBB169F2}"/>
          </ac:spMkLst>
        </pc:spChg>
        <pc:spChg chg="mod">
          <ac:chgData name="subhash yandamuri" userId="bc36664f20e0a193" providerId="LiveId" clId="{A9D9C4CD-6447-43E0-87E7-6201B50842BF}" dt="2021-12-29T13:09:08.171" v="96" actId="14100"/>
          <ac:spMkLst>
            <pc:docMk/>
            <pc:sldMk cId="2024206209" sldId="258"/>
            <ac:spMk id="3" creationId="{96EEC073-E932-4F3A-944E-84EA2F760EF2}"/>
          </ac:spMkLst>
        </pc:spChg>
      </pc:sldChg>
      <pc:sldChg chg="addSp delSp modSp mod">
        <pc:chgData name="subhash yandamuri" userId="bc36664f20e0a193" providerId="LiveId" clId="{A9D9C4CD-6447-43E0-87E7-6201B50842BF}" dt="2021-12-29T13:12:59.066" v="125" actId="115"/>
        <pc:sldMkLst>
          <pc:docMk/>
          <pc:sldMk cId="3618247406" sldId="259"/>
        </pc:sldMkLst>
        <pc:spChg chg="mod">
          <ac:chgData name="subhash yandamuri" userId="bc36664f20e0a193" providerId="LiveId" clId="{A9D9C4CD-6447-43E0-87E7-6201B50842BF}" dt="2021-12-29T13:12:59.066" v="125" actId="115"/>
          <ac:spMkLst>
            <pc:docMk/>
            <pc:sldMk cId="3618247406" sldId="259"/>
            <ac:spMk id="2" creationId="{8D1904C2-C7FA-40ED-BC4D-BA0FAA48F770}"/>
          </ac:spMkLst>
        </pc:spChg>
        <pc:spChg chg="del mod">
          <ac:chgData name="subhash yandamuri" userId="bc36664f20e0a193" providerId="LiveId" clId="{A9D9C4CD-6447-43E0-87E7-6201B50842BF}" dt="2021-12-29T13:12:36.092" v="119" actId="931"/>
          <ac:spMkLst>
            <pc:docMk/>
            <pc:sldMk cId="3618247406" sldId="259"/>
            <ac:spMk id="3" creationId="{E5448F6E-2B56-4DF6-9606-2BF36C1284F9}"/>
          </ac:spMkLst>
        </pc:spChg>
        <pc:picChg chg="add mod">
          <ac:chgData name="subhash yandamuri" userId="bc36664f20e0a193" providerId="LiveId" clId="{A9D9C4CD-6447-43E0-87E7-6201B50842BF}" dt="2021-12-29T13:12:46.277" v="122" actId="14100"/>
          <ac:picMkLst>
            <pc:docMk/>
            <pc:sldMk cId="3618247406" sldId="259"/>
            <ac:picMk id="5" creationId="{834E7095-D551-4AD8-853A-5A8E12421F1D}"/>
          </ac:picMkLst>
        </pc:picChg>
      </pc:sldChg>
      <pc:sldChg chg="modSp mod">
        <pc:chgData name="subhash yandamuri" userId="bc36664f20e0a193" providerId="LiveId" clId="{A9D9C4CD-6447-43E0-87E7-6201B50842BF}" dt="2021-12-29T13:15:01.507" v="174" actId="20577"/>
        <pc:sldMkLst>
          <pc:docMk/>
          <pc:sldMk cId="3117923983" sldId="260"/>
        </pc:sldMkLst>
        <pc:spChg chg="mod">
          <ac:chgData name="subhash yandamuri" userId="bc36664f20e0a193" providerId="LiveId" clId="{A9D9C4CD-6447-43E0-87E7-6201B50842BF}" dt="2021-12-29T13:15:01.507" v="174" actId="20577"/>
          <ac:spMkLst>
            <pc:docMk/>
            <pc:sldMk cId="3117923983" sldId="260"/>
            <ac:spMk id="2" creationId="{345C17B5-358C-40E5-A178-B3426FA9484B}"/>
          </ac:spMkLst>
        </pc:spChg>
        <pc:spChg chg="mod">
          <ac:chgData name="subhash yandamuri" userId="bc36664f20e0a193" providerId="LiveId" clId="{A9D9C4CD-6447-43E0-87E7-6201B50842BF}" dt="2021-12-29T13:13:51.367" v="128" actId="1076"/>
          <ac:spMkLst>
            <pc:docMk/>
            <pc:sldMk cId="3117923983" sldId="260"/>
            <ac:spMk id="3" creationId="{69F1ACFC-47F1-456D-A4D4-6C149A67B85C}"/>
          </ac:spMkLst>
        </pc:spChg>
      </pc:sldChg>
      <pc:sldChg chg="modSp">
        <pc:chgData name="subhash yandamuri" userId="bc36664f20e0a193" providerId="LiveId" clId="{A9D9C4CD-6447-43E0-87E7-6201B50842BF}" dt="2021-12-29T13:10:28.571" v="106"/>
        <pc:sldMkLst>
          <pc:docMk/>
          <pc:sldMk cId="1515051022" sldId="261"/>
        </pc:sldMkLst>
        <pc:spChg chg="mod">
          <ac:chgData name="subhash yandamuri" userId="bc36664f20e0a193" providerId="LiveId" clId="{A9D9C4CD-6447-43E0-87E7-6201B50842BF}" dt="2021-12-29T13:10:28.571" v="106"/>
          <ac:spMkLst>
            <pc:docMk/>
            <pc:sldMk cId="1515051022" sldId="261"/>
            <ac:spMk id="2" creationId="{AC5B2792-A964-4FBD-BC38-3EFF4CEE7185}"/>
          </ac:spMkLst>
        </pc:spChg>
        <pc:spChg chg="mod">
          <ac:chgData name="subhash yandamuri" userId="bc36664f20e0a193" providerId="LiveId" clId="{A9D9C4CD-6447-43E0-87E7-6201B50842BF}" dt="2021-12-29T13:10:28.571" v="106"/>
          <ac:spMkLst>
            <pc:docMk/>
            <pc:sldMk cId="1515051022" sldId="261"/>
            <ac:spMk id="3" creationId="{5C6E85F3-EC25-4358-ACEA-08FFD7DA1649}"/>
          </ac:spMkLst>
        </pc:spChg>
      </pc:sldChg>
      <pc:sldMasterChg chg="modSldLayout">
        <pc:chgData name="subhash yandamuri" userId="bc36664f20e0a193" providerId="LiveId" clId="{A9D9C4CD-6447-43E0-87E7-6201B50842BF}" dt="2021-12-29T12:58:55.621" v="0"/>
        <pc:sldMasterMkLst>
          <pc:docMk/>
          <pc:sldMasterMk cId="557007815" sldId="2147483773"/>
        </pc:sldMasterMkLst>
        <pc:sldLayoutChg chg="delSp">
          <pc:chgData name="subhash yandamuri" userId="bc36664f20e0a193" providerId="LiveId" clId="{A9D9C4CD-6447-43E0-87E7-6201B50842BF}" dt="2021-12-29T12:58:55.621" v="0"/>
          <pc:sldLayoutMkLst>
            <pc:docMk/>
            <pc:sldMasterMk cId="557007815" sldId="2147483773"/>
            <pc:sldLayoutMk cId="3814390314" sldId="2147483791"/>
          </pc:sldLayoutMkLst>
          <pc:spChg chg="del">
            <ac:chgData name="subhash yandamuri" userId="bc36664f20e0a193" providerId="LiveId" clId="{A9D9C4CD-6447-43E0-87E7-6201B50842BF}" dt="2021-12-29T12:58:55.621" v="0"/>
            <ac:spMkLst>
              <pc:docMk/>
              <pc:sldMasterMk cId="557007815" sldId="2147483773"/>
              <pc:sldLayoutMk cId="3814390314" sldId="2147483791"/>
              <ac:spMk id="8" creationId="{00000000-0000-0000-0000-000000000000}"/>
            </ac:spMkLst>
          </pc:spChg>
        </pc:sldLayoutChg>
      </pc:sldMasterChg>
      <pc:sldMasterChg chg="modSldLayout">
        <pc:chgData name="subhash yandamuri" userId="bc36664f20e0a193" providerId="LiveId" clId="{A9D9C4CD-6447-43E0-87E7-6201B50842BF}" dt="2021-12-29T13:05:54.209" v="43"/>
        <pc:sldMasterMkLst>
          <pc:docMk/>
          <pc:sldMasterMk cId="3689312255" sldId="2147483851"/>
        </pc:sldMasterMkLst>
        <pc:sldLayoutChg chg="addSp delSp">
          <pc:chgData name="subhash yandamuri" userId="bc36664f20e0a193" providerId="LiveId" clId="{A9D9C4CD-6447-43E0-87E7-6201B50842BF}" dt="2021-12-29T13:05:54.209" v="43"/>
          <pc:sldLayoutMkLst>
            <pc:docMk/>
            <pc:sldMasterMk cId="3689312255" sldId="2147483851"/>
            <pc:sldLayoutMk cId="3050963252" sldId="2147483869"/>
          </pc:sldLayoutMkLst>
          <pc:spChg chg="add del">
            <ac:chgData name="subhash yandamuri" userId="bc36664f20e0a193" providerId="LiveId" clId="{A9D9C4CD-6447-43E0-87E7-6201B50842BF}" dt="2021-12-29T13:05:54.209" v="43"/>
            <ac:spMkLst>
              <pc:docMk/>
              <pc:sldMasterMk cId="3689312255" sldId="2147483851"/>
              <pc:sldLayoutMk cId="3050963252" sldId="2147483869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7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0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0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4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4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14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07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14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0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5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25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96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16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40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48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935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12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77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11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59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43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74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36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43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877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0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6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1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5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8656-6F37-4539-B216-BB649116A26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04173-2014-4131-A57B-734982F22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50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439D-1A3C-422C-97A0-5425B040D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981126"/>
          </a:xfrm>
        </p:spPr>
        <p:txBody>
          <a:bodyPr/>
          <a:lstStyle/>
          <a:p>
            <a:r>
              <a:rPr lang="en-IN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LAPTOP PRICES IN INDIA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                                                        -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based on excel sheet</a:t>
            </a: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88A1F-9876-4AFF-BE9D-75B2B086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61023"/>
          </a:xfrm>
        </p:spPr>
        <p:txBody>
          <a:bodyPr/>
          <a:lstStyle/>
          <a:p>
            <a:pPr algn="l"/>
            <a:r>
              <a:rPr lang="en-US" dirty="0"/>
              <a:t>Registration no : 11906291                       </a:t>
            </a:r>
          </a:p>
          <a:p>
            <a:pPr algn="l"/>
            <a:r>
              <a:rPr lang="en-US" dirty="0"/>
              <a:t>Name : Yandamuri </a:t>
            </a:r>
            <a:r>
              <a:rPr lang="en-US" dirty="0" err="1"/>
              <a:t>kiran</a:t>
            </a:r>
            <a:endParaRPr lang="en-US" dirty="0"/>
          </a:p>
          <a:p>
            <a:pPr algn="l"/>
            <a:r>
              <a:rPr lang="en-US" dirty="0"/>
              <a:t>Section : K19AM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B0672-B32F-4C2B-BB7D-8621A49071DA}"/>
              </a:ext>
            </a:extLst>
          </p:cNvPr>
          <p:cNvSpPr txBox="1"/>
          <p:nvPr/>
        </p:nvSpPr>
        <p:spPr>
          <a:xfrm>
            <a:off x="3003259" y="542572"/>
            <a:ext cx="529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Course  : INT217 Project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4A677-73D4-42F0-BAE0-178DF963E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70" y="3657981"/>
            <a:ext cx="2789435" cy="14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8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0C50-E6E8-439D-98D8-05EE437F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5" y="624110"/>
            <a:ext cx="7633982" cy="128089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Introduction: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259E-F894-4444-B38F-2D1924BA7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39" y="1905000"/>
            <a:ext cx="10049121" cy="3886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Data management is important because the data your organization creates is a very valuable resource.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The last thing you want to do is spend time and resources collecting data and business intelligence, only    to lose or misplace that information.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Analysis is a process of inspecting, cleansing, transforming, and </a:t>
            </a:r>
            <a:r>
              <a:rPr lang="en-IN" sz="1800" spc="-5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modeling</a:t>
            </a:r>
            <a:r>
              <a:rPr lang="en-IN" sz="18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with the goal of discovering useful information, informing conclusions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This project is based on such data analysis on LAPTOP PRICES IN INDIA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Laptop prices in </a:t>
            </a:r>
            <a:r>
              <a:rPr lang="en-IN" sz="1800" spc="-5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india</a:t>
            </a:r>
            <a:r>
              <a:rPr lang="en-IN" sz="18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is an database information related to Serial no, Company, Product, Type name, Inches, Screen Resolution, Central processing unit, Ram, Memory, Graphics processing unit, Operating systems, Weight, Price in euros, price in rupees.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75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F67-7AC9-4C22-8193-04D4CBB1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Objectives: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C073-E932-4F3A-944E-84EA2F76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2249487"/>
            <a:ext cx="9789062" cy="354171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Which laptop company is so popular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Total price variations using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vlookup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Average price of operating systems in laptop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Top ten laptops which having more inches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Laptops having highest ram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2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04C2-C7FA-40ED-BC4D-BA0FAA48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3111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Data set</a:t>
            </a:r>
            <a:endParaRPr lang="en-IN" u="sng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E7095-D551-4AD8-853A-5A8E12421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18" y="1409699"/>
            <a:ext cx="8913517" cy="4680707"/>
          </a:xfrm>
        </p:spPr>
      </p:pic>
    </p:spTree>
    <p:extLst>
      <p:ext uri="{BB962C8B-B14F-4D97-AF65-F5344CB8AC3E}">
        <p14:creationId xmlns:p14="http://schemas.microsoft.com/office/powerpoint/2010/main" val="361824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17B5-358C-40E5-A178-B3426FA9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07610"/>
          </a:xfrm>
        </p:spPr>
        <p:txBody>
          <a:bodyPr>
            <a:normAutofit fontScale="90000"/>
          </a:bodyPr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ACFC-47F1-456D-A4D4-6C149A67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73986"/>
            <a:ext cx="9905999" cy="354171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9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2792-A964-4FBD-BC38-3EFF4CEE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85F3-EC25-4358-ACEA-08FFD7DA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51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197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Tw Cen MT</vt:lpstr>
      <vt:lpstr>Wingdings</vt:lpstr>
      <vt:lpstr>1_Organic</vt:lpstr>
      <vt:lpstr>Circuit</vt:lpstr>
      <vt:lpstr>LAPTOP PRICES IN INDIA                                                          -based on excel sheet</vt:lpstr>
      <vt:lpstr>Introduction:</vt:lpstr>
      <vt:lpstr>Objectives:</vt:lpstr>
      <vt:lpstr>Data set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PRICES IN INDIA                                                          -based on excel</dc:title>
  <dc:creator>subhash yandamuri</dc:creator>
  <cp:lastModifiedBy>subhash yandamuri</cp:lastModifiedBy>
  <cp:revision>2</cp:revision>
  <dcterms:created xsi:type="dcterms:W3CDTF">2021-12-29T09:52:55Z</dcterms:created>
  <dcterms:modified xsi:type="dcterms:W3CDTF">2021-12-29T13:15:11Z</dcterms:modified>
</cp:coreProperties>
</file>