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64" r:id="rId8"/>
    <p:sldId id="265" r:id="rId9"/>
    <p:sldId id="266" r:id="rId10"/>
    <p:sldId id="268" r:id="rId11"/>
    <p:sldId id="261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1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地铁的光迹">
            <a:extLst>
              <a:ext uri="{FF2B5EF4-FFF2-40B4-BE49-F238E27FC236}">
                <a16:creationId xmlns:a16="http://schemas.microsoft.com/office/drawing/2014/main" id="{8ACCBA0D-9319-2A9E-6BB3-95B23BAC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231" r="-1" b="124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834FB95-4385-E1BB-99D7-98F42D16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884" y="740211"/>
            <a:ext cx="9992302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rgbClr val="FFFFFF"/>
                </a:solidFill>
              </a:rPr>
              <a:t>AIoT</a:t>
            </a:r>
            <a:r>
              <a:rPr lang="en-US" sz="5400" dirty="0">
                <a:solidFill>
                  <a:srgbClr val="FFFFFF"/>
                </a:solidFill>
              </a:rPr>
              <a:t> Bedroom Environment</a:t>
            </a:r>
            <a:endParaRPr lang="LID4096" sz="54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65AEB-9D28-C380-BD19-3E6BB927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Sha Tin Methodist College - Au Ka Long</a:t>
            </a:r>
            <a:endParaRPr lang="LID4096" sz="2200" dirty="0">
              <a:solidFill>
                <a:srgbClr val="FFFFFF"/>
              </a:solidFill>
            </a:endParaRPr>
          </a:p>
        </p:txBody>
      </p:sp>
      <p:grpSp>
        <p:nvGrpSpPr>
          <p:cNvPr id="63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7D73D-850F-F36D-500F-FB70809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earn?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E42D-C3F9-4193-5D18-5023F9ED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Selling the IR camera</a:t>
            </a:r>
          </a:p>
          <a:p>
            <a:r>
              <a:rPr lang="en-US" dirty="0"/>
              <a:t>Selling other smart home product to integrate with environment</a:t>
            </a:r>
          </a:p>
          <a:p>
            <a:r>
              <a:rPr lang="en-US" dirty="0"/>
              <a:t>High extensibility make this possible</a:t>
            </a:r>
          </a:p>
        </p:txBody>
      </p:sp>
    </p:spTree>
    <p:extLst>
      <p:ext uri="{BB962C8B-B14F-4D97-AF65-F5344CB8AC3E}">
        <p14:creationId xmlns:p14="http://schemas.microsoft.com/office/powerpoint/2010/main" val="220500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662D3-02AA-FC1F-F214-E6F80BFB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--- Workflow</a:t>
            </a:r>
            <a:endParaRPr lang="LID4096" dirty="0"/>
          </a:p>
        </p:txBody>
      </p:sp>
      <p:pic>
        <p:nvPicPr>
          <p:cNvPr id="29" name="内容占位符 28" descr="手机屏幕的截图&#10;&#10;描述已自动生成">
            <a:extLst>
              <a:ext uri="{FF2B5EF4-FFF2-40B4-BE49-F238E27FC236}">
                <a16:creationId xmlns:a16="http://schemas.microsoft.com/office/drawing/2014/main" id="{CD41BF4E-FF7E-CA83-B357-529F97BC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59" y="1436088"/>
            <a:ext cx="9725631" cy="5182069"/>
          </a:xfrm>
        </p:spPr>
      </p:pic>
    </p:spTree>
    <p:extLst>
      <p:ext uri="{BB962C8B-B14F-4D97-AF65-F5344CB8AC3E}">
        <p14:creationId xmlns:p14="http://schemas.microsoft.com/office/powerpoint/2010/main" val="3465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33D897-7702-A912-E2CE-723DCD3F21D1}"/>
              </a:ext>
            </a:extLst>
          </p:cNvPr>
          <p:cNvSpPr txBox="1"/>
          <p:nvPr/>
        </p:nvSpPr>
        <p:spPr>
          <a:xfrm>
            <a:off x="3871673" y="2767280"/>
            <a:ext cx="4448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8000" b="1" dirty="0"/>
              <a:t>THE END</a:t>
            </a:r>
            <a:endParaRPr lang="LID4096" sz="8000" b="1" dirty="0"/>
          </a:p>
        </p:txBody>
      </p:sp>
    </p:spTree>
    <p:extLst>
      <p:ext uri="{BB962C8B-B14F-4D97-AF65-F5344CB8AC3E}">
        <p14:creationId xmlns:p14="http://schemas.microsoft.com/office/powerpoint/2010/main" val="4376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FFF5-5946-91A1-0C06-5EA0EA6C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problem 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90EA9-A4D8-5F65-BAD9-0D7F1AB7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get a comfortable sleep and comfortable relaxing place.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on bed and ready to sleep but lights is still on ,this would be hard and tiring for you to get up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Weather change fast and you are cold or hot, needing air-conditioner or heater to be on.</a:t>
            </a:r>
            <a:endParaRPr lang="LID4096" dirty="0"/>
          </a:p>
        </p:txBody>
      </p:sp>
      <p:pic>
        <p:nvPicPr>
          <p:cNvPr id="13" name="图形 12" descr="睡眠眼罩 纯色填充">
            <a:extLst>
              <a:ext uri="{FF2B5EF4-FFF2-40B4-BE49-F238E27FC236}">
                <a16:creationId xmlns:a16="http://schemas.microsoft.com/office/drawing/2014/main" id="{53C50467-645B-BF32-1288-BFBD3F61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577" y="1905121"/>
            <a:ext cx="687003" cy="687003"/>
          </a:xfrm>
          <a:prstGeom prst="rect">
            <a:avLst/>
          </a:prstGeom>
        </p:spPr>
      </p:pic>
      <p:pic>
        <p:nvPicPr>
          <p:cNvPr id="17" name="图形 16" descr="睡觉 轮廓">
            <a:extLst>
              <a:ext uri="{FF2B5EF4-FFF2-40B4-BE49-F238E27FC236}">
                <a16:creationId xmlns:a16="http://schemas.microsoft.com/office/drawing/2014/main" id="{537688E5-7219-86C4-95AD-D77EECC8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5639" y="5524857"/>
            <a:ext cx="1604016" cy="1304212"/>
          </a:xfrm>
          <a:prstGeom prst="rect">
            <a:avLst/>
          </a:prstGeom>
        </p:spPr>
      </p:pic>
      <p:pic>
        <p:nvPicPr>
          <p:cNvPr id="24" name="图形 23" descr="灯打开 轮廓">
            <a:extLst>
              <a:ext uri="{FF2B5EF4-FFF2-40B4-BE49-F238E27FC236}">
                <a16:creationId xmlns:a16="http://schemas.microsoft.com/office/drawing/2014/main" id="{2D574264-5D12-9A49-E108-3F628E78D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4850607"/>
            <a:ext cx="914400" cy="914400"/>
          </a:xfrm>
          <a:prstGeom prst="rect">
            <a:avLst/>
          </a:prstGeom>
        </p:spPr>
      </p:pic>
      <p:pic>
        <p:nvPicPr>
          <p:cNvPr id="28" name="图形 27" descr="毫无表情的脸轮廓 纯色填充">
            <a:extLst>
              <a:ext uri="{FF2B5EF4-FFF2-40B4-BE49-F238E27FC236}">
                <a16:creationId xmlns:a16="http://schemas.microsoft.com/office/drawing/2014/main" id="{A9750A8A-1068-40EC-A38A-E11A05E87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02487" y="1968675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C5F19-FB39-AAB0-E151-B67D4901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FDAA-68CC-F112-14DD-69C01849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machine with sensor detecting your need and automatically help you to give a comfortable </a:t>
            </a:r>
            <a:r>
              <a:rPr lang="en-US" altLang="zh-CN" dirty="0"/>
              <a:t>e</a:t>
            </a:r>
            <a:r>
              <a:rPr lang="en-US" dirty="0"/>
              <a:t>nvironment.</a:t>
            </a:r>
          </a:p>
          <a:p>
            <a:pPr marL="0" indent="0">
              <a:buNone/>
            </a:pPr>
            <a:r>
              <a:rPr lang="en-US" dirty="0"/>
              <a:t>   Examples</a:t>
            </a:r>
          </a:p>
          <a:p>
            <a:pPr lvl="1"/>
            <a:r>
              <a:rPr lang="en-US" dirty="0"/>
              <a:t>Auto turn on lights when you are ready to sleep</a:t>
            </a:r>
          </a:p>
          <a:p>
            <a:pPr lvl="1"/>
            <a:r>
              <a:rPr lang="en-US" dirty="0"/>
              <a:t>Auto turn on air-conditioner/hearer and auto change the temperature for your best comfort.</a:t>
            </a:r>
          </a:p>
          <a:p>
            <a:pPr lvl="1"/>
            <a:endParaRPr lang="en-US" dirty="0"/>
          </a:p>
        </p:txBody>
      </p:sp>
      <p:pic>
        <p:nvPicPr>
          <p:cNvPr id="5" name="图形 4" descr="电池充电 纯色填充">
            <a:extLst>
              <a:ext uri="{FF2B5EF4-FFF2-40B4-BE49-F238E27FC236}">
                <a16:creationId xmlns:a16="http://schemas.microsoft.com/office/drawing/2014/main" id="{5EEC911F-0140-7343-479D-DB43E6FF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9" y="5262563"/>
            <a:ext cx="1447896" cy="1447896"/>
          </a:xfrm>
          <a:prstGeom prst="rect">
            <a:avLst/>
          </a:prstGeom>
        </p:spPr>
      </p:pic>
      <p:pic>
        <p:nvPicPr>
          <p:cNvPr id="7" name="图形 6" descr="假期 轮廓">
            <a:extLst>
              <a:ext uri="{FF2B5EF4-FFF2-40B4-BE49-F238E27FC236}">
                <a16:creationId xmlns:a16="http://schemas.microsoft.com/office/drawing/2014/main" id="{41684A4F-9FE7-713E-76F2-9E7D6039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347" y="5262563"/>
            <a:ext cx="1325614" cy="1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8329-EB85-F87F-9F7D-A36FE3CE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4D74C-7B90-0EDC-F329-6D1A4520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Three</a:t>
            </a:r>
            <a:r>
              <a:rPr lang="en-HK" sz="3600" b="1" dirty="0"/>
              <a:t> main parts</a:t>
            </a:r>
          </a:p>
          <a:p>
            <a:r>
              <a:rPr lang="en-HK" sz="3600" b="1" dirty="0"/>
              <a:t>Input(sensors)</a:t>
            </a:r>
          </a:p>
          <a:p>
            <a:r>
              <a:rPr lang="en-HK" sz="3600" b="1" dirty="0"/>
              <a:t>AI</a:t>
            </a:r>
          </a:p>
          <a:p>
            <a:r>
              <a:rPr lang="en-HK" sz="3600" b="1" dirty="0"/>
              <a:t>IOT</a:t>
            </a:r>
          </a:p>
        </p:txBody>
      </p:sp>
      <p:pic>
        <p:nvPicPr>
          <p:cNvPr id="5" name="图形 4" descr="人工智能 纯色填充">
            <a:extLst>
              <a:ext uri="{FF2B5EF4-FFF2-40B4-BE49-F238E27FC236}">
                <a16:creationId xmlns:a16="http://schemas.microsoft.com/office/drawing/2014/main" id="{9A1AD7BD-E3CD-8ACE-4066-0FBB9D7F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843" y="4431890"/>
            <a:ext cx="1968708" cy="1968708"/>
          </a:xfrm>
          <a:prstGeom prst="rect">
            <a:avLst/>
          </a:prstGeom>
        </p:spPr>
      </p:pic>
      <p:pic>
        <p:nvPicPr>
          <p:cNvPr id="11" name="图形 10" descr="物联网 纯色填充">
            <a:extLst>
              <a:ext uri="{FF2B5EF4-FFF2-40B4-BE49-F238E27FC236}">
                <a16:creationId xmlns:a16="http://schemas.microsoft.com/office/drawing/2014/main" id="{D6850B33-D954-6E0C-1A99-D6488FF6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132" y="4339614"/>
            <a:ext cx="2153261" cy="2153261"/>
          </a:xfrm>
          <a:prstGeom prst="rect">
            <a:avLst/>
          </a:prstGeom>
        </p:spPr>
      </p:pic>
      <p:pic>
        <p:nvPicPr>
          <p:cNvPr id="72" name="图形 71" descr="眼睛 轮廓">
            <a:extLst>
              <a:ext uri="{FF2B5EF4-FFF2-40B4-BE49-F238E27FC236}">
                <a16:creationId xmlns:a16="http://schemas.microsoft.com/office/drawing/2014/main" id="{95991FCF-BC8F-8220-07AE-C4AC86AA4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844" y="4291312"/>
            <a:ext cx="2434418" cy="2434418"/>
          </a:xfrm>
          <a:prstGeom prst="rect">
            <a:avLst/>
          </a:prstGeom>
        </p:spPr>
      </p:pic>
      <p:pic>
        <p:nvPicPr>
          <p:cNvPr id="114" name="图形 113" descr="齿轮 轮廓">
            <a:extLst>
              <a:ext uri="{FF2B5EF4-FFF2-40B4-BE49-F238E27FC236}">
                <a16:creationId xmlns:a16="http://schemas.microsoft.com/office/drawing/2014/main" id="{481D9F53-677E-4296-92CC-A6A139B3B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6393" y="1531457"/>
            <a:ext cx="2808157" cy="2808157"/>
          </a:xfrm>
          <a:prstGeom prst="rect">
            <a:avLst/>
          </a:prstGeom>
        </p:spPr>
      </p:pic>
      <p:pic>
        <p:nvPicPr>
          <p:cNvPr id="116" name="图形 115" descr="研究 纯色填充">
            <a:extLst>
              <a:ext uri="{FF2B5EF4-FFF2-40B4-BE49-F238E27FC236}">
                <a16:creationId xmlns:a16="http://schemas.microsoft.com/office/drawing/2014/main" id="{464E2D75-B9E0-A83B-4948-2A1C1D92C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6932" y="1950377"/>
            <a:ext cx="2264485" cy="22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1261C-7213-E2D8-FF68-23C5F02E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Input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4ED9-A1D8-8BED-8AAF-B69AB27C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4234" cy="4351338"/>
          </a:xfrm>
        </p:spPr>
        <p:txBody>
          <a:bodyPr/>
          <a:lstStyle/>
          <a:p>
            <a:r>
              <a:rPr lang="en-US" dirty="0"/>
              <a:t>IR camera</a:t>
            </a:r>
          </a:p>
          <a:p>
            <a:pPr lvl="1"/>
            <a:r>
              <a:rPr lang="en-US" dirty="0"/>
              <a:t>Get the image(high privacy)</a:t>
            </a:r>
          </a:p>
          <a:p>
            <a:pPr lvl="1"/>
            <a:r>
              <a:rPr lang="en-US" dirty="0"/>
              <a:t>The temperature of the environment</a:t>
            </a:r>
          </a:p>
          <a:p>
            <a:pPr marL="457200" lvl="1" indent="0">
              <a:buNone/>
            </a:pPr>
            <a:r>
              <a:rPr lang="en-US" dirty="0"/>
              <a:t>-&gt; Support the object detection</a:t>
            </a:r>
          </a:p>
          <a:p>
            <a:pPr marL="457200" lvl="1" indent="0">
              <a:buNone/>
            </a:pPr>
            <a:r>
              <a:rPr lang="en-US" dirty="0"/>
              <a:t>-&gt; Constraints for automation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图形 4" descr="Web 摄像头 纯色填充">
            <a:extLst>
              <a:ext uri="{FF2B5EF4-FFF2-40B4-BE49-F238E27FC236}">
                <a16:creationId xmlns:a16="http://schemas.microsoft.com/office/drawing/2014/main" id="{46AE2F3F-6571-D2F0-3DAA-9AB3B179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06902"/>
            <a:ext cx="1456397" cy="1472650"/>
          </a:xfrm>
          <a:prstGeom prst="rect">
            <a:avLst/>
          </a:prstGeom>
        </p:spPr>
      </p:pic>
      <p:pic>
        <p:nvPicPr>
          <p:cNvPr id="7" name="图形 6" descr="语音 纯色填充">
            <a:extLst>
              <a:ext uri="{FF2B5EF4-FFF2-40B4-BE49-F238E27FC236}">
                <a16:creationId xmlns:a16="http://schemas.microsoft.com/office/drawing/2014/main" id="{725A564D-C456-6F54-42A5-18542DC4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6701" y="3860828"/>
            <a:ext cx="1456397" cy="1472650"/>
          </a:xfrm>
          <a:prstGeom prst="rect">
            <a:avLst/>
          </a:prstGeom>
        </p:spPr>
      </p:pic>
      <p:pic>
        <p:nvPicPr>
          <p:cNvPr id="9" name="图形 8" descr="无线话筒 纯色填充">
            <a:extLst>
              <a:ext uri="{FF2B5EF4-FFF2-40B4-BE49-F238E27FC236}">
                <a16:creationId xmlns:a16="http://schemas.microsoft.com/office/drawing/2014/main" id="{463F976A-6BD3-2C39-A02C-6991185F8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9747" y="3860828"/>
            <a:ext cx="1472650" cy="1472650"/>
          </a:xfrm>
          <a:prstGeom prst="rect">
            <a:avLst/>
          </a:prstGeom>
        </p:spPr>
      </p:pic>
      <p:pic>
        <p:nvPicPr>
          <p:cNvPr id="13" name="图形 12" descr="男性形象 纯色填充">
            <a:extLst>
              <a:ext uri="{FF2B5EF4-FFF2-40B4-BE49-F238E27FC236}">
                <a16:creationId xmlns:a16="http://schemas.microsoft.com/office/drawing/2014/main" id="{41FEF8BC-3FA9-F854-4AD7-79B4212AD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6169" y="2106902"/>
            <a:ext cx="1472650" cy="14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3D81A-611B-5C3B-C1FB-4017593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IR camera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EC2A6-CB6E-8BF2-4747-C3449BB2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privacy</a:t>
            </a:r>
          </a:p>
          <a:p>
            <a:pPr lvl="1"/>
            <a:r>
              <a:rPr lang="en-US" dirty="0"/>
              <a:t>Cannot capture the face</a:t>
            </a:r>
          </a:p>
          <a:p>
            <a:pPr lvl="1"/>
            <a:r>
              <a:rPr lang="en-US" dirty="0"/>
              <a:t>Much better than HD camera</a:t>
            </a:r>
          </a:p>
          <a:p>
            <a:r>
              <a:rPr lang="en-US" dirty="0"/>
              <a:t>More useful constraints</a:t>
            </a:r>
          </a:p>
          <a:p>
            <a:pPr lvl="1"/>
            <a:r>
              <a:rPr lang="en-US" dirty="0"/>
              <a:t>Temperature</a:t>
            </a:r>
          </a:p>
          <a:p>
            <a:r>
              <a:rPr lang="en-US" dirty="0"/>
              <a:t>More accurate body gesture</a:t>
            </a:r>
          </a:p>
          <a:p>
            <a:pPr lvl="1"/>
            <a:r>
              <a:rPr lang="en-US" dirty="0"/>
              <a:t>Can detect the body gesture even the person is covering a blanket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35D4-D2FF-D537-5789-58021E23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AI 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0FFF-35C4-C28C-17E4-06A6F51D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Object detection</a:t>
            </a:r>
          </a:p>
          <a:p>
            <a:pPr lvl="1"/>
            <a:r>
              <a:rPr lang="en-HK" dirty="0"/>
              <a:t>Detect the position of person</a:t>
            </a:r>
          </a:p>
          <a:p>
            <a:pPr lvl="1"/>
            <a:r>
              <a:rPr lang="en-HK" dirty="0"/>
              <a:t>Detect the gesture of person</a:t>
            </a:r>
          </a:p>
        </p:txBody>
      </p:sp>
      <p:pic>
        <p:nvPicPr>
          <p:cNvPr id="5" name="图形 4" descr="鞋印 轮廓">
            <a:extLst>
              <a:ext uri="{FF2B5EF4-FFF2-40B4-BE49-F238E27FC236}">
                <a16:creationId xmlns:a16="http://schemas.microsoft.com/office/drawing/2014/main" id="{81AA6EB8-5242-1A86-9A37-D74CEA17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411" y="4500339"/>
            <a:ext cx="1338773" cy="1338773"/>
          </a:xfrm>
          <a:prstGeom prst="rect">
            <a:avLst/>
          </a:prstGeom>
        </p:spPr>
      </p:pic>
      <p:pic>
        <p:nvPicPr>
          <p:cNvPr id="7" name="图形 6" descr="翻页日历 轮廓">
            <a:extLst>
              <a:ext uri="{FF2B5EF4-FFF2-40B4-BE49-F238E27FC236}">
                <a16:creationId xmlns:a16="http://schemas.microsoft.com/office/drawing/2014/main" id="{AFCC019C-1498-F24E-60DA-A7D8CC466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8652" y="2405025"/>
            <a:ext cx="1472650" cy="1472650"/>
          </a:xfrm>
          <a:prstGeom prst="rect">
            <a:avLst/>
          </a:prstGeom>
        </p:spPr>
      </p:pic>
      <p:pic>
        <p:nvPicPr>
          <p:cNvPr id="9" name="图形 8" descr="流程图 轮廓">
            <a:extLst>
              <a:ext uri="{FF2B5EF4-FFF2-40B4-BE49-F238E27FC236}">
                <a16:creationId xmlns:a16="http://schemas.microsoft.com/office/drawing/2014/main" id="{EEC66155-BA6B-B1C9-4713-D6478A005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534" y="2528644"/>
            <a:ext cx="1472650" cy="1472650"/>
          </a:xfrm>
          <a:prstGeom prst="rect">
            <a:avLst/>
          </a:prstGeom>
        </p:spPr>
      </p:pic>
      <p:pic>
        <p:nvPicPr>
          <p:cNvPr id="11" name="图形 10" descr="鞋印 纯色填充">
            <a:extLst>
              <a:ext uri="{FF2B5EF4-FFF2-40B4-BE49-F238E27FC236}">
                <a16:creationId xmlns:a16="http://schemas.microsoft.com/office/drawing/2014/main" id="{EF54478C-ED86-6FFA-2C2B-4C366E2CA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8652" y="4500339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4FCBF-08F0-5EC5-8248-93F6D7FF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IoT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FF02-D5F8-7C26-6F32-E54490C2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kind of triggering different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Events triggering</a:t>
            </a:r>
          </a:p>
          <a:p>
            <a:pPr lvl="1"/>
            <a:r>
              <a:rPr lang="en-HK" dirty="0"/>
              <a:t>Different kind of body gesture</a:t>
            </a:r>
          </a:p>
          <a:p>
            <a:pPr lvl="1"/>
            <a:r>
              <a:rPr lang="en-HK" dirty="0"/>
              <a:t>Temperature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Habit trigger</a:t>
            </a:r>
          </a:p>
          <a:p>
            <a:pPr lvl="1"/>
            <a:r>
              <a:rPr lang="en-HK" dirty="0"/>
              <a:t>Turn on air-conditioner before sleep time</a:t>
            </a:r>
          </a:p>
        </p:txBody>
      </p:sp>
      <p:pic>
        <p:nvPicPr>
          <p:cNvPr id="5" name="图形 4" descr="分支图 轮廓">
            <a:extLst>
              <a:ext uri="{FF2B5EF4-FFF2-40B4-BE49-F238E27FC236}">
                <a16:creationId xmlns:a16="http://schemas.microsoft.com/office/drawing/2014/main" id="{43BED43D-A5CB-A6F5-5A7A-B7FCCA95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582" y="2473872"/>
            <a:ext cx="1472650" cy="1472650"/>
          </a:xfrm>
          <a:prstGeom prst="rect">
            <a:avLst/>
          </a:prstGeom>
        </p:spPr>
      </p:pic>
      <p:pic>
        <p:nvPicPr>
          <p:cNvPr id="9" name="图形 8" descr="自行车与人 轮廓">
            <a:extLst>
              <a:ext uri="{FF2B5EF4-FFF2-40B4-BE49-F238E27FC236}">
                <a16:creationId xmlns:a16="http://schemas.microsoft.com/office/drawing/2014/main" id="{F1034632-ECB4-209E-5577-0AAA3067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3330" y="2540810"/>
            <a:ext cx="1338773" cy="1338773"/>
          </a:xfrm>
          <a:prstGeom prst="rect">
            <a:avLst/>
          </a:prstGeom>
        </p:spPr>
      </p:pic>
      <p:pic>
        <p:nvPicPr>
          <p:cNvPr id="11" name="图形 10" descr="处理器 轮廓">
            <a:extLst>
              <a:ext uri="{FF2B5EF4-FFF2-40B4-BE49-F238E27FC236}">
                <a16:creationId xmlns:a16="http://schemas.microsoft.com/office/drawing/2014/main" id="{50885517-F1C8-080C-7312-73692CC13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0232" y="4220093"/>
            <a:ext cx="1338773" cy="1338773"/>
          </a:xfrm>
          <a:prstGeom prst="rect">
            <a:avLst/>
          </a:prstGeom>
        </p:spPr>
      </p:pic>
      <p:pic>
        <p:nvPicPr>
          <p:cNvPr id="13" name="图形 12" descr="居家办公 Wi-Fi 轮廓">
            <a:extLst>
              <a:ext uri="{FF2B5EF4-FFF2-40B4-BE49-F238E27FC236}">
                <a16:creationId xmlns:a16="http://schemas.microsoft.com/office/drawing/2014/main" id="{99EE22EC-E065-C7E9-22CC-369DB9FB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82" y="4220093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39F02-032A-B8CA-673C-8D5BECC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Extensibility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8FED5-79EE-7352-242B-A39719AA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ways to extend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new IoT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devices(network / 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Include to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other non-IoT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object(camera-&gt;Events)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Remind you to use it, etc.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379278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323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AvenirNext LT Pro Medium</vt:lpstr>
      <vt:lpstr>Microsoft YaHei Light</vt:lpstr>
      <vt:lpstr>Microsoft YaHei</vt:lpstr>
      <vt:lpstr>Arial</vt:lpstr>
      <vt:lpstr>Avenir Next LT Pro</vt:lpstr>
      <vt:lpstr>ExploreVTI</vt:lpstr>
      <vt:lpstr>AIoT Bedroom Environment</vt:lpstr>
      <vt:lpstr>Real life problem </vt:lpstr>
      <vt:lpstr>My idea</vt:lpstr>
      <vt:lpstr>How does it work</vt:lpstr>
      <vt:lpstr>How does it work --- Input</vt:lpstr>
      <vt:lpstr>The Advantages of IR camera</vt:lpstr>
      <vt:lpstr>How does it work --- AI </vt:lpstr>
      <vt:lpstr>How does it work --- IoT</vt:lpstr>
      <vt:lpstr>How does it work --- Extensibility</vt:lpstr>
      <vt:lpstr>How does it earn?</vt:lpstr>
      <vt:lpstr>How does it work --- 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 Environment</dc:title>
  <dc:creator>AU KA LONG</dc:creator>
  <cp:lastModifiedBy>AU KA LONG</cp:lastModifiedBy>
  <cp:revision>5</cp:revision>
  <dcterms:created xsi:type="dcterms:W3CDTF">2022-05-17T14:25:16Z</dcterms:created>
  <dcterms:modified xsi:type="dcterms:W3CDTF">2023-01-28T03:08:18Z</dcterms:modified>
</cp:coreProperties>
</file>