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9082B55F-F18D-4875-A83B-A8F14BD5E4AE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867827C-29F9-425F-89B6-D66DAB125BF3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DA63AD78-2F2C-46F6-8472-A7770E7978A7}" type="pres">
      <dgm:prSet presAssocID="{9B27C739-7C64-4439-9A31-1EBB775E1272}" presName="rootComposite1" presStyleCnt="0"/>
      <dgm:spPr/>
    </dgm:pt>
    <dgm:pt modelId="{57388077-175C-47FE-BE91-2F659DED299B}" type="pres">
      <dgm:prSet presAssocID="{9B27C739-7C64-4439-9A31-1EBB775E1272}" presName="rootText1" presStyleLbl="node0" presStyleIdx="0" presStyleCnt="1">
        <dgm:presLayoutVars>
          <dgm:chPref val="3"/>
        </dgm:presLayoutVars>
      </dgm:prSet>
      <dgm:spPr/>
    </dgm:pt>
    <dgm:pt modelId="{C0A4F6BF-3716-4354-ADAC-D5B0E1B4F4D6}" type="pres">
      <dgm:prSet presAssocID="{9B27C739-7C64-4439-9A31-1EBB775E1272}" presName="rootConnector1" presStyleLbl="node1" presStyleIdx="0" presStyleCnt="0"/>
      <dgm:spPr/>
    </dgm:pt>
    <dgm:pt modelId="{0F01C53E-415B-4487-94F4-687880562CC6}" type="pres">
      <dgm:prSet presAssocID="{9B27C739-7C64-4439-9A31-1EBB775E1272}" presName="hierChild2" presStyleCnt="0"/>
      <dgm:spPr/>
    </dgm:pt>
    <dgm:pt modelId="{06A7CC15-AC60-43EB-A8B1-86D90BA273A6}" type="pres">
      <dgm:prSet presAssocID="{D5DD7414-1C44-493B-B37E-EBE397C4260C}" presName="Name64" presStyleLbl="parChTrans1D2" presStyleIdx="0" presStyleCnt="3"/>
      <dgm:spPr/>
    </dgm:pt>
    <dgm:pt modelId="{E712D80A-A70D-49B1-BBFA-201E9D6DB5A9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F1D9F5FC-251F-4338-B761-901FC2523E27}" type="pres">
      <dgm:prSet presAssocID="{3E6F82A3-F9FB-4115-AF16-052DF37EC05A}" presName="rootComposite" presStyleCnt="0"/>
      <dgm:spPr/>
    </dgm:pt>
    <dgm:pt modelId="{D9F28C33-5FE9-4A45-9A8E-7A2BF7BDDFC6}" type="pres">
      <dgm:prSet presAssocID="{3E6F82A3-F9FB-4115-AF16-052DF37EC05A}" presName="rootText" presStyleLbl="node2" presStyleIdx="0" presStyleCnt="3">
        <dgm:presLayoutVars>
          <dgm:chPref val="3"/>
        </dgm:presLayoutVars>
      </dgm:prSet>
      <dgm:spPr/>
    </dgm:pt>
    <dgm:pt modelId="{10C55534-DBE9-4083-B816-527EAAA299C7}" type="pres">
      <dgm:prSet presAssocID="{3E6F82A3-F9FB-4115-AF16-052DF37EC05A}" presName="rootConnector" presStyleLbl="node2" presStyleIdx="0" presStyleCnt="3"/>
      <dgm:spPr/>
    </dgm:pt>
    <dgm:pt modelId="{1CD7C1ED-CF82-41A5-8DE3-2612A64B4B52}" type="pres">
      <dgm:prSet presAssocID="{3E6F82A3-F9FB-4115-AF16-052DF37EC05A}" presName="hierChild4" presStyleCnt="0"/>
      <dgm:spPr/>
    </dgm:pt>
    <dgm:pt modelId="{EA826AF2-04B1-4587-85D6-85BB3B82552F}" type="pres">
      <dgm:prSet presAssocID="{9D9241DA-066A-4D61-9C4D-29924EAB2C3D}" presName="Name64" presStyleLbl="parChTrans1D3" presStyleIdx="0" presStyleCnt="6"/>
      <dgm:spPr/>
    </dgm:pt>
    <dgm:pt modelId="{3BCFF633-7E30-47AA-A22C-F0CCB0A9BF2C}" type="pres">
      <dgm:prSet presAssocID="{171B288E-BFB2-41B1-8532-DBDC2A029A29}" presName="hierRoot2" presStyleCnt="0">
        <dgm:presLayoutVars>
          <dgm:hierBranch val="init"/>
        </dgm:presLayoutVars>
      </dgm:prSet>
      <dgm:spPr/>
    </dgm:pt>
    <dgm:pt modelId="{A8649D28-51EB-4E41-9BD6-43E300D7869B}" type="pres">
      <dgm:prSet presAssocID="{171B288E-BFB2-41B1-8532-DBDC2A029A29}" presName="rootComposite" presStyleCnt="0"/>
      <dgm:spPr/>
    </dgm:pt>
    <dgm:pt modelId="{B9D1F018-EB75-4247-9D98-CA54A339EFBB}" type="pres">
      <dgm:prSet presAssocID="{171B288E-BFB2-41B1-8532-DBDC2A029A29}" presName="rootText" presStyleLbl="node3" presStyleIdx="0" presStyleCnt="6">
        <dgm:presLayoutVars>
          <dgm:chPref val="3"/>
        </dgm:presLayoutVars>
      </dgm:prSet>
      <dgm:spPr/>
    </dgm:pt>
    <dgm:pt modelId="{4238DE52-35EE-405D-A179-F6BFDD5A707F}" type="pres">
      <dgm:prSet presAssocID="{171B288E-BFB2-41B1-8532-DBDC2A029A29}" presName="rootConnector" presStyleLbl="node3" presStyleIdx="0" presStyleCnt="6"/>
      <dgm:spPr/>
    </dgm:pt>
    <dgm:pt modelId="{06E8020A-5E85-4F13-9717-EA244D515438}" type="pres">
      <dgm:prSet presAssocID="{171B288E-BFB2-41B1-8532-DBDC2A029A29}" presName="hierChild4" presStyleCnt="0"/>
      <dgm:spPr/>
    </dgm:pt>
    <dgm:pt modelId="{F6422264-29A7-42DD-BF0B-C4770127D8EA}" type="pres">
      <dgm:prSet presAssocID="{171B288E-BFB2-41B1-8532-DBDC2A029A29}" presName="hierChild5" presStyleCnt="0"/>
      <dgm:spPr/>
    </dgm:pt>
    <dgm:pt modelId="{19AD8BC7-3DBB-4D47-A194-DCCCA8DD1408}" type="pres">
      <dgm:prSet presAssocID="{6104AC39-684C-482C-A6EB-7505AFD9A60E}" presName="Name64" presStyleLbl="parChTrans1D3" presStyleIdx="1" presStyleCnt="6"/>
      <dgm:spPr/>
    </dgm:pt>
    <dgm:pt modelId="{C9BB63D3-F00A-4E72-8C5B-1DF97E7843E1}" type="pres">
      <dgm:prSet presAssocID="{02C60D51-954F-4E8D-930F-05FAFEBE8961}" presName="hierRoot2" presStyleCnt="0">
        <dgm:presLayoutVars>
          <dgm:hierBranch val="init"/>
        </dgm:presLayoutVars>
      </dgm:prSet>
      <dgm:spPr/>
    </dgm:pt>
    <dgm:pt modelId="{6CD577F7-FDE6-4808-A0F6-A65088F5742D}" type="pres">
      <dgm:prSet presAssocID="{02C60D51-954F-4E8D-930F-05FAFEBE8961}" presName="rootComposite" presStyleCnt="0"/>
      <dgm:spPr/>
    </dgm:pt>
    <dgm:pt modelId="{1D70B4E6-C59F-4495-B16A-5C019BD95E09}" type="pres">
      <dgm:prSet presAssocID="{02C60D51-954F-4E8D-930F-05FAFEBE8961}" presName="rootText" presStyleLbl="node3" presStyleIdx="1" presStyleCnt="6">
        <dgm:presLayoutVars>
          <dgm:chPref val="3"/>
        </dgm:presLayoutVars>
      </dgm:prSet>
      <dgm:spPr/>
    </dgm:pt>
    <dgm:pt modelId="{02190ACE-DAF6-4808-BAE4-70B624C189EC}" type="pres">
      <dgm:prSet presAssocID="{02C60D51-954F-4E8D-930F-05FAFEBE8961}" presName="rootConnector" presStyleLbl="node3" presStyleIdx="1" presStyleCnt="6"/>
      <dgm:spPr/>
    </dgm:pt>
    <dgm:pt modelId="{5DC569B5-7359-4EFC-979F-5C0F8971F2B5}" type="pres">
      <dgm:prSet presAssocID="{02C60D51-954F-4E8D-930F-05FAFEBE8961}" presName="hierChild4" presStyleCnt="0"/>
      <dgm:spPr/>
    </dgm:pt>
    <dgm:pt modelId="{D13546C9-6349-42E9-9E44-A7A59D208BD3}" type="pres">
      <dgm:prSet presAssocID="{02C60D51-954F-4E8D-930F-05FAFEBE8961}" presName="hierChild5" presStyleCnt="0"/>
      <dgm:spPr/>
    </dgm:pt>
    <dgm:pt modelId="{6331F970-3BB4-42E1-8688-1CF289FD567B}" type="pres">
      <dgm:prSet presAssocID="{BEA3F470-D0DF-4FE8-B270-98D9DA42C0DA}" presName="Name64" presStyleLbl="parChTrans1D3" presStyleIdx="2" presStyleCnt="6"/>
      <dgm:spPr/>
    </dgm:pt>
    <dgm:pt modelId="{EE27EC6E-7EA3-420A-9356-58DBF6ED7C0D}" type="pres">
      <dgm:prSet presAssocID="{D319DFCD-81D5-4759-8BB1-9687637BAE71}" presName="hierRoot2" presStyleCnt="0">
        <dgm:presLayoutVars>
          <dgm:hierBranch val="init"/>
        </dgm:presLayoutVars>
      </dgm:prSet>
      <dgm:spPr/>
    </dgm:pt>
    <dgm:pt modelId="{E15822E1-2256-42B5-AFC5-17EBA650B458}" type="pres">
      <dgm:prSet presAssocID="{D319DFCD-81D5-4759-8BB1-9687637BAE71}" presName="rootComposite" presStyleCnt="0"/>
      <dgm:spPr/>
    </dgm:pt>
    <dgm:pt modelId="{345F514F-C5EF-42EB-8D0E-9AC980D9610C}" type="pres">
      <dgm:prSet presAssocID="{D319DFCD-81D5-4759-8BB1-9687637BAE71}" presName="rootText" presStyleLbl="node3" presStyleIdx="2" presStyleCnt="6">
        <dgm:presLayoutVars>
          <dgm:chPref val="3"/>
        </dgm:presLayoutVars>
      </dgm:prSet>
      <dgm:spPr/>
    </dgm:pt>
    <dgm:pt modelId="{986EC11A-9D18-4C0E-92F0-17333B6ABE4B}" type="pres">
      <dgm:prSet presAssocID="{D319DFCD-81D5-4759-8BB1-9687637BAE71}" presName="rootConnector" presStyleLbl="node3" presStyleIdx="2" presStyleCnt="6"/>
      <dgm:spPr/>
    </dgm:pt>
    <dgm:pt modelId="{56DC7376-C11E-457D-9C8D-3A0B68F9FD1E}" type="pres">
      <dgm:prSet presAssocID="{D319DFCD-81D5-4759-8BB1-9687637BAE71}" presName="hierChild4" presStyleCnt="0"/>
      <dgm:spPr/>
    </dgm:pt>
    <dgm:pt modelId="{4456CA8C-0092-4108-ABE2-00B3FF3C2BA1}" type="pres">
      <dgm:prSet presAssocID="{D319DFCD-81D5-4759-8BB1-9687637BAE71}" presName="hierChild5" presStyleCnt="0"/>
      <dgm:spPr/>
    </dgm:pt>
    <dgm:pt modelId="{764F5E8F-C157-41B6-9985-F9D84BBEB206}" type="pres">
      <dgm:prSet presAssocID="{3E6F82A3-F9FB-4115-AF16-052DF37EC05A}" presName="hierChild5" presStyleCnt="0"/>
      <dgm:spPr/>
    </dgm:pt>
    <dgm:pt modelId="{00FC23D3-2B92-4713-8736-7A5D876C8097}" type="pres">
      <dgm:prSet presAssocID="{0C347E4E-3431-410B-A8D9-93F4A688CF56}" presName="Name64" presStyleLbl="parChTrans1D2" presStyleIdx="1" presStyleCnt="3"/>
      <dgm:spPr/>
    </dgm:pt>
    <dgm:pt modelId="{46D76157-49A6-4B7D-9426-0A6A67F9C96B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FE964BC8-4B9E-4B45-B102-DC3C1FFAC07B}" type="pres">
      <dgm:prSet presAssocID="{EA58B903-F027-40ED-804C-4841DA432040}" presName="rootComposite" presStyleCnt="0"/>
      <dgm:spPr/>
    </dgm:pt>
    <dgm:pt modelId="{DEBC222A-0270-4E58-B84F-F369BB322C2D}" type="pres">
      <dgm:prSet presAssocID="{EA58B903-F027-40ED-804C-4841DA432040}" presName="rootText" presStyleLbl="node2" presStyleIdx="1" presStyleCnt="3">
        <dgm:presLayoutVars>
          <dgm:chPref val="3"/>
        </dgm:presLayoutVars>
      </dgm:prSet>
      <dgm:spPr/>
    </dgm:pt>
    <dgm:pt modelId="{1124C5D7-E57A-4676-87CD-DAD590EAC656}" type="pres">
      <dgm:prSet presAssocID="{EA58B903-F027-40ED-804C-4841DA432040}" presName="rootConnector" presStyleLbl="node2" presStyleIdx="1" presStyleCnt="3"/>
      <dgm:spPr/>
    </dgm:pt>
    <dgm:pt modelId="{24832081-D078-448F-81C8-48039E50C0CC}" type="pres">
      <dgm:prSet presAssocID="{EA58B903-F027-40ED-804C-4841DA432040}" presName="hierChild4" presStyleCnt="0"/>
      <dgm:spPr/>
    </dgm:pt>
    <dgm:pt modelId="{2E6F311D-AEE4-470F-808D-862FEAB4A706}" type="pres">
      <dgm:prSet presAssocID="{9100AD3C-A96E-42B1-839D-9C9CB64EE55B}" presName="Name64" presStyleLbl="parChTrans1D3" presStyleIdx="3" presStyleCnt="6"/>
      <dgm:spPr/>
    </dgm:pt>
    <dgm:pt modelId="{E6E9C536-40C6-4550-91A3-3AFBBAA0488A}" type="pres">
      <dgm:prSet presAssocID="{BFB5E7DE-3AA5-4D91-822A-B6DCCC290C7D}" presName="hierRoot2" presStyleCnt="0">
        <dgm:presLayoutVars>
          <dgm:hierBranch val="init"/>
        </dgm:presLayoutVars>
      </dgm:prSet>
      <dgm:spPr/>
    </dgm:pt>
    <dgm:pt modelId="{60385B71-C398-4210-A581-456F5F781773}" type="pres">
      <dgm:prSet presAssocID="{BFB5E7DE-3AA5-4D91-822A-B6DCCC290C7D}" presName="rootComposite" presStyleCnt="0"/>
      <dgm:spPr/>
    </dgm:pt>
    <dgm:pt modelId="{46AEB8B4-FECD-482D-9B01-5E2029BBBD2A}" type="pres">
      <dgm:prSet presAssocID="{BFB5E7DE-3AA5-4D91-822A-B6DCCC290C7D}" presName="rootText" presStyleLbl="node3" presStyleIdx="3" presStyleCnt="6">
        <dgm:presLayoutVars>
          <dgm:chPref val="3"/>
        </dgm:presLayoutVars>
      </dgm:prSet>
      <dgm:spPr/>
    </dgm:pt>
    <dgm:pt modelId="{B61B65AD-CA6F-4010-A661-C59DA3877259}" type="pres">
      <dgm:prSet presAssocID="{BFB5E7DE-3AA5-4D91-822A-B6DCCC290C7D}" presName="rootConnector" presStyleLbl="node3" presStyleIdx="3" presStyleCnt="6"/>
      <dgm:spPr/>
    </dgm:pt>
    <dgm:pt modelId="{12B2B63B-A438-43CF-8FC4-40B94A36A41E}" type="pres">
      <dgm:prSet presAssocID="{BFB5E7DE-3AA5-4D91-822A-B6DCCC290C7D}" presName="hierChild4" presStyleCnt="0"/>
      <dgm:spPr/>
    </dgm:pt>
    <dgm:pt modelId="{769BE63C-7CAC-4704-BD84-003CCD207E29}" type="pres">
      <dgm:prSet presAssocID="{BFB5E7DE-3AA5-4D91-822A-B6DCCC290C7D}" presName="hierChild5" presStyleCnt="0"/>
      <dgm:spPr/>
    </dgm:pt>
    <dgm:pt modelId="{9E3E1AAE-1A92-4907-B7E5-BBE921D8EEA6}" type="pres">
      <dgm:prSet presAssocID="{E7F5ADEA-27FF-4913-BA06-F420CEF69B52}" presName="Name64" presStyleLbl="parChTrans1D3" presStyleIdx="4" presStyleCnt="6"/>
      <dgm:spPr/>
    </dgm:pt>
    <dgm:pt modelId="{C79D962C-D1D1-4E19-B827-E01F9F0C7133}" type="pres">
      <dgm:prSet presAssocID="{8F74060A-C459-4DAB-85C6-DDA7425D2266}" presName="hierRoot2" presStyleCnt="0">
        <dgm:presLayoutVars>
          <dgm:hierBranch val="init"/>
        </dgm:presLayoutVars>
      </dgm:prSet>
      <dgm:spPr/>
    </dgm:pt>
    <dgm:pt modelId="{310FB94D-531F-43E2-9192-41595AD3DB76}" type="pres">
      <dgm:prSet presAssocID="{8F74060A-C459-4DAB-85C6-DDA7425D2266}" presName="rootComposite" presStyleCnt="0"/>
      <dgm:spPr/>
    </dgm:pt>
    <dgm:pt modelId="{D38D2AEF-44D7-4FE6-BC29-D2ACF8E81BF1}" type="pres">
      <dgm:prSet presAssocID="{8F74060A-C459-4DAB-85C6-DDA7425D2266}" presName="rootText" presStyleLbl="node3" presStyleIdx="4" presStyleCnt="6">
        <dgm:presLayoutVars>
          <dgm:chPref val="3"/>
        </dgm:presLayoutVars>
      </dgm:prSet>
      <dgm:spPr/>
    </dgm:pt>
    <dgm:pt modelId="{F971D9CC-4ADF-4D10-948D-8DB0FF3C55BE}" type="pres">
      <dgm:prSet presAssocID="{8F74060A-C459-4DAB-85C6-DDA7425D2266}" presName="rootConnector" presStyleLbl="node3" presStyleIdx="4" presStyleCnt="6"/>
      <dgm:spPr/>
    </dgm:pt>
    <dgm:pt modelId="{3CB2FCFA-6FC8-4118-BE6C-6B5CA58A8CB5}" type="pres">
      <dgm:prSet presAssocID="{8F74060A-C459-4DAB-85C6-DDA7425D2266}" presName="hierChild4" presStyleCnt="0"/>
      <dgm:spPr/>
    </dgm:pt>
    <dgm:pt modelId="{9A071A6A-44A6-474A-8C27-32FD7D06A2E2}" type="pres">
      <dgm:prSet presAssocID="{8F74060A-C459-4DAB-85C6-DDA7425D2266}" presName="hierChild5" presStyleCnt="0"/>
      <dgm:spPr/>
    </dgm:pt>
    <dgm:pt modelId="{E4EE0F13-E4EE-43C8-87FB-6610CE2F1A7F}" type="pres">
      <dgm:prSet presAssocID="{EA58B903-F027-40ED-804C-4841DA432040}" presName="hierChild5" presStyleCnt="0"/>
      <dgm:spPr/>
    </dgm:pt>
    <dgm:pt modelId="{8CF7967D-9F06-4B78-A66C-990595C3E811}" type="pres">
      <dgm:prSet presAssocID="{77BAE50D-B7DF-43DD-816D-6FA1A92F05B8}" presName="Name64" presStyleLbl="parChTrans1D2" presStyleIdx="2" presStyleCnt="3"/>
      <dgm:spPr/>
    </dgm:pt>
    <dgm:pt modelId="{7E103D2B-84CD-48D0-A2A9-5D440B3F37D2}" type="pres">
      <dgm:prSet presAssocID="{0438C14D-54A3-446A-BB4E-90AC5E870C87}" presName="hierRoot2" presStyleCnt="0">
        <dgm:presLayoutVars>
          <dgm:hierBranch val="init"/>
        </dgm:presLayoutVars>
      </dgm:prSet>
      <dgm:spPr/>
    </dgm:pt>
    <dgm:pt modelId="{03C00F4C-3229-4962-B392-1D898060C582}" type="pres">
      <dgm:prSet presAssocID="{0438C14D-54A3-446A-BB4E-90AC5E870C87}" presName="rootComposite" presStyleCnt="0"/>
      <dgm:spPr/>
    </dgm:pt>
    <dgm:pt modelId="{0D980664-008E-4AA0-8BC8-610415CB6AC6}" type="pres">
      <dgm:prSet presAssocID="{0438C14D-54A3-446A-BB4E-90AC5E870C87}" presName="rootText" presStyleLbl="node2" presStyleIdx="2" presStyleCnt="3">
        <dgm:presLayoutVars>
          <dgm:chPref val="3"/>
        </dgm:presLayoutVars>
      </dgm:prSet>
      <dgm:spPr/>
    </dgm:pt>
    <dgm:pt modelId="{794934AF-CE53-4B35-88B1-1832821713A7}" type="pres">
      <dgm:prSet presAssocID="{0438C14D-54A3-446A-BB4E-90AC5E870C87}" presName="rootConnector" presStyleLbl="node2" presStyleIdx="2" presStyleCnt="3"/>
      <dgm:spPr/>
    </dgm:pt>
    <dgm:pt modelId="{D2D9A4FF-A05C-4719-ADC0-13362325ACBD}" type="pres">
      <dgm:prSet presAssocID="{0438C14D-54A3-446A-BB4E-90AC5E870C87}" presName="hierChild4" presStyleCnt="0"/>
      <dgm:spPr/>
    </dgm:pt>
    <dgm:pt modelId="{EE62339D-21DB-486E-AD6A-3C01E09811F4}" type="pres">
      <dgm:prSet presAssocID="{EF42A025-0632-4E7C-B093-AE028F71042B}" presName="Name64" presStyleLbl="parChTrans1D3" presStyleIdx="5" presStyleCnt="6"/>
      <dgm:spPr/>
    </dgm:pt>
    <dgm:pt modelId="{D92005AD-1114-4EFB-BD6B-D66213CF7AEA}" type="pres">
      <dgm:prSet presAssocID="{A71BFDE3-EBEE-4611-9C21-99C60DB9075D}" presName="hierRoot2" presStyleCnt="0">
        <dgm:presLayoutVars>
          <dgm:hierBranch val="init"/>
        </dgm:presLayoutVars>
      </dgm:prSet>
      <dgm:spPr/>
    </dgm:pt>
    <dgm:pt modelId="{5FD0EEF4-F77A-44C1-B103-76FE5CA68B87}" type="pres">
      <dgm:prSet presAssocID="{A71BFDE3-EBEE-4611-9C21-99C60DB9075D}" presName="rootComposite" presStyleCnt="0"/>
      <dgm:spPr/>
    </dgm:pt>
    <dgm:pt modelId="{BA195AC1-D883-48A6-A813-247A689F512A}" type="pres">
      <dgm:prSet presAssocID="{A71BFDE3-EBEE-4611-9C21-99C60DB9075D}" presName="rootText" presStyleLbl="node3" presStyleIdx="5" presStyleCnt="6">
        <dgm:presLayoutVars>
          <dgm:chPref val="3"/>
        </dgm:presLayoutVars>
      </dgm:prSet>
      <dgm:spPr/>
    </dgm:pt>
    <dgm:pt modelId="{749272BC-A4B4-4160-BFBC-3F00415153E3}" type="pres">
      <dgm:prSet presAssocID="{A71BFDE3-EBEE-4611-9C21-99C60DB9075D}" presName="rootConnector" presStyleLbl="node3" presStyleIdx="5" presStyleCnt="6"/>
      <dgm:spPr/>
    </dgm:pt>
    <dgm:pt modelId="{554DD5AA-FFC5-4E6E-9825-2F6B92E5D252}" type="pres">
      <dgm:prSet presAssocID="{A71BFDE3-EBEE-4611-9C21-99C60DB9075D}" presName="hierChild4" presStyleCnt="0"/>
      <dgm:spPr/>
    </dgm:pt>
    <dgm:pt modelId="{52984932-7143-41D6-82BF-D50A50E89235}" type="pres">
      <dgm:prSet presAssocID="{A71BFDE3-EBEE-4611-9C21-99C60DB9075D}" presName="hierChild5" presStyleCnt="0"/>
      <dgm:spPr/>
    </dgm:pt>
    <dgm:pt modelId="{07CC665F-A13E-46F9-BDFC-D01E12972575}" type="pres">
      <dgm:prSet presAssocID="{0438C14D-54A3-446A-BB4E-90AC5E870C87}" presName="hierChild5" presStyleCnt="0"/>
      <dgm:spPr/>
    </dgm:pt>
    <dgm:pt modelId="{B6A87DF1-A3E4-4931-A39E-4391B15EEA1F}" type="pres">
      <dgm:prSet presAssocID="{9B27C739-7C64-4439-9A31-1EBB775E1272}" presName="hierChild3" presStyleCnt="0"/>
      <dgm:spPr/>
    </dgm:pt>
  </dgm:ptLst>
  <dgm:cxnLst>
    <dgm:cxn modelId="{B6544211-0F2C-4D94-BE79-70C317232E71}" type="presOf" srcId="{EF42A025-0632-4E7C-B093-AE028F71042B}" destId="{EE62339D-21DB-486E-AD6A-3C01E09811F4}" srcOrd="0" destOrd="0" presId="urn:microsoft.com/office/officeart/2009/3/layout/HorizontalOrganizationChart"/>
    <dgm:cxn modelId="{ACBAFC1D-09AC-4494-90AF-B27335D195C8}" type="presOf" srcId="{3E6F82A3-F9FB-4115-AF16-052DF37EC05A}" destId="{10C55534-DBE9-4083-B816-527EAAA299C7}" srcOrd="1" destOrd="0" presId="urn:microsoft.com/office/officeart/2009/3/layout/HorizontalOrganizationChart"/>
    <dgm:cxn modelId="{0B0F1524-4BB6-437D-A39D-251628B0997D}" type="presOf" srcId="{171B288E-BFB2-41B1-8532-DBDC2A029A29}" destId="{B9D1F018-EB75-4247-9D98-CA54A339EFBB}" srcOrd="0" destOrd="0" presId="urn:microsoft.com/office/officeart/2009/3/layout/HorizontalOrganizationChart"/>
    <dgm:cxn modelId="{096F7825-BDD6-417D-AB16-BCC3FB36DBC6}" type="presOf" srcId="{BFB5E7DE-3AA5-4D91-822A-B6DCCC290C7D}" destId="{B61B65AD-CA6F-4010-A661-C59DA3877259}" srcOrd="1" destOrd="0" presId="urn:microsoft.com/office/officeart/2009/3/layout/HorizontalOrganizationChart"/>
    <dgm:cxn modelId="{1265D926-B740-4C74-AB8C-0B8D043F75A7}" type="presOf" srcId="{8F74060A-C459-4DAB-85C6-DDA7425D2266}" destId="{D38D2AEF-44D7-4FE6-BC29-D2ACF8E81BF1}" srcOrd="0" destOrd="0" presId="urn:microsoft.com/office/officeart/2009/3/layout/HorizontalOrganizationChart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1CC20034-1196-4B79-86A3-4FCCD38B8B0B}" type="presOf" srcId="{77BAE50D-B7DF-43DD-816D-6FA1A92F05B8}" destId="{8CF7967D-9F06-4B78-A66C-990595C3E811}" srcOrd="0" destOrd="0" presId="urn:microsoft.com/office/officeart/2009/3/layout/HorizontalOrganizationChart"/>
    <dgm:cxn modelId="{9E7F1C36-95FE-438B-BF4A-6F7C16A32DA4}" type="presOf" srcId="{0438C14D-54A3-446A-BB4E-90AC5E870C87}" destId="{794934AF-CE53-4B35-88B1-1832821713A7}" srcOrd="1" destOrd="0" presId="urn:microsoft.com/office/officeart/2009/3/layout/HorizontalOrganizationChart"/>
    <dgm:cxn modelId="{C52DE43E-A392-4722-ABAF-E30D6B79A129}" type="presOf" srcId="{C899F6CC-AF34-4882-B73D-339BD720BBAA}" destId="{9082B55F-F18D-4875-A83B-A8F14BD5E4AE}" srcOrd="0" destOrd="0" presId="urn:microsoft.com/office/officeart/2009/3/layout/HorizontalOrganizationChart"/>
    <dgm:cxn modelId="{EA253861-462B-4B3A-B254-F471467F2974}" type="presOf" srcId="{9B27C739-7C64-4439-9A31-1EBB775E1272}" destId="{C0A4F6BF-3716-4354-ADAC-D5B0E1B4F4D6}" srcOrd="1" destOrd="0" presId="urn:microsoft.com/office/officeart/2009/3/layout/HorizontalOrganizationChart"/>
    <dgm:cxn modelId="{479D5164-A44D-44A1-A2B5-A2F7F6442CDB}" type="presOf" srcId="{EA58B903-F027-40ED-804C-4841DA432040}" destId="{1124C5D7-E57A-4676-87CD-DAD590EAC656}" srcOrd="1" destOrd="0" presId="urn:microsoft.com/office/officeart/2009/3/layout/HorizontalOrganizationChart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D3ACA44D-099E-4F28-AA38-984ED1DCD56F}" type="presOf" srcId="{D319DFCD-81D5-4759-8BB1-9687637BAE71}" destId="{345F514F-C5EF-42EB-8D0E-9AC980D9610C}" srcOrd="0" destOrd="0" presId="urn:microsoft.com/office/officeart/2009/3/layout/HorizontalOrganizationChart"/>
    <dgm:cxn modelId="{D83C3F6E-AC44-418D-9978-D3FDFB7AAB42}" type="presOf" srcId="{0C347E4E-3431-410B-A8D9-93F4A688CF56}" destId="{00FC23D3-2B92-4713-8736-7A5D876C8097}" srcOrd="0" destOrd="0" presId="urn:microsoft.com/office/officeart/2009/3/layout/HorizontalOrganizationChart"/>
    <dgm:cxn modelId="{0F44B16E-1B4E-4B25-AEB4-1A835F5DC4EC}" type="presOf" srcId="{02C60D51-954F-4E8D-930F-05FAFEBE8961}" destId="{1D70B4E6-C59F-4495-B16A-5C019BD95E09}" srcOrd="0" destOrd="0" presId="urn:microsoft.com/office/officeart/2009/3/layout/HorizontalOrganizationChart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A0F6CF73-2E30-49FC-9000-B0E46BF27C1C}" type="presOf" srcId="{9100AD3C-A96E-42B1-839D-9C9CB64EE55B}" destId="{2E6F311D-AEE4-470F-808D-862FEAB4A706}" srcOrd="0" destOrd="0" presId="urn:microsoft.com/office/officeart/2009/3/layout/HorizontalOrganizationChart"/>
    <dgm:cxn modelId="{85893A75-0296-4057-A570-50FB57C7CB0C}" type="presOf" srcId="{02C60D51-954F-4E8D-930F-05FAFEBE8961}" destId="{02190ACE-DAF6-4808-BAE4-70B624C189EC}" srcOrd="1" destOrd="0" presId="urn:microsoft.com/office/officeart/2009/3/layout/HorizontalOrganizationChart"/>
    <dgm:cxn modelId="{50EEB15A-67C3-499D-B20E-7D3670153CDA}" type="presOf" srcId="{E7F5ADEA-27FF-4913-BA06-F420CEF69B52}" destId="{9E3E1AAE-1A92-4907-B7E5-BBE921D8EEA6}" srcOrd="0" destOrd="0" presId="urn:microsoft.com/office/officeart/2009/3/layout/HorizontalOrganizationChart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D1EB7C98-CF8E-47C7-8B86-CE7E026CC98E}" type="presOf" srcId="{A71BFDE3-EBEE-4611-9C21-99C60DB9075D}" destId="{749272BC-A4B4-4160-BFBC-3F00415153E3}" srcOrd="1" destOrd="0" presId="urn:microsoft.com/office/officeart/2009/3/layout/HorizontalOrganizationChart"/>
    <dgm:cxn modelId="{3683A598-6048-4B6F-A63A-CF13C8D6E417}" type="presOf" srcId="{3E6F82A3-F9FB-4115-AF16-052DF37EC05A}" destId="{D9F28C33-5FE9-4A45-9A8E-7A2BF7BDDFC6}" srcOrd="0" destOrd="0" presId="urn:microsoft.com/office/officeart/2009/3/layout/HorizontalOrganizationChart"/>
    <dgm:cxn modelId="{987BF59A-DAE6-4BBF-BC9B-2688DE609A4D}" type="presOf" srcId="{BEA3F470-D0DF-4FE8-B270-98D9DA42C0DA}" destId="{6331F970-3BB4-42E1-8688-1CF289FD567B}" srcOrd="0" destOrd="0" presId="urn:microsoft.com/office/officeart/2009/3/layout/HorizontalOrganizationChart"/>
    <dgm:cxn modelId="{812B0A9F-E69C-4278-89D4-2984FE60C4DA}" type="presOf" srcId="{D5DD7414-1C44-493B-B37E-EBE397C4260C}" destId="{06A7CC15-AC60-43EB-A8B1-86D90BA273A6}" srcOrd="0" destOrd="0" presId="urn:microsoft.com/office/officeart/2009/3/layout/HorizontalOrganizationChart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519EF0A0-EDA9-4DEE-BAED-F72B4E246FDD}" type="presOf" srcId="{9D9241DA-066A-4D61-9C4D-29924EAB2C3D}" destId="{EA826AF2-04B1-4587-85D6-85BB3B82552F}" srcOrd="0" destOrd="0" presId="urn:microsoft.com/office/officeart/2009/3/layout/HorizontalOrganizationChart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F890B0A8-7C79-482C-9327-FE283344BDD3}" type="presOf" srcId="{9B27C739-7C64-4439-9A31-1EBB775E1272}" destId="{57388077-175C-47FE-BE91-2F659DED299B}" srcOrd="0" destOrd="0" presId="urn:microsoft.com/office/officeart/2009/3/layout/HorizontalOrganizationChart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AE8DEFB7-4697-4E62-A5BB-7925F8B74253}" type="presOf" srcId="{BFB5E7DE-3AA5-4D91-822A-B6DCCC290C7D}" destId="{46AEB8B4-FECD-482D-9B01-5E2029BBBD2A}" srcOrd="0" destOrd="0" presId="urn:microsoft.com/office/officeart/2009/3/layout/HorizontalOrganizationChart"/>
    <dgm:cxn modelId="{3A6903B8-3747-4494-BC8C-FE73D8477892}" type="presOf" srcId="{6104AC39-684C-482C-A6EB-7505AFD9A60E}" destId="{19AD8BC7-3DBB-4D47-A194-DCCCA8DD1408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BAA148E7-6D0D-460A-A99C-B34FE564DE85}" type="presOf" srcId="{0438C14D-54A3-446A-BB4E-90AC5E870C87}" destId="{0D980664-008E-4AA0-8BC8-610415CB6AC6}" srcOrd="0" destOrd="0" presId="urn:microsoft.com/office/officeart/2009/3/layout/HorizontalOrganizationChart"/>
    <dgm:cxn modelId="{73DE69F8-F42B-4568-9387-BDAABD0084F1}" type="presOf" srcId="{D319DFCD-81D5-4759-8BB1-9687637BAE71}" destId="{986EC11A-9D18-4C0E-92F0-17333B6ABE4B}" srcOrd="1" destOrd="0" presId="urn:microsoft.com/office/officeart/2009/3/layout/HorizontalOrganizationChart"/>
    <dgm:cxn modelId="{ED8A72F8-0F97-4B60-8F34-4C10E13509A4}" type="presOf" srcId="{171B288E-BFB2-41B1-8532-DBDC2A029A29}" destId="{4238DE52-35EE-405D-A179-F6BFDD5A707F}" srcOrd="1" destOrd="0" presId="urn:microsoft.com/office/officeart/2009/3/layout/HorizontalOrganizationChart"/>
    <dgm:cxn modelId="{A88F7CF8-5CA6-4976-900A-1821231C25F7}" type="presOf" srcId="{EA58B903-F027-40ED-804C-4841DA432040}" destId="{DEBC222A-0270-4E58-B84F-F369BB322C2D}" srcOrd="0" destOrd="0" presId="urn:microsoft.com/office/officeart/2009/3/layout/HorizontalOrganizationChart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D34AEFFE-306C-4AFC-94C0-7BF7D7B77338}" type="presOf" srcId="{8F74060A-C459-4DAB-85C6-DDA7425D2266}" destId="{F971D9CC-4ADF-4D10-948D-8DB0FF3C55BE}" srcOrd="1" destOrd="0" presId="urn:microsoft.com/office/officeart/2009/3/layout/HorizontalOrganizationChart"/>
    <dgm:cxn modelId="{3A71F2FF-1CE7-4C16-802E-6642652136CF}" type="presOf" srcId="{A71BFDE3-EBEE-4611-9C21-99C60DB9075D}" destId="{BA195AC1-D883-48A6-A813-247A689F512A}" srcOrd="0" destOrd="0" presId="urn:microsoft.com/office/officeart/2009/3/layout/HorizontalOrganizationChart"/>
    <dgm:cxn modelId="{780F89C6-FFDF-47CF-989A-E7C19750A261}" type="presParOf" srcId="{9082B55F-F18D-4875-A83B-A8F14BD5E4AE}" destId="{B867827C-29F9-425F-89B6-D66DAB125BF3}" srcOrd="0" destOrd="0" presId="urn:microsoft.com/office/officeart/2009/3/layout/HorizontalOrganizationChart"/>
    <dgm:cxn modelId="{5A6FB43B-B942-441D-A1F4-DE091A724057}" type="presParOf" srcId="{B867827C-29F9-425F-89B6-D66DAB125BF3}" destId="{DA63AD78-2F2C-46F6-8472-A7770E7978A7}" srcOrd="0" destOrd="0" presId="urn:microsoft.com/office/officeart/2009/3/layout/HorizontalOrganizationChart"/>
    <dgm:cxn modelId="{7A35A916-95AE-4DC2-8D49-DF77B534CD53}" type="presParOf" srcId="{DA63AD78-2F2C-46F6-8472-A7770E7978A7}" destId="{57388077-175C-47FE-BE91-2F659DED299B}" srcOrd="0" destOrd="0" presId="urn:microsoft.com/office/officeart/2009/3/layout/HorizontalOrganizationChart"/>
    <dgm:cxn modelId="{1F555840-B454-4CF1-8E83-96D80885627F}" type="presParOf" srcId="{DA63AD78-2F2C-46F6-8472-A7770E7978A7}" destId="{C0A4F6BF-3716-4354-ADAC-D5B0E1B4F4D6}" srcOrd="1" destOrd="0" presId="urn:microsoft.com/office/officeart/2009/3/layout/HorizontalOrganizationChart"/>
    <dgm:cxn modelId="{03CEAFBF-E4B7-422C-9FD6-6EFC92C7B588}" type="presParOf" srcId="{B867827C-29F9-425F-89B6-D66DAB125BF3}" destId="{0F01C53E-415B-4487-94F4-687880562CC6}" srcOrd="1" destOrd="0" presId="urn:microsoft.com/office/officeart/2009/3/layout/HorizontalOrganizationChart"/>
    <dgm:cxn modelId="{409C798E-D721-4DF7-9F98-E8CE4FEED56C}" type="presParOf" srcId="{0F01C53E-415B-4487-94F4-687880562CC6}" destId="{06A7CC15-AC60-43EB-A8B1-86D90BA273A6}" srcOrd="0" destOrd="0" presId="urn:microsoft.com/office/officeart/2009/3/layout/HorizontalOrganizationChart"/>
    <dgm:cxn modelId="{57FC8F62-5D34-4B0B-B532-543291514399}" type="presParOf" srcId="{0F01C53E-415B-4487-94F4-687880562CC6}" destId="{E712D80A-A70D-49B1-BBFA-201E9D6DB5A9}" srcOrd="1" destOrd="0" presId="urn:microsoft.com/office/officeart/2009/3/layout/HorizontalOrganizationChart"/>
    <dgm:cxn modelId="{CFF69A8F-63F3-44D2-A74B-F9307B7C5AB3}" type="presParOf" srcId="{E712D80A-A70D-49B1-BBFA-201E9D6DB5A9}" destId="{F1D9F5FC-251F-4338-B761-901FC2523E27}" srcOrd="0" destOrd="0" presId="urn:microsoft.com/office/officeart/2009/3/layout/HorizontalOrganizationChart"/>
    <dgm:cxn modelId="{63D3D92A-8242-494B-A8AD-64E0AC053520}" type="presParOf" srcId="{F1D9F5FC-251F-4338-B761-901FC2523E27}" destId="{D9F28C33-5FE9-4A45-9A8E-7A2BF7BDDFC6}" srcOrd="0" destOrd="0" presId="urn:microsoft.com/office/officeart/2009/3/layout/HorizontalOrganizationChart"/>
    <dgm:cxn modelId="{63566FA1-D58B-4D18-9315-DC0F910A9EA1}" type="presParOf" srcId="{F1D9F5FC-251F-4338-B761-901FC2523E27}" destId="{10C55534-DBE9-4083-B816-527EAAA299C7}" srcOrd="1" destOrd="0" presId="urn:microsoft.com/office/officeart/2009/3/layout/HorizontalOrganizationChart"/>
    <dgm:cxn modelId="{C94C5E5B-E8A4-44B6-9927-FD3C5240AE33}" type="presParOf" srcId="{E712D80A-A70D-49B1-BBFA-201E9D6DB5A9}" destId="{1CD7C1ED-CF82-41A5-8DE3-2612A64B4B52}" srcOrd="1" destOrd="0" presId="urn:microsoft.com/office/officeart/2009/3/layout/HorizontalOrganizationChart"/>
    <dgm:cxn modelId="{FBE3FA26-DE67-458B-B298-4262344C470A}" type="presParOf" srcId="{1CD7C1ED-CF82-41A5-8DE3-2612A64B4B52}" destId="{EA826AF2-04B1-4587-85D6-85BB3B82552F}" srcOrd="0" destOrd="0" presId="urn:microsoft.com/office/officeart/2009/3/layout/HorizontalOrganizationChart"/>
    <dgm:cxn modelId="{C1E1832A-7E5A-4B8E-80DF-94F79578E978}" type="presParOf" srcId="{1CD7C1ED-CF82-41A5-8DE3-2612A64B4B52}" destId="{3BCFF633-7E30-47AA-A22C-F0CCB0A9BF2C}" srcOrd="1" destOrd="0" presId="urn:microsoft.com/office/officeart/2009/3/layout/HorizontalOrganizationChart"/>
    <dgm:cxn modelId="{A96E6A8F-938C-4429-A47A-4172F7CAECE6}" type="presParOf" srcId="{3BCFF633-7E30-47AA-A22C-F0CCB0A9BF2C}" destId="{A8649D28-51EB-4E41-9BD6-43E300D7869B}" srcOrd="0" destOrd="0" presId="urn:microsoft.com/office/officeart/2009/3/layout/HorizontalOrganizationChart"/>
    <dgm:cxn modelId="{79B4336F-ACEC-4F1D-BF80-1DEB08AF8942}" type="presParOf" srcId="{A8649D28-51EB-4E41-9BD6-43E300D7869B}" destId="{B9D1F018-EB75-4247-9D98-CA54A339EFBB}" srcOrd="0" destOrd="0" presId="urn:microsoft.com/office/officeart/2009/3/layout/HorizontalOrganizationChart"/>
    <dgm:cxn modelId="{C77CC994-E954-4C0B-9E55-FF0C0D85FC57}" type="presParOf" srcId="{A8649D28-51EB-4E41-9BD6-43E300D7869B}" destId="{4238DE52-35EE-405D-A179-F6BFDD5A707F}" srcOrd="1" destOrd="0" presId="urn:microsoft.com/office/officeart/2009/3/layout/HorizontalOrganizationChart"/>
    <dgm:cxn modelId="{2F644AFA-FDF5-4733-86F8-DD607F7351FB}" type="presParOf" srcId="{3BCFF633-7E30-47AA-A22C-F0CCB0A9BF2C}" destId="{06E8020A-5E85-4F13-9717-EA244D515438}" srcOrd="1" destOrd="0" presId="urn:microsoft.com/office/officeart/2009/3/layout/HorizontalOrganizationChart"/>
    <dgm:cxn modelId="{B2EEC749-89E9-4429-8E34-768B43DCF418}" type="presParOf" srcId="{3BCFF633-7E30-47AA-A22C-F0CCB0A9BF2C}" destId="{F6422264-29A7-42DD-BF0B-C4770127D8EA}" srcOrd="2" destOrd="0" presId="urn:microsoft.com/office/officeart/2009/3/layout/HorizontalOrganizationChart"/>
    <dgm:cxn modelId="{7E6D084C-3035-41D6-B744-7F3A0EE72E4D}" type="presParOf" srcId="{1CD7C1ED-CF82-41A5-8DE3-2612A64B4B52}" destId="{19AD8BC7-3DBB-4D47-A194-DCCCA8DD1408}" srcOrd="2" destOrd="0" presId="urn:microsoft.com/office/officeart/2009/3/layout/HorizontalOrganizationChart"/>
    <dgm:cxn modelId="{7AD0F7E5-ED3F-4DFC-967B-A85FEAD532E7}" type="presParOf" srcId="{1CD7C1ED-CF82-41A5-8DE3-2612A64B4B52}" destId="{C9BB63D3-F00A-4E72-8C5B-1DF97E7843E1}" srcOrd="3" destOrd="0" presId="urn:microsoft.com/office/officeart/2009/3/layout/HorizontalOrganizationChart"/>
    <dgm:cxn modelId="{1D81BD6F-3F94-40D8-B6E7-D34344C0615C}" type="presParOf" srcId="{C9BB63D3-F00A-4E72-8C5B-1DF97E7843E1}" destId="{6CD577F7-FDE6-4808-A0F6-A65088F5742D}" srcOrd="0" destOrd="0" presId="urn:microsoft.com/office/officeart/2009/3/layout/HorizontalOrganizationChart"/>
    <dgm:cxn modelId="{8EDB2517-7190-4182-B959-7C3EB7497808}" type="presParOf" srcId="{6CD577F7-FDE6-4808-A0F6-A65088F5742D}" destId="{1D70B4E6-C59F-4495-B16A-5C019BD95E09}" srcOrd="0" destOrd="0" presId="urn:microsoft.com/office/officeart/2009/3/layout/HorizontalOrganizationChart"/>
    <dgm:cxn modelId="{2DD68A5E-1B2D-4798-90C9-E048D1571E3E}" type="presParOf" srcId="{6CD577F7-FDE6-4808-A0F6-A65088F5742D}" destId="{02190ACE-DAF6-4808-BAE4-70B624C189EC}" srcOrd="1" destOrd="0" presId="urn:microsoft.com/office/officeart/2009/3/layout/HorizontalOrganizationChart"/>
    <dgm:cxn modelId="{9D8C3F69-C9FC-4D57-B5AF-304BA6744159}" type="presParOf" srcId="{C9BB63D3-F00A-4E72-8C5B-1DF97E7843E1}" destId="{5DC569B5-7359-4EFC-979F-5C0F8971F2B5}" srcOrd="1" destOrd="0" presId="urn:microsoft.com/office/officeart/2009/3/layout/HorizontalOrganizationChart"/>
    <dgm:cxn modelId="{16E8C61E-2FE9-4C42-990F-D3F7E8451142}" type="presParOf" srcId="{C9BB63D3-F00A-4E72-8C5B-1DF97E7843E1}" destId="{D13546C9-6349-42E9-9E44-A7A59D208BD3}" srcOrd="2" destOrd="0" presId="urn:microsoft.com/office/officeart/2009/3/layout/HorizontalOrganizationChart"/>
    <dgm:cxn modelId="{92443CB9-9503-4C76-AE6A-85C5FDA93CEA}" type="presParOf" srcId="{1CD7C1ED-CF82-41A5-8DE3-2612A64B4B52}" destId="{6331F970-3BB4-42E1-8688-1CF289FD567B}" srcOrd="4" destOrd="0" presId="urn:microsoft.com/office/officeart/2009/3/layout/HorizontalOrganizationChart"/>
    <dgm:cxn modelId="{B2CCBED3-48AE-4F77-8EB7-B4F99F92B140}" type="presParOf" srcId="{1CD7C1ED-CF82-41A5-8DE3-2612A64B4B52}" destId="{EE27EC6E-7EA3-420A-9356-58DBF6ED7C0D}" srcOrd="5" destOrd="0" presId="urn:microsoft.com/office/officeart/2009/3/layout/HorizontalOrganizationChart"/>
    <dgm:cxn modelId="{020769CE-C122-46CF-B758-D79CBE452CCE}" type="presParOf" srcId="{EE27EC6E-7EA3-420A-9356-58DBF6ED7C0D}" destId="{E15822E1-2256-42B5-AFC5-17EBA650B458}" srcOrd="0" destOrd="0" presId="urn:microsoft.com/office/officeart/2009/3/layout/HorizontalOrganizationChart"/>
    <dgm:cxn modelId="{DFE42F7A-3996-4DB0-ABEC-983762EA5C3D}" type="presParOf" srcId="{E15822E1-2256-42B5-AFC5-17EBA650B458}" destId="{345F514F-C5EF-42EB-8D0E-9AC980D9610C}" srcOrd="0" destOrd="0" presId="urn:microsoft.com/office/officeart/2009/3/layout/HorizontalOrganizationChart"/>
    <dgm:cxn modelId="{CCF7D232-DF1A-451A-BE8C-4C9F89016E84}" type="presParOf" srcId="{E15822E1-2256-42B5-AFC5-17EBA650B458}" destId="{986EC11A-9D18-4C0E-92F0-17333B6ABE4B}" srcOrd="1" destOrd="0" presId="urn:microsoft.com/office/officeart/2009/3/layout/HorizontalOrganizationChart"/>
    <dgm:cxn modelId="{05CFF876-D5A0-47B2-815E-0D9242875FF1}" type="presParOf" srcId="{EE27EC6E-7EA3-420A-9356-58DBF6ED7C0D}" destId="{56DC7376-C11E-457D-9C8D-3A0B68F9FD1E}" srcOrd="1" destOrd="0" presId="urn:microsoft.com/office/officeart/2009/3/layout/HorizontalOrganizationChart"/>
    <dgm:cxn modelId="{C0D68667-D5C1-4352-8423-9E8B3B322485}" type="presParOf" srcId="{EE27EC6E-7EA3-420A-9356-58DBF6ED7C0D}" destId="{4456CA8C-0092-4108-ABE2-00B3FF3C2BA1}" srcOrd="2" destOrd="0" presId="urn:microsoft.com/office/officeart/2009/3/layout/HorizontalOrganizationChart"/>
    <dgm:cxn modelId="{6D0B7463-8C65-4718-AA54-237F316A8989}" type="presParOf" srcId="{E712D80A-A70D-49B1-BBFA-201E9D6DB5A9}" destId="{764F5E8F-C157-41B6-9985-F9D84BBEB206}" srcOrd="2" destOrd="0" presId="urn:microsoft.com/office/officeart/2009/3/layout/HorizontalOrganizationChart"/>
    <dgm:cxn modelId="{21428939-7A62-4FA9-8117-2330500F83EF}" type="presParOf" srcId="{0F01C53E-415B-4487-94F4-687880562CC6}" destId="{00FC23D3-2B92-4713-8736-7A5D876C8097}" srcOrd="2" destOrd="0" presId="urn:microsoft.com/office/officeart/2009/3/layout/HorizontalOrganizationChart"/>
    <dgm:cxn modelId="{C17EFA2C-7E7F-4B37-BB2A-8AE5E2200363}" type="presParOf" srcId="{0F01C53E-415B-4487-94F4-687880562CC6}" destId="{46D76157-49A6-4B7D-9426-0A6A67F9C96B}" srcOrd="3" destOrd="0" presId="urn:microsoft.com/office/officeart/2009/3/layout/HorizontalOrganizationChart"/>
    <dgm:cxn modelId="{7ECBBC77-A2C1-42CA-AF6A-265E905DA09F}" type="presParOf" srcId="{46D76157-49A6-4B7D-9426-0A6A67F9C96B}" destId="{FE964BC8-4B9E-4B45-B102-DC3C1FFAC07B}" srcOrd="0" destOrd="0" presId="urn:microsoft.com/office/officeart/2009/3/layout/HorizontalOrganizationChart"/>
    <dgm:cxn modelId="{E7987E7E-5B9F-4715-91A0-2DA6BE386799}" type="presParOf" srcId="{FE964BC8-4B9E-4B45-B102-DC3C1FFAC07B}" destId="{DEBC222A-0270-4E58-B84F-F369BB322C2D}" srcOrd="0" destOrd="0" presId="urn:microsoft.com/office/officeart/2009/3/layout/HorizontalOrganizationChart"/>
    <dgm:cxn modelId="{6F518B1D-E33E-441A-AB36-C418484DA825}" type="presParOf" srcId="{FE964BC8-4B9E-4B45-B102-DC3C1FFAC07B}" destId="{1124C5D7-E57A-4676-87CD-DAD590EAC656}" srcOrd="1" destOrd="0" presId="urn:microsoft.com/office/officeart/2009/3/layout/HorizontalOrganizationChart"/>
    <dgm:cxn modelId="{3AE7F036-8E75-4E3F-87CF-138F75DFFE48}" type="presParOf" srcId="{46D76157-49A6-4B7D-9426-0A6A67F9C96B}" destId="{24832081-D078-448F-81C8-48039E50C0CC}" srcOrd="1" destOrd="0" presId="urn:microsoft.com/office/officeart/2009/3/layout/HorizontalOrganizationChart"/>
    <dgm:cxn modelId="{BC7AD1BD-59F7-4EFF-A6AF-38777FC49219}" type="presParOf" srcId="{24832081-D078-448F-81C8-48039E50C0CC}" destId="{2E6F311D-AEE4-470F-808D-862FEAB4A706}" srcOrd="0" destOrd="0" presId="urn:microsoft.com/office/officeart/2009/3/layout/HorizontalOrganizationChart"/>
    <dgm:cxn modelId="{6BC0A4A8-9AF2-497A-8B3F-001417CDC2FA}" type="presParOf" srcId="{24832081-D078-448F-81C8-48039E50C0CC}" destId="{E6E9C536-40C6-4550-91A3-3AFBBAA0488A}" srcOrd="1" destOrd="0" presId="urn:microsoft.com/office/officeart/2009/3/layout/HorizontalOrganizationChart"/>
    <dgm:cxn modelId="{07AEC031-0202-4230-BAA9-B70A78F247F5}" type="presParOf" srcId="{E6E9C536-40C6-4550-91A3-3AFBBAA0488A}" destId="{60385B71-C398-4210-A581-456F5F781773}" srcOrd="0" destOrd="0" presId="urn:microsoft.com/office/officeart/2009/3/layout/HorizontalOrganizationChart"/>
    <dgm:cxn modelId="{AABAE230-17C4-432B-ABBA-8CAC64770629}" type="presParOf" srcId="{60385B71-C398-4210-A581-456F5F781773}" destId="{46AEB8B4-FECD-482D-9B01-5E2029BBBD2A}" srcOrd="0" destOrd="0" presId="urn:microsoft.com/office/officeart/2009/3/layout/HorizontalOrganizationChart"/>
    <dgm:cxn modelId="{E52F7417-AE25-4D0A-AAD5-8D5945E8D8F2}" type="presParOf" srcId="{60385B71-C398-4210-A581-456F5F781773}" destId="{B61B65AD-CA6F-4010-A661-C59DA3877259}" srcOrd="1" destOrd="0" presId="urn:microsoft.com/office/officeart/2009/3/layout/HorizontalOrganizationChart"/>
    <dgm:cxn modelId="{0E960747-353B-407E-87FF-F47048279436}" type="presParOf" srcId="{E6E9C536-40C6-4550-91A3-3AFBBAA0488A}" destId="{12B2B63B-A438-43CF-8FC4-40B94A36A41E}" srcOrd="1" destOrd="0" presId="urn:microsoft.com/office/officeart/2009/3/layout/HorizontalOrganizationChart"/>
    <dgm:cxn modelId="{C4F472DE-A231-4332-A809-6EFFE59327CA}" type="presParOf" srcId="{E6E9C536-40C6-4550-91A3-3AFBBAA0488A}" destId="{769BE63C-7CAC-4704-BD84-003CCD207E29}" srcOrd="2" destOrd="0" presId="urn:microsoft.com/office/officeart/2009/3/layout/HorizontalOrganizationChart"/>
    <dgm:cxn modelId="{CD7EE0BE-D2DA-41E7-844E-66995E3A9AF2}" type="presParOf" srcId="{24832081-D078-448F-81C8-48039E50C0CC}" destId="{9E3E1AAE-1A92-4907-B7E5-BBE921D8EEA6}" srcOrd="2" destOrd="0" presId="urn:microsoft.com/office/officeart/2009/3/layout/HorizontalOrganizationChart"/>
    <dgm:cxn modelId="{C645B55B-9EB0-49D7-9163-2B5D2A838E65}" type="presParOf" srcId="{24832081-D078-448F-81C8-48039E50C0CC}" destId="{C79D962C-D1D1-4E19-B827-E01F9F0C7133}" srcOrd="3" destOrd="0" presId="urn:microsoft.com/office/officeart/2009/3/layout/HorizontalOrganizationChart"/>
    <dgm:cxn modelId="{C9A1C526-0215-42F5-B312-3475686D90C8}" type="presParOf" srcId="{C79D962C-D1D1-4E19-B827-E01F9F0C7133}" destId="{310FB94D-531F-43E2-9192-41595AD3DB76}" srcOrd="0" destOrd="0" presId="urn:microsoft.com/office/officeart/2009/3/layout/HorizontalOrganizationChart"/>
    <dgm:cxn modelId="{4766206F-7867-435A-A1BB-48C24E2DAD3D}" type="presParOf" srcId="{310FB94D-531F-43E2-9192-41595AD3DB76}" destId="{D38D2AEF-44D7-4FE6-BC29-D2ACF8E81BF1}" srcOrd="0" destOrd="0" presId="urn:microsoft.com/office/officeart/2009/3/layout/HorizontalOrganizationChart"/>
    <dgm:cxn modelId="{3E75BB45-EEC1-4BE3-99C9-60652BA90C20}" type="presParOf" srcId="{310FB94D-531F-43E2-9192-41595AD3DB76}" destId="{F971D9CC-4ADF-4D10-948D-8DB0FF3C55BE}" srcOrd="1" destOrd="0" presId="urn:microsoft.com/office/officeart/2009/3/layout/HorizontalOrganizationChart"/>
    <dgm:cxn modelId="{0BC32780-E361-4FE7-9D17-C690FDB5003D}" type="presParOf" srcId="{C79D962C-D1D1-4E19-B827-E01F9F0C7133}" destId="{3CB2FCFA-6FC8-4118-BE6C-6B5CA58A8CB5}" srcOrd="1" destOrd="0" presId="urn:microsoft.com/office/officeart/2009/3/layout/HorizontalOrganizationChart"/>
    <dgm:cxn modelId="{14B59B85-27D0-4D80-A2BF-0E2A9E9A77DD}" type="presParOf" srcId="{C79D962C-D1D1-4E19-B827-E01F9F0C7133}" destId="{9A071A6A-44A6-474A-8C27-32FD7D06A2E2}" srcOrd="2" destOrd="0" presId="urn:microsoft.com/office/officeart/2009/3/layout/HorizontalOrganizationChart"/>
    <dgm:cxn modelId="{59EF47AC-228A-44A2-861A-E2648947D6B3}" type="presParOf" srcId="{46D76157-49A6-4B7D-9426-0A6A67F9C96B}" destId="{E4EE0F13-E4EE-43C8-87FB-6610CE2F1A7F}" srcOrd="2" destOrd="0" presId="urn:microsoft.com/office/officeart/2009/3/layout/HorizontalOrganizationChart"/>
    <dgm:cxn modelId="{0375311A-1E29-4841-A5B5-FF50AF166C77}" type="presParOf" srcId="{0F01C53E-415B-4487-94F4-687880562CC6}" destId="{8CF7967D-9F06-4B78-A66C-990595C3E811}" srcOrd="4" destOrd="0" presId="urn:microsoft.com/office/officeart/2009/3/layout/HorizontalOrganizationChart"/>
    <dgm:cxn modelId="{C83B3A1E-2717-4A97-ADFF-712BF1BAA1CD}" type="presParOf" srcId="{0F01C53E-415B-4487-94F4-687880562CC6}" destId="{7E103D2B-84CD-48D0-A2A9-5D440B3F37D2}" srcOrd="5" destOrd="0" presId="urn:microsoft.com/office/officeart/2009/3/layout/HorizontalOrganizationChart"/>
    <dgm:cxn modelId="{0F2B0AA0-38BB-44B7-94AF-C20E88DF6CA8}" type="presParOf" srcId="{7E103D2B-84CD-48D0-A2A9-5D440B3F37D2}" destId="{03C00F4C-3229-4962-B392-1D898060C582}" srcOrd="0" destOrd="0" presId="urn:microsoft.com/office/officeart/2009/3/layout/HorizontalOrganizationChart"/>
    <dgm:cxn modelId="{5A38AEA5-4DC5-4DCE-950F-1E3F85ED7CE6}" type="presParOf" srcId="{03C00F4C-3229-4962-B392-1D898060C582}" destId="{0D980664-008E-4AA0-8BC8-610415CB6AC6}" srcOrd="0" destOrd="0" presId="urn:microsoft.com/office/officeart/2009/3/layout/HorizontalOrganizationChart"/>
    <dgm:cxn modelId="{EFBB4D34-B8FD-47EB-A6F3-1566C470FF66}" type="presParOf" srcId="{03C00F4C-3229-4962-B392-1D898060C582}" destId="{794934AF-CE53-4B35-88B1-1832821713A7}" srcOrd="1" destOrd="0" presId="urn:microsoft.com/office/officeart/2009/3/layout/HorizontalOrganizationChart"/>
    <dgm:cxn modelId="{3639C804-689C-456F-A6EE-85A633A2A75E}" type="presParOf" srcId="{7E103D2B-84CD-48D0-A2A9-5D440B3F37D2}" destId="{D2D9A4FF-A05C-4719-ADC0-13362325ACBD}" srcOrd="1" destOrd="0" presId="urn:microsoft.com/office/officeart/2009/3/layout/HorizontalOrganizationChart"/>
    <dgm:cxn modelId="{648473BD-C7F1-4C70-9B33-E526C469D7C2}" type="presParOf" srcId="{D2D9A4FF-A05C-4719-ADC0-13362325ACBD}" destId="{EE62339D-21DB-486E-AD6A-3C01E09811F4}" srcOrd="0" destOrd="0" presId="urn:microsoft.com/office/officeart/2009/3/layout/HorizontalOrganizationChart"/>
    <dgm:cxn modelId="{5BACDA95-DD22-4266-A5E1-93811A6DE9E4}" type="presParOf" srcId="{D2D9A4FF-A05C-4719-ADC0-13362325ACBD}" destId="{D92005AD-1114-4EFB-BD6B-D66213CF7AEA}" srcOrd="1" destOrd="0" presId="urn:microsoft.com/office/officeart/2009/3/layout/HorizontalOrganizationChart"/>
    <dgm:cxn modelId="{90671C5E-ADA4-4773-B381-DF9230ADAE94}" type="presParOf" srcId="{D92005AD-1114-4EFB-BD6B-D66213CF7AEA}" destId="{5FD0EEF4-F77A-44C1-B103-76FE5CA68B87}" srcOrd="0" destOrd="0" presId="urn:microsoft.com/office/officeart/2009/3/layout/HorizontalOrganizationChart"/>
    <dgm:cxn modelId="{7AB580CC-CEAD-4D5E-A792-6F5D330442C9}" type="presParOf" srcId="{5FD0EEF4-F77A-44C1-B103-76FE5CA68B87}" destId="{BA195AC1-D883-48A6-A813-247A689F512A}" srcOrd="0" destOrd="0" presId="urn:microsoft.com/office/officeart/2009/3/layout/HorizontalOrganizationChart"/>
    <dgm:cxn modelId="{1D689E97-29C8-4CEE-AD8F-35428FD222C2}" type="presParOf" srcId="{5FD0EEF4-F77A-44C1-B103-76FE5CA68B87}" destId="{749272BC-A4B4-4160-BFBC-3F00415153E3}" srcOrd="1" destOrd="0" presId="urn:microsoft.com/office/officeart/2009/3/layout/HorizontalOrganizationChart"/>
    <dgm:cxn modelId="{83D4E21E-6474-434A-96BF-19A623018E9B}" type="presParOf" srcId="{D92005AD-1114-4EFB-BD6B-D66213CF7AEA}" destId="{554DD5AA-FFC5-4E6E-9825-2F6B92E5D252}" srcOrd="1" destOrd="0" presId="urn:microsoft.com/office/officeart/2009/3/layout/HorizontalOrganizationChart"/>
    <dgm:cxn modelId="{7D25F177-1CC3-4001-88FF-02E53A8A8A53}" type="presParOf" srcId="{D92005AD-1114-4EFB-BD6B-D66213CF7AEA}" destId="{52984932-7143-41D6-82BF-D50A50E89235}" srcOrd="2" destOrd="0" presId="urn:microsoft.com/office/officeart/2009/3/layout/HorizontalOrganizationChart"/>
    <dgm:cxn modelId="{0163FA70-1ADC-4BCB-87A3-96DBE98F1FD7}" type="presParOf" srcId="{7E103D2B-84CD-48D0-A2A9-5D440B3F37D2}" destId="{07CC665F-A13E-46F9-BDFC-D01E12972575}" srcOrd="2" destOrd="0" presId="urn:microsoft.com/office/officeart/2009/3/layout/HorizontalOrganizationChart"/>
    <dgm:cxn modelId="{ABEEEBA7-9CEF-4477-A3F5-43616FD7AAEB}" type="presParOf" srcId="{B867827C-29F9-425F-89B6-D66DAB125BF3}" destId="{B6A87DF1-A3E4-4931-A39E-4391B15EEA1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App</a:t>
          </a:r>
          <a:endParaRPr lang="LID4096" sz="20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 from Thermal Camera</a:t>
          </a:r>
          <a:endParaRPr lang="LID4096" sz="20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PC</a:t>
          </a:r>
          <a:endParaRPr lang="LID4096" sz="20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 </a:t>
          </a:r>
          <a:endParaRPr lang="LID4096" sz="20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8410943" y="2853946"/>
        <a:ext cx="1943264" cy="592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2339D-21DB-486E-AD6A-3C01E09811F4}">
      <dsp:nvSpPr>
        <dsp:cNvPr id="0" name=""/>
        <dsp:cNvSpPr/>
      </dsp:nvSpPr>
      <dsp:spPr>
        <a:xfrm>
          <a:off x="4228488" y="3830431"/>
          <a:ext cx="336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5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7967D-9F06-4B78-A66C-990595C3E811}">
      <dsp:nvSpPr>
        <dsp:cNvPr id="0" name=""/>
        <dsp:cNvSpPr/>
      </dsp:nvSpPr>
      <dsp:spPr>
        <a:xfrm>
          <a:off x="2209133" y="2428947"/>
          <a:ext cx="336559" cy="1447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279" y="0"/>
              </a:lnTo>
              <a:lnTo>
                <a:pt x="168279" y="1447203"/>
              </a:lnTo>
              <a:lnTo>
                <a:pt x="336559" y="1447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E1AAE-1A92-4907-B7E5-BBE921D8EEA6}">
      <dsp:nvSpPr>
        <dsp:cNvPr id="0" name=""/>
        <dsp:cNvSpPr/>
      </dsp:nvSpPr>
      <dsp:spPr>
        <a:xfrm>
          <a:off x="4228488" y="2790748"/>
          <a:ext cx="336559" cy="361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279" y="0"/>
              </a:lnTo>
              <a:lnTo>
                <a:pt x="168279" y="361800"/>
              </a:lnTo>
              <a:lnTo>
                <a:pt x="336559" y="3618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F311D-AEE4-470F-808D-862FEAB4A706}">
      <dsp:nvSpPr>
        <dsp:cNvPr id="0" name=""/>
        <dsp:cNvSpPr/>
      </dsp:nvSpPr>
      <dsp:spPr>
        <a:xfrm>
          <a:off x="4228488" y="2428947"/>
          <a:ext cx="336559" cy="361800"/>
        </a:xfrm>
        <a:custGeom>
          <a:avLst/>
          <a:gdLst/>
          <a:ahLst/>
          <a:cxnLst/>
          <a:rect l="0" t="0" r="0" b="0"/>
          <a:pathLst>
            <a:path>
              <a:moveTo>
                <a:pt x="0" y="361800"/>
              </a:moveTo>
              <a:lnTo>
                <a:pt x="168279" y="361800"/>
              </a:lnTo>
              <a:lnTo>
                <a:pt x="168279" y="0"/>
              </a:lnTo>
              <a:lnTo>
                <a:pt x="3365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C23D3-2B92-4713-8736-7A5D876C8097}">
      <dsp:nvSpPr>
        <dsp:cNvPr id="0" name=""/>
        <dsp:cNvSpPr/>
      </dsp:nvSpPr>
      <dsp:spPr>
        <a:xfrm>
          <a:off x="2209133" y="2428947"/>
          <a:ext cx="336559" cy="361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279" y="0"/>
              </a:lnTo>
              <a:lnTo>
                <a:pt x="168279" y="361800"/>
              </a:lnTo>
              <a:lnTo>
                <a:pt x="336559" y="3618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1F970-3BB4-42E1-8688-1CF289FD567B}">
      <dsp:nvSpPr>
        <dsp:cNvPr id="0" name=""/>
        <dsp:cNvSpPr/>
      </dsp:nvSpPr>
      <dsp:spPr>
        <a:xfrm>
          <a:off x="4228488" y="981743"/>
          <a:ext cx="336559" cy="723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279" y="0"/>
              </a:lnTo>
              <a:lnTo>
                <a:pt x="168279" y="723601"/>
              </a:lnTo>
              <a:lnTo>
                <a:pt x="336559" y="723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D8BC7-3DBB-4D47-A194-DCCCA8DD1408}">
      <dsp:nvSpPr>
        <dsp:cNvPr id="0" name=""/>
        <dsp:cNvSpPr/>
      </dsp:nvSpPr>
      <dsp:spPr>
        <a:xfrm>
          <a:off x="4228488" y="936023"/>
          <a:ext cx="3365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55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26AF2-04B1-4587-85D6-85BB3B82552F}">
      <dsp:nvSpPr>
        <dsp:cNvPr id="0" name=""/>
        <dsp:cNvSpPr/>
      </dsp:nvSpPr>
      <dsp:spPr>
        <a:xfrm>
          <a:off x="4228488" y="258141"/>
          <a:ext cx="336559" cy="723601"/>
        </a:xfrm>
        <a:custGeom>
          <a:avLst/>
          <a:gdLst/>
          <a:ahLst/>
          <a:cxnLst/>
          <a:rect l="0" t="0" r="0" b="0"/>
          <a:pathLst>
            <a:path>
              <a:moveTo>
                <a:pt x="0" y="723601"/>
              </a:moveTo>
              <a:lnTo>
                <a:pt x="168279" y="723601"/>
              </a:lnTo>
              <a:lnTo>
                <a:pt x="168279" y="0"/>
              </a:lnTo>
              <a:lnTo>
                <a:pt x="33655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7CC15-AC60-43EB-A8B1-86D90BA273A6}">
      <dsp:nvSpPr>
        <dsp:cNvPr id="0" name=""/>
        <dsp:cNvSpPr/>
      </dsp:nvSpPr>
      <dsp:spPr>
        <a:xfrm>
          <a:off x="2209133" y="981743"/>
          <a:ext cx="336559" cy="1447203"/>
        </a:xfrm>
        <a:custGeom>
          <a:avLst/>
          <a:gdLst/>
          <a:ahLst/>
          <a:cxnLst/>
          <a:rect l="0" t="0" r="0" b="0"/>
          <a:pathLst>
            <a:path>
              <a:moveTo>
                <a:pt x="0" y="1447203"/>
              </a:moveTo>
              <a:lnTo>
                <a:pt x="168279" y="1447203"/>
              </a:lnTo>
              <a:lnTo>
                <a:pt x="168279" y="0"/>
              </a:lnTo>
              <a:lnTo>
                <a:pt x="33655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88077-175C-47FE-BE91-2F659DED299B}">
      <dsp:nvSpPr>
        <dsp:cNvPr id="0" name=""/>
        <dsp:cNvSpPr/>
      </dsp:nvSpPr>
      <dsp:spPr>
        <a:xfrm>
          <a:off x="526338" y="2172321"/>
          <a:ext cx="1682795" cy="513252"/>
        </a:xfrm>
        <a:prstGeom prst="rect">
          <a:avLst/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Hardware</a:t>
          </a:r>
          <a:endParaRPr lang="LID4096" sz="1900" kern="1200" dirty="0"/>
        </a:p>
      </dsp:txBody>
      <dsp:txXfrm>
        <a:off x="526338" y="2172321"/>
        <a:ext cx="1682795" cy="513252"/>
      </dsp:txXfrm>
    </dsp:sp>
    <dsp:sp modelId="{D9F28C33-5FE9-4A45-9A8E-7A2BF7BDDFC6}">
      <dsp:nvSpPr>
        <dsp:cNvPr id="0" name=""/>
        <dsp:cNvSpPr/>
      </dsp:nvSpPr>
      <dsp:spPr>
        <a:xfrm>
          <a:off x="2545692" y="725117"/>
          <a:ext cx="1682795" cy="513252"/>
        </a:xfrm>
        <a:prstGeom prst="rect">
          <a:avLst/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Thermal Camera</a:t>
          </a:r>
          <a:endParaRPr lang="LID4096" sz="1900" kern="1200" dirty="0"/>
        </a:p>
      </dsp:txBody>
      <dsp:txXfrm>
        <a:off x="2545692" y="725117"/>
        <a:ext cx="1682795" cy="513252"/>
      </dsp:txXfrm>
    </dsp:sp>
    <dsp:sp modelId="{B9D1F018-EB75-4247-9D98-CA54A339EFBB}">
      <dsp:nvSpPr>
        <dsp:cNvPr id="0" name=""/>
        <dsp:cNvSpPr/>
      </dsp:nvSpPr>
      <dsp:spPr>
        <a:xfrm>
          <a:off x="4565047" y="1515"/>
          <a:ext cx="1682795" cy="513252"/>
        </a:xfrm>
        <a:prstGeom prst="rect">
          <a:avLst/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Thermal Image</a:t>
          </a:r>
          <a:endParaRPr lang="LID4096" sz="1900" kern="1200" dirty="0"/>
        </a:p>
      </dsp:txBody>
      <dsp:txXfrm>
        <a:off x="4565047" y="1515"/>
        <a:ext cx="1682795" cy="513252"/>
      </dsp:txXfrm>
    </dsp:sp>
    <dsp:sp modelId="{1D70B4E6-C59F-4495-B16A-5C019BD95E09}">
      <dsp:nvSpPr>
        <dsp:cNvPr id="0" name=""/>
        <dsp:cNvSpPr/>
      </dsp:nvSpPr>
      <dsp:spPr>
        <a:xfrm>
          <a:off x="4565047" y="725117"/>
          <a:ext cx="1682795" cy="5132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Image</a:t>
          </a:r>
        </a:p>
      </dsp:txBody>
      <dsp:txXfrm>
        <a:off x="4565047" y="725117"/>
        <a:ext cx="1682795" cy="513252"/>
      </dsp:txXfrm>
    </dsp:sp>
    <dsp:sp modelId="{345F514F-C5EF-42EB-8D0E-9AC980D9610C}">
      <dsp:nvSpPr>
        <dsp:cNvPr id="0" name=""/>
        <dsp:cNvSpPr/>
      </dsp:nvSpPr>
      <dsp:spPr>
        <a:xfrm>
          <a:off x="4565047" y="1448719"/>
          <a:ext cx="1682795" cy="5132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</a:t>
          </a:r>
          <a:endParaRPr lang="LID4096" sz="1900" kern="1200" dirty="0"/>
        </a:p>
      </dsp:txBody>
      <dsp:txXfrm>
        <a:off x="4565047" y="1448719"/>
        <a:ext cx="1682795" cy="513252"/>
      </dsp:txXfrm>
    </dsp:sp>
    <dsp:sp modelId="{DEBC222A-0270-4E58-B84F-F369BB322C2D}">
      <dsp:nvSpPr>
        <dsp:cNvPr id="0" name=""/>
        <dsp:cNvSpPr/>
      </dsp:nvSpPr>
      <dsp:spPr>
        <a:xfrm>
          <a:off x="2545692" y="2534122"/>
          <a:ext cx="1682795" cy="5132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PC</a:t>
          </a:r>
          <a:endParaRPr lang="LID4096" sz="1900" kern="1200" dirty="0"/>
        </a:p>
      </dsp:txBody>
      <dsp:txXfrm>
        <a:off x="2545692" y="2534122"/>
        <a:ext cx="1682795" cy="513252"/>
      </dsp:txXfrm>
    </dsp:sp>
    <dsp:sp modelId="{46AEB8B4-FECD-482D-9B01-5E2029BBBD2A}">
      <dsp:nvSpPr>
        <dsp:cNvPr id="0" name=""/>
        <dsp:cNvSpPr/>
      </dsp:nvSpPr>
      <dsp:spPr>
        <a:xfrm>
          <a:off x="4565047" y="2172321"/>
          <a:ext cx="1682795" cy="5132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CPU/GPU</a:t>
          </a:r>
        </a:p>
      </dsp:txBody>
      <dsp:txXfrm>
        <a:off x="4565047" y="2172321"/>
        <a:ext cx="1682795" cy="513252"/>
      </dsp:txXfrm>
    </dsp:sp>
    <dsp:sp modelId="{D38D2AEF-44D7-4FE6-BC29-D2ACF8E81BF1}">
      <dsp:nvSpPr>
        <dsp:cNvPr id="0" name=""/>
        <dsp:cNvSpPr/>
      </dsp:nvSpPr>
      <dsp:spPr>
        <a:xfrm>
          <a:off x="4565047" y="2895923"/>
          <a:ext cx="1682795" cy="51325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Network</a:t>
          </a:r>
          <a:endParaRPr lang="LID4096" sz="1900" kern="1200" dirty="0"/>
        </a:p>
      </dsp:txBody>
      <dsp:txXfrm>
        <a:off x="4565047" y="2895923"/>
        <a:ext cx="1682795" cy="513252"/>
      </dsp:txXfrm>
    </dsp:sp>
    <dsp:sp modelId="{0D980664-008E-4AA0-8BC8-610415CB6AC6}">
      <dsp:nvSpPr>
        <dsp:cNvPr id="0" name=""/>
        <dsp:cNvSpPr/>
      </dsp:nvSpPr>
      <dsp:spPr>
        <a:xfrm>
          <a:off x="2545692" y="3619525"/>
          <a:ext cx="1682795" cy="513252"/>
        </a:xfrm>
        <a:prstGeom prst="rect">
          <a:avLst/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 devices</a:t>
          </a:r>
          <a:endParaRPr lang="LID4096" sz="1900" kern="1200" dirty="0"/>
        </a:p>
      </dsp:txBody>
      <dsp:txXfrm>
        <a:off x="2545692" y="3619525"/>
        <a:ext cx="1682795" cy="513252"/>
      </dsp:txXfrm>
    </dsp:sp>
    <dsp:sp modelId="{BA195AC1-D883-48A6-A813-247A689F512A}">
      <dsp:nvSpPr>
        <dsp:cNvPr id="0" name=""/>
        <dsp:cNvSpPr/>
      </dsp:nvSpPr>
      <dsp:spPr>
        <a:xfrm>
          <a:off x="4565047" y="3619525"/>
          <a:ext cx="1682795" cy="513252"/>
        </a:xfrm>
        <a:prstGeom prst="rect">
          <a:avLst/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Automation</a:t>
          </a:r>
          <a:endParaRPr lang="LID4096" sz="1900" kern="1200" dirty="0"/>
        </a:p>
      </dsp:txBody>
      <dsp:txXfrm>
        <a:off x="4565047" y="3619525"/>
        <a:ext cx="1682795" cy="513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02/09/2023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AIoT Bedroom</a:t>
            </a:r>
            <a:endParaRPr lang="LID4096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Problem</a:t>
            </a:r>
            <a:endParaRPr lang="LID4096" sz="4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8" name="Rectangle 105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anchor="ctr">
            <a:normAutofit/>
          </a:bodyPr>
          <a:lstStyle/>
          <a:p>
            <a:r>
              <a:rPr lang="en-US" sz="5400"/>
              <a:t>Furthermore</a:t>
            </a:r>
            <a:endParaRPr lang="LID4096" sz="5400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581484" y="320040"/>
            <a:ext cx="3234784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6841020" y="320040"/>
            <a:ext cx="4298111" cy="3927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 anchorCtr="0">
            <a:normAutofit/>
          </a:bodyPr>
          <a:lstStyle/>
          <a:p>
            <a:r>
              <a:rPr lang="en-US" sz="2200"/>
              <a:t>Try to create a safe and relaxing place</a:t>
            </a:r>
          </a:p>
          <a:p>
            <a:r>
              <a:rPr lang="en-US" sz="2200"/>
              <a:t>Total relaxation</a:t>
            </a:r>
          </a:p>
          <a:p>
            <a:r>
              <a:rPr lang="en-US" sz="2200"/>
              <a:t>Worry-free</a:t>
            </a:r>
            <a:endParaRPr lang="LID4096" sz="2200"/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Solution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29569" y="4593425"/>
            <a:ext cx="2386864" cy="117237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46823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Solution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757418"/>
              </p:ext>
            </p:extLst>
          </p:nvPr>
        </p:nvGraphicFramePr>
        <p:xfrm>
          <a:off x="2384259" y="2269927"/>
          <a:ext cx="6774181" cy="4134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94</Words>
  <Application>Microsoft Office PowerPoint</Application>
  <PresentationFormat>宽屏</PresentationFormat>
  <Paragraphs>36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AIoT Bedroom</vt:lpstr>
      <vt:lpstr>Problem &amp; Solution</vt:lpstr>
      <vt:lpstr>Problem</vt:lpstr>
      <vt:lpstr>Furthermore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2</cp:revision>
  <dcterms:created xsi:type="dcterms:W3CDTF">2023-02-09T13:55:31Z</dcterms:created>
  <dcterms:modified xsi:type="dcterms:W3CDTF">2023-02-10T17:39:03Z</dcterms:modified>
</cp:coreProperties>
</file>