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Socket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AI analysis</a:t>
          </a:r>
          <a:br>
            <a:rPr lang="en-US" dirty="0"/>
          </a:br>
          <a:r>
            <a:rPr lang="en-US" dirty="0"/>
            <a:t>(Yolo v5)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/>
      <dgm:t>
        <a:bodyPr/>
        <a:lstStyle/>
        <a:p>
          <a:r>
            <a:rPr lang="en-US" dirty="0"/>
            <a:t>Software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4674D6FD-7CBF-4427-8471-D1C17C7F039F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/>
            <a:t>Android App</a:t>
          </a:r>
          <a:endParaRPr lang="LID4096" dirty="0"/>
        </a:p>
      </dgm:t>
    </dgm:pt>
    <dgm:pt modelId="{C3EDF68C-1C0D-4F95-A366-B811DE2F206E}" type="parTrans" cxnId="{05A8AF56-301C-4FF7-8524-6F5C7765C17E}">
      <dgm:prSet/>
      <dgm:spPr/>
      <dgm:t>
        <a:bodyPr/>
        <a:lstStyle/>
        <a:p>
          <a:endParaRPr lang="LID4096"/>
        </a:p>
      </dgm:t>
    </dgm:pt>
    <dgm:pt modelId="{788EA52C-4B17-4ECB-8A84-437BFA6D1D9F}" type="sibTrans" cxnId="{05A8AF56-301C-4FF7-8524-6F5C7765C17E}">
      <dgm:prSet/>
      <dgm:spPr/>
      <dgm:t>
        <a:bodyPr/>
        <a:lstStyle/>
        <a:p>
          <a:endParaRPr lang="LID4096"/>
        </a:p>
      </dgm:t>
    </dgm:pt>
    <dgm:pt modelId="{3FB200A9-82D7-4B31-A4D4-90A7D3A9AE0D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Send data from Thermal Camera</a:t>
          </a:r>
          <a:endParaRPr lang="LID4096" dirty="0"/>
        </a:p>
      </dgm:t>
    </dgm:pt>
    <dgm:pt modelId="{D030CDAE-099B-4778-9605-0516C71DD23B}" type="parTrans" cxnId="{B03E3968-7562-460C-A9E5-5CC5AED336D9}">
      <dgm:prSet/>
      <dgm:spPr/>
      <dgm:t>
        <a:bodyPr/>
        <a:lstStyle/>
        <a:p>
          <a:endParaRPr lang="LID4096"/>
        </a:p>
      </dgm:t>
    </dgm:pt>
    <dgm:pt modelId="{97B57FAD-9553-4E05-85EB-11AB644F979F}" type="sibTrans" cxnId="{B03E3968-7562-460C-A9E5-5CC5AED336D9}">
      <dgm:prSet/>
      <dgm:spPr/>
      <dgm:t>
        <a:bodyPr/>
        <a:lstStyle/>
        <a:p>
          <a:endParaRPr lang="LID4096"/>
        </a:p>
      </dgm:t>
    </dgm:pt>
    <dgm:pt modelId="{FD619DFF-9AC3-4339-848A-BF4098C7682A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PC</a:t>
          </a:r>
          <a:endParaRPr lang="LID4096" dirty="0"/>
        </a:p>
      </dgm:t>
    </dgm:pt>
    <dgm:pt modelId="{64963DF1-6040-42BF-8D8C-12244E96E056}" type="parTrans" cxnId="{4D8CDDB1-5681-492C-ABAA-E4593A8B6A44}">
      <dgm:prSet/>
      <dgm:spPr/>
      <dgm:t>
        <a:bodyPr/>
        <a:lstStyle/>
        <a:p>
          <a:endParaRPr lang="LID4096"/>
        </a:p>
      </dgm:t>
    </dgm:pt>
    <dgm:pt modelId="{986D6E17-0B9D-454D-AAAE-C9CA7852FAC8}" type="sibTrans" cxnId="{4D8CDDB1-5681-492C-ABAA-E4593A8B6A44}">
      <dgm:prSet/>
      <dgm:spPr/>
      <dgm:t>
        <a:bodyPr/>
        <a:lstStyle/>
        <a:p>
          <a:endParaRPr lang="LID4096"/>
        </a:p>
      </dgm:t>
    </dgm:pt>
    <dgm:pt modelId="{25BA8EA3-3C50-4262-B5AB-D87CFE48DF9B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Get data</a:t>
          </a:r>
          <a:endParaRPr lang="LID4096" dirty="0"/>
        </a:p>
      </dgm:t>
    </dgm:pt>
    <dgm:pt modelId="{E0679E98-0F8A-4EFE-9CD6-5E9A685DD8F5}" type="parTrans" cxnId="{575BCDF0-4266-4084-B011-A57CCBBEF5B0}">
      <dgm:prSet/>
      <dgm:spPr/>
      <dgm:t>
        <a:bodyPr/>
        <a:lstStyle/>
        <a:p>
          <a:endParaRPr lang="LID4096"/>
        </a:p>
      </dgm:t>
    </dgm:pt>
    <dgm:pt modelId="{048DC948-4B47-4FE5-AEC8-0E94D74EE9C5}" type="sibTrans" cxnId="{575BCDF0-4266-4084-B011-A57CCBBEF5B0}">
      <dgm:prSet/>
      <dgm:spPr/>
      <dgm:t>
        <a:bodyPr/>
        <a:lstStyle/>
        <a:p>
          <a:endParaRPr lang="LID4096"/>
        </a:p>
      </dgm:t>
    </dgm:pt>
    <dgm:pt modelId="{12BA258D-9DEC-4AF3-A126-02CD8592F3E7}">
      <dgm:prSet phldrT="[文本]"/>
      <dgm:spPr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  <a:endParaRPr lang="LID4096" dirty="0"/>
        </a:p>
      </dgm:t>
    </dgm:pt>
    <dgm:pt modelId="{4D7E5E8F-110B-4ACC-91AC-EE20B69BFBFE}" type="parTrans" cxnId="{852F611E-DB9A-4D39-8198-6BD4162E0765}">
      <dgm:prSet/>
      <dgm:spPr/>
      <dgm:t>
        <a:bodyPr/>
        <a:lstStyle/>
        <a:p>
          <a:endParaRPr lang="LID4096"/>
        </a:p>
      </dgm:t>
    </dgm:pt>
    <dgm:pt modelId="{B2E74117-2897-42CB-BE90-4442E4AF5162}" type="sibTrans" cxnId="{852F611E-DB9A-4D39-8198-6BD4162E0765}">
      <dgm:prSet/>
      <dgm:spPr/>
      <dgm:t>
        <a:bodyPr/>
        <a:lstStyle/>
        <a:p>
          <a:endParaRPr lang="LID4096"/>
        </a:p>
      </dgm:t>
    </dgm:pt>
    <dgm:pt modelId="{986ADF10-CE83-4899-B053-9C591ACD5222}">
      <dgm:prSet phldrT="[文本]"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F12D90C-4A1E-4519-9821-93B61CC31934}" type="parTrans" cxnId="{811B1A12-CCE8-4AFE-B7D7-AD338B5F95A3}">
      <dgm:prSet/>
      <dgm:spPr/>
      <dgm:t>
        <a:bodyPr/>
        <a:lstStyle/>
        <a:p>
          <a:endParaRPr lang="LID4096"/>
        </a:p>
      </dgm:t>
    </dgm:pt>
    <dgm:pt modelId="{1B51FB8D-DBA9-413E-91F9-053A9ED25E60}" type="sibTrans" cxnId="{811B1A12-CCE8-4AFE-B7D7-AD338B5F95A3}">
      <dgm:prSet/>
      <dgm:spPr/>
      <dgm:t>
        <a:bodyPr/>
        <a:lstStyle/>
        <a:p>
          <a:endParaRPr lang="LID4096"/>
        </a:p>
      </dgm:t>
    </dgm:pt>
    <dgm:pt modelId="{0DCB1EE9-5058-41C2-B2BD-F3285B60AF2B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Algorithms </a:t>
          </a:r>
          <a:endParaRPr lang="LID4096" dirty="0"/>
        </a:p>
      </dgm:t>
    </dgm:pt>
    <dgm:pt modelId="{34A935BF-E23E-40E3-9085-C4AF79CA1468}" type="parTrans" cxnId="{016F6858-9C47-43B4-B35C-68C68FF0F816}">
      <dgm:prSet/>
      <dgm:spPr/>
      <dgm:t>
        <a:bodyPr/>
        <a:lstStyle/>
        <a:p>
          <a:endParaRPr lang="LID4096"/>
        </a:p>
      </dgm:t>
    </dgm:pt>
    <dgm:pt modelId="{C0B69A24-5516-470A-A7EE-7EEA381E9734}" type="sibTrans" cxnId="{016F6858-9C47-43B4-B35C-68C68FF0F816}">
      <dgm:prSet/>
      <dgm:spPr/>
      <dgm:t>
        <a:bodyPr/>
        <a:lstStyle/>
        <a:p>
          <a:endParaRPr lang="LID4096"/>
        </a:p>
      </dgm:t>
    </dgm:pt>
    <dgm:pt modelId="{5D798CE7-4B8E-4915-8BB0-BA2C63CC72F6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Detection</a:t>
          </a:r>
          <a:endParaRPr lang="LID4096" dirty="0"/>
        </a:p>
      </dgm:t>
    </dgm:pt>
    <dgm:pt modelId="{3266B250-776A-42EB-9AB4-A2EF9224D748}" type="parTrans" cxnId="{0E86ECB9-26AC-46B4-AD65-4FC1A1C21296}">
      <dgm:prSet/>
      <dgm:spPr/>
      <dgm:t>
        <a:bodyPr/>
        <a:lstStyle/>
        <a:p>
          <a:endParaRPr lang="LID4096"/>
        </a:p>
      </dgm:t>
    </dgm:pt>
    <dgm:pt modelId="{7F2725EF-7FE1-4139-9EA9-9EAD3B5FEFA4}" type="sibTrans" cxnId="{0E86ECB9-26AC-46B4-AD65-4FC1A1C21296}">
      <dgm:prSet/>
      <dgm:spPr/>
      <dgm:t>
        <a:bodyPr/>
        <a:lstStyle/>
        <a:p>
          <a:endParaRPr lang="LID4096"/>
        </a:p>
      </dgm:t>
    </dgm:pt>
    <dgm:pt modelId="{EC689AA1-F07C-41C4-B0DD-30FBDC6E93E9}">
      <dgm:prSet/>
      <dgm:spPr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dirty="0"/>
            <a:t>IoT Automation</a:t>
          </a:r>
          <a:endParaRPr lang="LID4096" dirty="0"/>
        </a:p>
      </dgm:t>
    </dgm:pt>
    <dgm:pt modelId="{F4C002CE-89AA-47D9-A8D0-8B0F0F868F13}" type="parTrans" cxnId="{3138F3B1-D9EA-4ED2-AED7-00260C7A6570}">
      <dgm:prSet/>
      <dgm:spPr/>
      <dgm:t>
        <a:bodyPr/>
        <a:lstStyle/>
        <a:p>
          <a:endParaRPr lang="LID4096"/>
        </a:p>
      </dgm:t>
    </dgm:pt>
    <dgm:pt modelId="{B5B8F5F4-7906-47BF-BDA3-807AECBBE21B}" type="sibTrans" cxnId="{3138F3B1-D9EA-4ED2-AED7-00260C7A6570}">
      <dgm:prSet/>
      <dgm:spPr/>
      <dgm:t>
        <a:bodyPr/>
        <a:lstStyle/>
        <a:p>
          <a:endParaRPr lang="LID4096"/>
        </a:p>
      </dgm:t>
    </dgm:pt>
    <dgm:pt modelId="{A6E8B5F0-AD69-4951-B58F-CE57CA3626B8}" type="pres">
      <dgm:prSet presAssocID="{C899F6CC-AF34-4882-B73D-339BD720BB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6343C0-EB0A-467C-A740-9E9DB104C88E}" type="pres">
      <dgm:prSet presAssocID="{9B27C739-7C64-4439-9A31-1EBB775E1272}" presName="hierRoot1" presStyleCnt="0">
        <dgm:presLayoutVars>
          <dgm:hierBranch val="init"/>
        </dgm:presLayoutVars>
      </dgm:prSet>
      <dgm:spPr/>
    </dgm:pt>
    <dgm:pt modelId="{A13F6C9C-4365-44CC-A7B5-660D2ECB635F}" type="pres">
      <dgm:prSet presAssocID="{9B27C739-7C64-4439-9A31-1EBB775E1272}" presName="rootComposite1" presStyleCnt="0"/>
      <dgm:spPr/>
    </dgm:pt>
    <dgm:pt modelId="{149F8DBE-9FD1-4313-B0A5-B14D1FC90DF7}" type="pres">
      <dgm:prSet presAssocID="{9B27C739-7C64-4439-9A31-1EBB775E1272}" presName="rootText1" presStyleLbl="node0" presStyleIdx="0" presStyleCnt="2">
        <dgm:presLayoutVars>
          <dgm:chPref val="3"/>
        </dgm:presLayoutVars>
      </dgm:prSet>
      <dgm:spPr/>
    </dgm:pt>
    <dgm:pt modelId="{843FC1CC-EA69-476B-A840-22A387F9FE94}" type="pres">
      <dgm:prSet presAssocID="{9B27C739-7C64-4439-9A31-1EBB775E1272}" presName="rootConnector1" presStyleLbl="node1" presStyleIdx="0" presStyleCnt="0"/>
      <dgm:spPr/>
    </dgm:pt>
    <dgm:pt modelId="{444EAF4C-5644-4E13-8D7D-1320EA8DE30B}" type="pres">
      <dgm:prSet presAssocID="{9B27C739-7C64-4439-9A31-1EBB775E1272}" presName="hierChild2" presStyleCnt="0"/>
      <dgm:spPr/>
    </dgm:pt>
    <dgm:pt modelId="{24004745-D605-4D9D-914D-F34832BCC4BE}" type="pres">
      <dgm:prSet presAssocID="{D5DD7414-1C44-493B-B37E-EBE397C4260C}" presName="Name64" presStyleLbl="parChTrans1D2" presStyleIdx="0" presStyleCnt="2"/>
      <dgm:spPr/>
    </dgm:pt>
    <dgm:pt modelId="{F2361B59-AFD1-4F27-8E6A-8C5B9119E411}" type="pres">
      <dgm:prSet presAssocID="{3E6F82A3-F9FB-4115-AF16-052DF37EC05A}" presName="hierRoot2" presStyleCnt="0">
        <dgm:presLayoutVars>
          <dgm:hierBranch val="init"/>
        </dgm:presLayoutVars>
      </dgm:prSet>
      <dgm:spPr/>
    </dgm:pt>
    <dgm:pt modelId="{E39CD068-F085-474A-B370-BB687FE58616}" type="pres">
      <dgm:prSet presAssocID="{3E6F82A3-F9FB-4115-AF16-052DF37EC05A}" presName="rootComposite" presStyleCnt="0"/>
      <dgm:spPr/>
    </dgm:pt>
    <dgm:pt modelId="{E138A2B0-A8B7-4B3F-9453-02EF63E30046}" type="pres">
      <dgm:prSet presAssocID="{3E6F82A3-F9FB-4115-AF16-052DF37EC05A}" presName="rootText" presStyleLbl="node2" presStyleIdx="0" presStyleCnt="2" custLinFactY="-399" custLinFactNeighborX="-2450" custLinFactNeighborY="-100000">
        <dgm:presLayoutVars>
          <dgm:chPref val="3"/>
        </dgm:presLayoutVars>
      </dgm:prSet>
      <dgm:spPr/>
    </dgm:pt>
    <dgm:pt modelId="{78A54ADC-76CA-4763-AF68-500F7BEB7A19}" type="pres">
      <dgm:prSet presAssocID="{3E6F82A3-F9FB-4115-AF16-052DF37EC05A}" presName="rootConnector" presStyleLbl="node2" presStyleIdx="0" presStyleCnt="2"/>
      <dgm:spPr/>
    </dgm:pt>
    <dgm:pt modelId="{2E7C70C7-2814-4F7A-9148-6AA8ECFD17A9}" type="pres">
      <dgm:prSet presAssocID="{3E6F82A3-F9FB-4115-AF16-052DF37EC05A}" presName="hierChild4" presStyleCnt="0"/>
      <dgm:spPr/>
    </dgm:pt>
    <dgm:pt modelId="{70A40F1E-E074-44F9-8EC3-BD4A0219E2B2}" type="pres">
      <dgm:prSet presAssocID="{C3EDF68C-1C0D-4F95-A366-B811DE2F206E}" presName="Name64" presStyleLbl="parChTrans1D3" presStyleIdx="0" presStyleCnt="4"/>
      <dgm:spPr/>
    </dgm:pt>
    <dgm:pt modelId="{3C3A4684-8AE7-4AB3-BF3B-E4B6F42ADF6F}" type="pres">
      <dgm:prSet presAssocID="{4674D6FD-7CBF-4427-8471-D1C17C7F039F}" presName="hierRoot2" presStyleCnt="0">
        <dgm:presLayoutVars>
          <dgm:hierBranch val="init"/>
        </dgm:presLayoutVars>
      </dgm:prSet>
      <dgm:spPr/>
    </dgm:pt>
    <dgm:pt modelId="{D31C12AC-BE48-4807-B6D9-7CFAED645AE7}" type="pres">
      <dgm:prSet presAssocID="{4674D6FD-7CBF-4427-8471-D1C17C7F039F}" presName="rootComposite" presStyleCnt="0"/>
      <dgm:spPr/>
    </dgm:pt>
    <dgm:pt modelId="{FA4F52AC-0597-4B0C-9822-76C8C8CA65FE}" type="pres">
      <dgm:prSet presAssocID="{4674D6FD-7CBF-4427-8471-D1C17C7F039F}" presName="rootText" presStyleLbl="node3" presStyleIdx="0" presStyleCnt="4" custLinFactY="-26073" custLinFactNeighborX="2858" custLinFactNeighborY="-100000">
        <dgm:presLayoutVars>
          <dgm:chPref val="3"/>
        </dgm:presLayoutVars>
      </dgm:prSet>
      <dgm:spPr/>
    </dgm:pt>
    <dgm:pt modelId="{38542641-FF70-44A2-9A1E-F5199C850055}" type="pres">
      <dgm:prSet presAssocID="{4674D6FD-7CBF-4427-8471-D1C17C7F039F}" presName="rootConnector" presStyleLbl="node3" presStyleIdx="0" presStyleCnt="4"/>
      <dgm:spPr/>
    </dgm:pt>
    <dgm:pt modelId="{6F22F037-81D9-4A11-88AA-5F5BC7D27481}" type="pres">
      <dgm:prSet presAssocID="{4674D6FD-7CBF-4427-8471-D1C17C7F039F}" presName="hierChild4" presStyleCnt="0"/>
      <dgm:spPr/>
    </dgm:pt>
    <dgm:pt modelId="{F5D031AE-38A7-4220-A7DC-4B2402CE5EFD}" type="pres">
      <dgm:prSet presAssocID="{D030CDAE-099B-4778-9605-0516C71DD23B}" presName="Name64" presStyleLbl="parChTrans1D4" presStyleIdx="0" presStyleCnt="4"/>
      <dgm:spPr/>
    </dgm:pt>
    <dgm:pt modelId="{0E76A88A-99EB-4926-A88E-8704E6A4ADAC}" type="pres">
      <dgm:prSet presAssocID="{3FB200A9-82D7-4B31-A4D4-90A7D3A9AE0D}" presName="hierRoot2" presStyleCnt="0">
        <dgm:presLayoutVars>
          <dgm:hierBranch val="init"/>
        </dgm:presLayoutVars>
      </dgm:prSet>
      <dgm:spPr/>
    </dgm:pt>
    <dgm:pt modelId="{0D24E91B-51E1-4E32-BB4C-2B2AF4863197}" type="pres">
      <dgm:prSet presAssocID="{3FB200A9-82D7-4B31-A4D4-90A7D3A9AE0D}" presName="rootComposite" presStyleCnt="0"/>
      <dgm:spPr/>
    </dgm:pt>
    <dgm:pt modelId="{1A003393-5DE6-482E-98D9-9092802B28A0}" type="pres">
      <dgm:prSet presAssocID="{3FB200A9-82D7-4B31-A4D4-90A7D3A9AE0D}" presName="rootText" presStyleLbl="node4" presStyleIdx="0" presStyleCnt="4" custLinFactY="-26073" custLinFactNeighborX="5774" custLinFactNeighborY="-100000">
        <dgm:presLayoutVars>
          <dgm:chPref val="3"/>
        </dgm:presLayoutVars>
      </dgm:prSet>
      <dgm:spPr/>
    </dgm:pt>
    <dgm:pt modelId="{BE87DE0D-F983-44FA-9B1A-1C270626C5EA}" type="pres">
      <dgm:prSet presAssocID="{3FB200A9-82D7-4B31-A4D4-90A7D3A9AE0D}" presName="rootConnector" presStyleLbl="node4" presStyleIdx="0" presStyleCnt="4"/>
      <dgm:spPr/>
    </dgm:pt>
    <dgm:pt modelId="{19458CD8-2B38-4A37-AD83-39F53A50B9C6}" type="pres">
      <dgm:prSet presAssocID="{3FB200A9-82D7-4B31-A4D4-90A7D3A9AE0D}" presName="hierChild4" presStyleCnt="0"/>
      <dgm:spPr/>
    </dgm:pt>
    <dgm:pt modelId="{5939B9C6-52D7-4ACD-B8F3-07E4890E7EC4}" type="pres">
      <dgm:prSet presAssocID="{3FB200A9-82D7-4B31-A4D4-90A7D3A9AE0D}" presName="hierChild5" presStyleCnt="0"/>
      <dgm:spPr/>
    </dgm:pt>
    <dgm:pt modelId="{B08A3702-B91C-484F-8606-8D57453EF043}" type="pres">
      <dgm:prSet presAssocID="{4674D6FD-7CBF-4427-8471-D1C17C7F039F}" presName="hierChild5" presStyleCnt="0"/>
      <dgm:spPr/>
    </dgm:pt>
    <dgm:pt modelId="{535583E6-774F-4B98-A68F-5D21DE29D04B}" type="pres">
      <dgm:prSet presAssocID="{64963DF1-6040-42BF-8D8C-12244E96E056}" presName="Name64" presStyleLbl="parChTrans1D3" presStyleIdx="1" presStyleCnt="4"/>
      <dgm:spPr/>
    </dgm:pt>
    <dgm:pt modelId="{0E97F07C-C625-4F4E-90F1-68FB06F567DA}" type="pres">
      <dgm:prSet presAssocID="{FD619DFF-9AC3-4339-848A-BF4098C7682A}" presName="hierRoot2" presStyleCnt="0">
        <dgm:presLayoutVars>
          <dgm:hierBranch val="init"/>
        </dgm:presLayoutVars>
      </dgm:prSet>
      <dgm:spPr/>
    </dgm:pt>
    <dgm:pt modelId="{057CF475-37DD-4725-B7CD-7A27704B6F38}" type="pres">
      <dgm:prSet presAssocID="{FD619DFF-9AC3-4339-848A-BF4098C7682A}" presName="rootComposite" presStyleCnt="0"/>
      <dgm:spPr/>
    </dgm:pt>
    <dgm:pt modelId="{3E8FB2AB-CAAC-4487-A131-460E5CA48119}" type="pres">
      <dgm:prSet presAssocID="{FD619DFF-9AC3-4339-848A-BF4098C7682A}" presName="rootText" presStyleLbl="node3" presStyleIdx="1" presStyleCnt="4" custLinFactNeighborX="-632" custLinFactNeighborY="-72746">
        <dgm:presLayoutVars>
          <dgm:chPref val="3"/>
        </dgm:presLayoutVars>
      </dgm:prSet>
      <dgm:spPr/>
    </dgm:pt>
    <dgm:pt modelId="{A1195649-F447-4044-BE8E-CAC7A6856305}" type="pres">
      <dgm:prSet presAssocID="{FD619DFF-9AC3-4339-848A-BF4098C7682A}" presName="rootConnector" presStyleLbl="node3" presStyleIdx="1" presStyleCnt="4"/>
      <dgm:spPr/>
    </dgm:pt>
    <dgm:pt modelId="{70CA324D-D4F0-4B1E-B26E-14C146F58EE2}" type="pres">
      <dgm:prSet presAssocID="{FD619DFF-9AC3-4339-848A-BF4098C7682A}" presName="hierChild4" presStyleCnt="0"/>
      <dgm:spPr/>
    </dgm:pt>
    <dgm:pt modelId="{FC4F5C29-0F48-46FA-A3AA-A60B342174BE}" type="pres">
      <dgm:prSet presAssocID="{E0679E98-0F8A-4EFE-9CD6-5E9A685DD8F5}" presName="Name64" presStyleLbl="parChTrans1D4" presStyleIdx="1" presStyleCnt="4"/>
      <dgm:spPr/>
    </dgm:pt>
    <dgm:pt modelId="{12CBE91B-BDC0-46A8-971C-154153ABFDC8}" type="pres">
      <dgm:prSet presAssocID="{25BA8EA3-3C50-4262-B5AB-D87CFE48DF9B}" presName="hierRoot2" presStyleCnt="0">
        <dgm:presLayoutVars>
          <dgm:hierBranch val="init"/>
        </dgm:presLayoutVars>
      </dgm:prSet>
      <dgm:spPr/>
    </dgm:pt>
    <dgm:pt modelId="{8DC22D05-24A2-4971-B200-A45B33A0A70E}" type="pres">
      <dgm:prSet presAssocID="{25BA8EA3-3C50-4262-B5AB-D87CFE48DF9B}" presName="rootComposite" presStyleCnt="0"/>
      <dgm:spPr/>
    </dgm:pt>
    <dgm:pt modelId="{FB58E212-71FD-421D-A819-C327630C1C56}" type="pres">
      <dgm:prSet presAssocID="{25BA8EA3-3C50-4262-B5AB-D87CFE48DF9B}" presName="rootText" presStyleLbl="node4" presStyleIdx="1" presStyleCnt="4" custLinFactNeighborX="2508" custLinFactNeighborY="-72746">
        <dgm:presLayoutVars>
          <dgm:chPref val="3"/>
        </dgm:presLayoutVars>
      </dgm:prSet>
      <dgm:spPr/>
    </dgm:pt>
    <dgm:pt modelId="{81BC3BBC-AE83-4B09-9444-631B5AEF5373}" type="pres">
      <dgm:prSet presAssocID="{25BA8EA3-3C50-4262-B5AB-D87CFE48DF9B}" presName="rootConnector" presStyleLbl="node4" presStyleIdx="1" presStyleCnt="4"/>
      <dgm:spPr/>
    </dgm:pt>
    <dgm:pt modelId="{F9848075-7666-407C-8413-AF4A66AB6DB9}" type="pres">
      <dgm:prSet presAssocID="{25BA8EA3-3C50-4262-B5AB-D87CFE48DF9B}" presName="hierChild4" presStyleCnt="0"/>
      <dgm:spPr/>
    </dgm:pt>
    <dgm:pt modelId="{7921BC2E-1526-4FEE-8E3E-48A945F765A7}" type="pres">
      <dgm:prSet presAssocID="{4D7E5E8F-110B-4ACC-91AC-EE20B69BFBFE}" presName="Name64" presStyleLbl="parChTrans1D4" presStyleIdx="2" presStyleCnt="4"/>
      <dgm:spPr/>
    </dgm:pt>
    <dgm:pt modelId="{3BEE247E-0E07-418D-869C-882A24529BB7}" type="pres">
      <dgm:prSet presAssocID="{12BA258D-9DEC-4AF3-A126-02CD8592F3E7}" presName="hierRoot2" presStyleCnt="0">
        <dgm:presLayoutVars>
          <dgm:hierBranch val="init"/>
        </dgm:presLayoutVars>
      </dgm:prSet>
      <dgm:spPr/>
    </dgm:pt>
    <dgm:pt modelId="{5DCF441D-4850-4630-8E3B-E3078153D4A8}" type="pres">
      <dgm:prSet presAssocID="{12BA258D-9DEC-4AF3-A126-02CD8592F3E7}" presName="rootComposite" presStyleCnt="0"/>
      <dgm:spPr/>
    </dgm:pt>
    <dgm:pt modelId="{A9FAA9A9-FC69-4618-A446-0F661F1B9F51}" type="pres">
      <dgm:prSet presAssocID="{12BA258D-9DEC-4AF3-A126-02CD8592F3E7}" presName="rootText" presStyleLbl="node4" presStyleIdx="2" presStyleCnt="4" custLinFactX="-79200" custLinFactY="33190" custLinFactNeighborX="-100000" custLinFactNeighborY="100000">
        <dgm:presLayoutVars>
          <dgm:chPref val="3"/>
        </dgm:presLayoutVars>
      </dgm:prSet>
      <dgm:spPr/>
    </dgm:pt>
    <dgm:pt modelId="{125E7DB8-6B81-4328-86C3-762F58062C37}" type="pres">
      <dgm:prSet presAssocID="{12BA258D-9DEC-4AF3-A126-02CD8592F3E7}" presName="rootConnector" presStyleLbl="node4" presStyleIdx="2" presStyleCnt="4"/>
      <dgm:spPr/>
    </dgm:pt>
    <dgm:pt modelId="{EC69989B-A4E5-4481-BE77-C966D236E2F6}" type="pres">
      <dgm:prSet presAssocID="{12BA258D-9DEC-4AF3-A126-02CD8592F3E7}" presName="hierChild4" presStyleCnt="0"/>
      <dgm:spPr/>
    </dgm:pt>
    <dgm:pt modelId="{32A354D9-4D1F-4AEE-9A1D-3E0EB3860C91}" type="pres">
      <dgm:prSet presAssocID="{12BA258D-9DEC-4AF3-A126-02CD8592F3E7}" presName="hierChild5" presStyleCnt="0"/>
      <dgm:spPr/>
    </dgm:pt>
    <dgm:pt modelId="{4552ADEC-AC35-4F9D-B8DF-6AC8F10F234D}" type="pres">
      <dgm:prSet presAssocID="{9F12D90C-4A1E-4519-9821-93B61CC31934}" presName="Name64" presStyleLbl="parChTrans1D4" presStyleIdx="3" presStyleCnt="4"/>
      <dgm:spPr/>
    </dgm:pt>
    <dgm:pt modelId="{9EB931E9-5F88-4BA7-96FB-C9B84BFE1E3B}" type="pres">
      <dgm:prSet presAssocID="{986ADF10-CE83-4899-B053-9C591ACD5222}" presName="hierRoot2" presStyleCnt="0">
        <dgm:presLayoutVars>
          <dgm:hierBranch val="init"/>
        </dgm:presLayoutVars>
      </dgm:prSet>
      <dgm:spPr/>
    </dgm:pt>
    <dgm:pt modelId="{A952CE40-E922-477B-ABC5-5B0D1804A891}" type="pres">
      <dgm:prSet presAssocID="{986ADF10-CE83-4899-B053-9C591ACD5222}" presName="rootComposite" presStyleCnt="0"/>
      <dgm:spPr/>
    </dgm:pt>
    <dgm:pt modelId="{747E0AB2-B7C7-4371-A6E9-D9330942D1F5}" type="pres">
      <dgm:prSet presAssocID="{986ADF10-CE83-4899-B053-9C591ACD5222}" presName="rootText" presStyleLbl="node4" presStyleIdx="3" presStyleCnt="4" custLinFactNeighborX="-39924" custLinFactNeighborY="1976">
        <dgm:presLayoutVars>
          <dgm:chPref val="3"/>
        </dgm:presLayoutVars>
      </dgm:prSet>
      <dgm:spPr/>
    </dgm:pt>
    <dgm:pt modelId="{BB32D0DF-788C-4F5E-B304-F25194F7C857}" type="pres">
      <dgm:prSet presAssocID="{986ADF10-CE83-4899-B053-9C591ACD5222}" presName="rootConnector" presStyleLbl="node4" presStyleIdx="3" presStyleCnt="4"/>
      <dgm:spPr/>
    </dgm:pt>
    <dgm:pt modelId="{9CD42ABA-8C8F-40E1-8C3B-156A1EB8BD30}" type="pres">
      <dgm:prSet presAssocID="{986ADF10-CE83-4899-B053-9C591ACD5222}" presName="hierChild4" presStyleCnt="0"/>
      <dgm:spPr/>
    </dgm:pt>
    <dgm:pt modelId="{022AD7F0-CD28-4422-8D41-0E1D4E9DAE24}" type="pres">
      <dgm:prSet presAssocID="{986ADF10-CE83-4899-B053-9C591ACD5222}" presName="hierChild5" presStyleCnt="0"/>
      <dgm:spPr/>
    </dgm:pt>
    <dgm:pt modelId="{61EA8277-AF85-46C0-9B0B-922C3B4014D6}" type="pres">
      <dgm:prSet presAssocID="{25BA8EA3-3C50-4262-B5AB-D87CFE48DF9B}" presName="hierChild5" presStyleCnt="0"/>
      <dgm:spPr/>
    </dgm:pt>
    <dgm:pt modelId="{DAFC3507-CAB6-4C67-B3A2-617FA8A4A393}" type="pres">
      <dgm:prSet presAssocID="{FD619DFF-9AC3-4339-848A-BF4098C7682A}" presName="hierChild5" presStyleCnt="0"/>
      <dgm:spPr/>
    </dgm:pt>
    <dgm:pt modelId="{6B16EA63-153B-4C9D-9B81-09A17D754615}" type="pres">
      <dgm:prSet presAssocID="{3E6F82A3-F9FB-4115-AF16-052DF37EC05A}" presName="hierChild5" presStyleCnt="0"/>
      <dgm:spPr/>
    </dgm:pt>
    <dgm:pt modelId="{411B7920-ED74-4333-92C5-6DD480705E3C}" type="pres">
      <dgm:prSet presAssocID="{3266B250-776A-42EB-9AB4-A2EF9224D748}" presName="Name64" presStyleLbl="parChTrans1D2" presStyleIdx="1" presStyleCnt="2"/>
      <dgm:spPr/>
    </dgm:pt>
    <dgm:pt modelId="{701C5AF2-818D-4011-A080-43DB1F46FFEF}" type="pres">
      <dgm:prSet presAssocID="{5D798CE7-4B8E-4915-8BB0-BA2C63CC72F6}" presName="hierRoot2" presStyleCnt="0">
        <dgm:presLayoutVars>
          <dgm:hierBranch val="init"/>
        </dgm:presLayoutVars>
      </dgm:prSet>
      <dgm:spPr/>
    </dgm:pt>
    <dgm:pt modelId="{12B6CA5C-E41A-4E95-B308-6B9E84B5F2A9}" type="pres">
      <dgm:prSet presAssocID="{5D798CE7-4B8E-4915-8BB0-BA2C63CC72F6}" presName="rootComposite" presStyleCnt="0"/>
      <dgm:spPr/>
    </dgm:pt>
    <dgm:pt modelId="{85D9993E-3436-46EC-A874-34239B2125F6}" type="pres">
      <dgm:prSet presAssocID="{5D798CE7-4B8E-4915-8BB0-BA2C63CC72F6}" presName="rootText" presStyleLbl="node2" presStyleIdx="1" presStyleCnt="2">
        <dgm:presLayoutVars>
          <dgm:chPref val="3"/>
        </dgm:presLayoutVars>
      </dgm:prSet>
      <dgm:spPr/>
    </dgm:pt>
    <dgm:pt modelId="{45E3B32E-55DE-4AEB-A835-BA96EF0EF989}" type="pres">
      <dgm:prSet presAssocID="{5D798CE7-4B8E-4915-8BB0-BA2C63CC72F6}" presName="rootConnector" presStyleLbl="node2" presStyleIdx="1" presStyleCnt="2"/>
      <dgm:spPr/>
    </dgm:pt>
    <dgm:pt modelId="{2DDEAB74-7FCC-48DA-BAC3-877358E5B9CC}" type="pres">
      <dgm:prSet presAssocID="{5D798CE7-4B8E-4915-8BB0-BA2C63CC72F6}" presName="hierChild4" presStyleCnt="0"/>
      <dgm:spPr/>
    </dgm:pt>
    <dgm:pt modelId="{85E0FDAC-2700-4E3B-8C17-BA942D17BDBF}" type="pres">
      <dgm:prSet presAssocID="{0C347E4E-3431-410B-A8D9-93F4A688CF56}" presName="Name64" presStyleLbl="parChTrans1D3" presStyleIdx="2" presStyleCnt="4"/>
      <dgm:spPr/>
    </dgm:pt>
    <dgm:pt modelId="{22A2A023-3B2F-4F71-9E82-B02B3957163E}" type="pres">
      <dgm:prSet presAssocID="{EA58B903-F027-40ED-804C-4841DA432040}" presName="hierRoot2" presStyleCnt="0">
        <dgm:presLayoutVars>
          <dgm:hierBranch val="init"/>
        </dgm:presLayoutVars>
      </dgm:prSet>
      <dgm:spPr/>
    </dgm:pt>
    <dgm:pt modelId="{612B3BC0-7254-42CE-BA1A-78C7A62CA781}" type="pres">
      <dgm:prSet presAssocID="{EA58B903-F027-40ED-804C-4841DA432040}" presName="rootComposite" presStyleCnt="0"/>
      <dgm:spPr/>
    </dgm:pt>
    <dgm:pt modelId="{BB89292F-41A3-4790-9504-8D838931DF99}" type="pres">
      <dgm:prSet presAssocID="{EA58B903-F027-40ED-804C-4841DA432040}" presName="rootText" presStyleLbl="node3" presStyleIdx="2" presStyleCnt="4" custLinFactNeighborX="-15460" custLinFactNeighborY="74855">
        <dgm:presLayoutVars>
          <dgm:chPref val="3"/>
        </dgm:presLayoutVars>
      </dgm:prSet>
      <dgm:spPr/>
    </dgm:pt>
    <dgm:pt modelId="{0A6C88F3-83F3-4EDD-AB50-FCB5E8C9C75A}" type="pres">
      <dgm:prSet presAssocID="{EA58B903-F027-40ED-804C-4841DA432040}" presName="rootConnector" presStyleLbl="node3" presStyleIdx="2" presStyleCnt="4"/>
      <dgm:spPr/>
    </dgm:pt>
    <dgm:pt modelId="{AAB4EC04-9F5C-4A6B-97B2-BB196EA4D667}" type="pres">
      <dgm:prSet presAssocID="{EA58B903-F027-40ED-804C-4841DA432040}" presName="hierChild4" presStyleCnt="0"/>
      <dgm:spPr/>
    </dgm:pt>
    <dgm:pt modelId="{ED70B6AA-F877-402C-B195-CF208E8F8D9F}" type="pres">
      <dgm:prSet presAssocID="{EA58B903-F027-40ED-804C-4841DA432040}" presName="hierChild5" presStyleCnt="0"/>
      <dgm:spPr/>
    </dgm:pt>
    <dgm:pt modelId="{9B4BF478-916C-4B15-941C-D859180A031D}" type="pres">
      <dgm:prSet presAssocID="{34A935BF-E23E-40E3-9085-C4AF79CA1468}" presName="Name64" presStyleLbl="parChTrans1D3" presStyleIdx="3" presStyleCnt="4"/>
      <dgm:spPr/>
    </dgm:pt>
    <dgm:pt modelId="{975720E2-63FA-4124-B4EF-C3A282E3B853}" type="pres">
      <dgm:prSet presAssocID="{0DCB1EE9-5058-41C2-B2BD-F3285B60AF2B}" presName="hierRoot2" presStyleCnt="0">
        <dgm:presLayoutVars>
          <dgm:hierBranch val="init"/>
        </dgm:presLayoutVars>
      </dgm:prSet>
      <dgm:spPr/>
    </dgm:pt>
    <dgm:pt modelId="{D5413D7E-CC03-497D-95E4-C285CE60DC9D}" type="pres">
      <dgm:prSet presAssocID="{0DCB1EE9-5058-41C2-B2BD-F3285B60AF2B}" presName="rootComposite" presStyleCnt="0"/>
      <dgm:spPr/>
    </dgm:pt>
    <dgm:pt modelId="{AAB36659-8330-4763-A1F3-73D497870C74}" type="pres">
      <dgm:prSet presAssocID="{0DCB1EE9-5058-41C2-B2BD-F3285B60AF2B}" presName="rootText" presStyleLbl="node3" presStyleIdx="3" presStyleCnt="4" custLinFactY="6213" custLinFactNeighborX="-18002" custLinFactNeighborY="100000">
        <dgm:presLayoutVars>
          <dgm:chPref val="3"/>
        </dgm:presLayoutVars>
      </dgm:prSet>
      <dgm:spPr/>
    </dgm:pt>
    <dgm:pt modelId="{6BFFCE8D-19CC-46C0-857F-5F6EC1569698}" type="pres">
      <dgm:prSet presAssocID="{0DCB1EE9-5058-41C2-B2BD-F3285B60AF2B}" presName="rootConnector" presStyleLbl="node3" presStyleIdx="3" presStyleCnt="4"/>
      <dgm:spPr/>
    </dgm:pt>
    <dgm:pt modelId="{A8AA15AE-ABDA-4682-B694-5DEBDA8CDEC3}" type="pres">
      <dgm:prSet presAssocID="{0DCB1EE9-5058-41C2-B2BD-F3285B60AF2B}" presName="hierChild4" presStyleCnt="0"/>
      <dgm:spPr/>
    </dgm:pt>
    <dgm:pt modelId="{3A0CB85B-F6D8-441D-B762-4DAB46BB91D2}" type="pres">
      <dgm:prSet presAssocID="{0DCB1EE9-5058-41C2-B2BD-F3285B60AF2B}" presName="hierChild5" presStyleCnt="0"/>
      <dgm:spPr/>
    </dgm:pt>
    <dgm:pt modelId="{71EF291B-1BAB-4EA0-938D-4F6C8192A73D}" type="pres">
      <dgm:prSet presAssocID="{5D798CE7-4B8E-4915-8BB0-BA2C63CC72F6}" presName="hierChild5" presStyleCnt="0"/>
      <dgm:spPr/>
    </dgm:pt>
    <dgm:pt modelId="{D170BCB8-1A9D-4CC9-97EA-0ABD2AFFA200}" type="pres">
      <dgm:prSet presAssocID="{9B27C739-7C64-4439-9A31-1EBB775E1272}" presName="hierChild3" presStyleCnt="0"/>
      <dgm:spPr/>
    </dgm:pt>
    <dgm:pt modelId="{10DF0A7B-37E8-4693-8A81-5874BCAF2286}" type="pres">
      <dgm:prSet presAssocID="{EC689AA1-F07C-41C4-B0DD-30FBDC6E93E9}" presName="hierRoot1" presStyleCnt="0">
        <dgm:presLayoutVars>
          <dgm:hierBranch val="init"/>
        </dgm:presLayoutVars>
      </dgm:prSet>
      <dgm:spPr/>
    </dgm:pt>
    <dgm:pt modelId="{CFB4AC12-AD86-458B-ADC4-013688B5786C}" type="pres">
      <dgm:prSet presAssocID="{EC689AA1-F07C-41C4-B0DD-30FBDC6E93E9}" presName="rootComposite1" presStyleCnt="0"/>
      <dgm:spPr/>
    </dgm:pt>
    <dgm:pt modelId="{4034970F-9488-4AA8-A6FE-EB1071A22ABD}" type="pres">
      <dgm:prSet presAssocID="{EC689AA1-F07C-41C4-B0DD-30FBDC6E93E9}" presName="rootText1" presStyleLbl="node0" presStyleIdx="1" presStyleCnt="2" custLinFactX="200000" custLinFactNeighborX="232329" custLinFactNeighborY="54124">
        <dgm:presLayoutVars>
          <dgm:chPref val="3"/>
        </dgm:presLayoutVars>
      </dgm:prSet>
      <dgm:spPr/>
    </dgm:pt>
    <dgm:pt modelId="{4579CA79-3188-4529-9CB2-14486FEBC1CF}" type="pres">
      <dgm:prSet presAssocID="{EC689AA1-F07C-41C4-B0DD-30FBDC6E93E9}" presName="rootConnector1" presStyleLbl="node1" presStyleIdx="0" presStyleCnt="0"/>
      <dgm:spPr/>
    </dgm:pt>
    <dgm:pt modelId="{08505C34-3A2C-464A-8EAD-408E07427759}" type="pres">
      <dgm:prSet presAssocID="{EC689AA1-F07C-41C4-B0DD-30FBDC6E93E9}" presName="hierChild2" presStyleCnt="0"/>
      <dgm:spPr/>
    </dgm:pt>
    <dgm:pt modelId="{19A57EBF-C81A-4F77-9965-9E67304006A4}" type="pres">
      <dgm:prSet presAssocID="{EC689AA1-F07C-41C4-B0DD-30FBDC6E93E9}" presName="hierChild3" presStyleCnt="0"/>
      <dgm:spPr/>
    </dgm:pt>
  </dgm:ptLst>
  <dgm:cxnLst>
    <dgm:cxn modelId="{A61A2A0C-04F4-489C-B340-96BCA516D0D4}" type="presOf" srcId="{0C347E4E-3431-410B-A8D9-93F4A688CF56}" destId="{85E0FDAC-2700-4E3B-8C17-BA942D17BDBF}" srcOrd="0" destOrd="0" presId="urn:microsoft.com/office/officeart/2009/3/layout/HorizontalOrganizationChart"/>
    <dgm:cxn modelId="{61E2DE0F-33A5-481E-99F8-D084B9EEECBC}" type="presOf" srcId="{EC689AA1-F07C-41C4-B0DD-30FBDC6E93E9}" destId="{4579CA79-3188-4529-9CB2-14486FEBC1CF}" srcOrd="1" destOrd="0" presId="urn:microsoft.com/office/officeart/2009/3/layout/HorizontalOrganizationChart"/>
    <dgm:cxn modelId="{74842710-C09F-497A-860D-BF6F1E961BA4}" type="presOf" srcId="{12BA258D-9DEC-4AF3-A126-02CD8592F3E7}" destId="{125E7DB8-6B81-4328-86C3-762F58062C37}" srcOrd="1" destOrd="0" presId="urn:microsoft.com/office/officeart/2009/3/layout/HorizontalOrganizationChart"/>
    <dgm:cxn modelId="{811B1A12-CCE8-4AFE-B7D7-AD338B5F95A3}" srcId="{25BA8EA3-3C50-4262-B5AB-D87CFE48DF9B}" destId="{986ADF10-CE83-4899-B053-9C591ACD5222}" srcOrd="1" destOrd="0" parTransId="{9F12D90C-4A1E-4519-9821-93B61CC31934}" sibTransId="{1B51FB8D-DBA9-413E-91F9-053A9ED25E60}"/>
    <dgm:cxn modelId="{908BD715-2FBB-4A4E-965A-081325097221}" type="presOf" srcId="{3266B250-776A-42EB-9AB4-A2EF9224D748}" destId="{411B7920-ED74-4333-92C5-6DD480705E3C}" srcOrd="0" destOrd="0" presId="urn:microsoft.com/office/officeart/2009/3/layout/HorizontalOrganizationChart"/>
    <dgm:cxn modelId="{852F611E-DB9A-4D39-8198-6BD4162E0765}" srcId="{25BA8EA3-3C50-4262-B5AB-D87CFE48DF9B}" destId="{12BA258D-9DEC-4AF3-A126-02CD8592F3E7}" srcOrd="0" destOrd="0" parTransId="{4D7E5E8F-110B-4ACC-91AC-EE20B69BFBFE}" sibTransId="{B2E74117-2897-42CB-BE90-4442E4AF5162}"/>
    <dgm:cxn modelId="{69BBEE1F-9A7C-4526-8561-8E32B75E09F1}" type="presOf" srcId="{4D7E5E8F-110B-4ACC-91AC-EE20B69BFBFE}" destId="{7921BC2E-1526-4FEE-8E3E-48A945F765A7}" srcOrd="0" destOrd="0" presId="urn:microsoft.com/office/officeart/2009/3/layout/HorizontalOrganizationChart"/>
    <dgm:cxn modelId="{42D04B33-ECCD-4B16-BEFA-F0BA0BB19525}" type="presOf" srcId="{FD619DFF-9AC3-4339-848A-BF4098C7682A}" destId="{3E8FB2AB-CAAC-4487-A131-460E5CA48119}" srcOrd="0" destOrd="0" presId="urn:microsoft.com/office/officeart/2009/3/layout/HorizontalOrganizationChart"/>
    <dgm:cxn modelId="{FDBAA65D-8312-4980-B882-E6CA6A3F74F5}" type="presOf" srcId="{FD619DFF-9AC3-4339-848A-BF4098C7682A}" destId="{A1195649-F447-4044-BE8E-CAC7A6856305}" srcOrd="1" destOrd="0" presId="urn:microsoft.com/office/officeart/2009/3/layout/HorizontalOrganizationChart"/>
    <dgm:cxn modelId="{6B256060-1D21-41DF-8ABE-F8CEB40F5755}" type="presOf" srcId="{986ADF10-CE83-4899-B053-9C591ACD5222}" destId="{747E0AB2-B7C7-4371-A6E9-D9330942D1F5}" srcOrd="0" destOrd="0" presId="urn:microsoft.com/office/officeart/2009/3/layout/HorizontalOrganizationChart"/>
    <dgm:cxn modelId="{0CA51E61-C192-43B7-BA39-D98E43FD10A2}" type="presOf" srcId="{4674D6FD-7CBF-4427-8471-D1C17C7F039F}" destId="{38542641-FF70-44A2-9A1E-F5199C850055}" srcOrd="1" destOrd="0" presId="urn:microsoft.com/office/officeart/2009/3/layout/HorizontalOrganizationChart"/>
    <dgm:cxn modelId="{728CD461-AA38-4F4F-9059-FDFC315BF403}" type="presOf" srcId="{D5DD7414-1C44-493B-B37E-EBE397C4260C}" destId="{24004745-D605-4D9D-914D-F34832BCC4BE}" srcOrd="0" destOrd="0" presId="urn:microsoft.com/office/officeart/2009/3/layout/HorizontalOrganizationChart"/>
    <dgm:cxn modelId="{705B8C42-9B9D-49A8-A63C-6248CDAEFFBC}" type="presOf" srcId="{5D798CE7-4B8E-4915-8BB0-BA2C63CC72F6}" destId="{85D9993E-3436-46EC-A874-34239B2125F6}" srcOrd="0" destOrd="0" presId="urn:microsoft.com/office/officeart/2009/3/layout/HorizontalOrganizationChart"/>
    <dgm:cxn modelId="{B031D042-16AB-4E88-BEA2-8CDBCF48BF7A}" type="presOf" srcId="{25BA8EA3-3C50-4262-B5AB-D87CFE48DF9B}" destId="{FB58E212-71FD-421D-A819-C327630C1C56}" srcOrd="0" destOrd="0" presId="urn:microsoft.com/office/officeart/2009/3/layout/HorizontalOrganizationChart"/>
    <dgm:cxn modelId="{BA230843-2446-42F7-99C6-24EE65251D16}" type="presOf" srcId="{EC689AA1-F07C-41C4-B0DD-30FBDC6E93E9}" destId="{4034970F-9488-4AA8-A6FE-EB1071A22ABD}" srcOrd="0" destOrd="0" presId="urn:microsoft.com/office/officeart/2009/3/layout/HorizontalOrganizationChart"/>
    <dgm:cxn modelId="{E2888D66-E897-43F4-A230-A9D29572AE68}" type="presOf" srcId="{0DCB1EE9-5058-41C2-B2BD-F3285B60AF2B}" destId="{6BFFCE8D-19CC-46C0-857F-5F6EC1569698}" srcOrd="1" destOrd="0" presId="urn:microsoft.com/office/officeart/2009/3/layout/HorizontalOrganizationChart"/>
    <dgm:cxn modelId="{B03E3968-7562-460C-A9E5-5CC5AED336D9}" srcId="{4674D6FD-7CBF-4427-8471-D1C17C7F039F}" destId="{3FB200A9-82D7-4B31-A4D4-90A7D3A9AE0D}" srcOrd="0" destOrd="0" parTransId="{D030CDAE-099B-4778-9605-0516C71DD23B}" sibTransId="{97B57FAD-9553-4E05-85EB-11AB644F979F}"/>
    <dgm:cxn modelId="{CEE5046B-FEF2-46A1-B447-DCA3FDD62287}" srcId="{5D798CE7-4B8E-4915-8BB0-BA2C63CC72F6}" destId="{EA58B903-F027-40ED-804C-4841DA432040}" srcOrd="0" destOrd="0" parTransId="{0C347E4E-3431-410B-A8D9-93F4A688CF56}" sibTransId="{08F9D7EA-F314-462E-A20C-234EC0E7FAAE}"/>
    <dgm:cxn modelId="{9DE4446C-76A2-4025-BF76-03B19CD12421}" type="presOf" srcId="{5D798CE7-4B8E-4915-8BB0-BA2C63CC72F6}" destId="{45E3B32E-55DE-4AEB-A835-BA96EF0EF989}" srcOrd="1" destOrd="0" presId="urn:microsoft.com/office/officeart/2009/3/layout/HorizontalOrganizationChart"/>
    <dgm:cxn modelId="{CE4A4B4E-504D-4CDD-90F6-49AA0F2B22B8}" type="presOf" srcId="{EA58B903-F027-40ED-804C-4841DA432040}" destId="{0A6C88F3-83F3-4EDD-AB50-FCB5E8C9C75A}" srcOrd="1" destOrd="0" presId="urn:microsoft.com/office/officeart/2009/3/layout/HorizontalOrganizationChart"/>
    <dgm:cxn modelId="{90BA0250-906C-48C5-AB52-347A8B99728A}" type="presOf" srcId="{C899F6CC-AF34-4882-B73D-339BD720BBAA}" destId="{A6E8B5F0-AD69-4951-B58F-CE57CA3626B8}" srcOrd="0" destOrd="0" presId="urn:microsoft.com/office/officeart/2009/3/layout/HorizontalOrganizationChart"/>
    <dgm:cxn modelId="{15047751-DBCB-4ADD-9911-4407A0B1C8BF}" type="presOf" srcId="{D030CDAE-099B-4778-9605-0516C71DD23B}" destId="{F5D031AE-38A7-4220-A7DC-4B2402CE5EFD}" srcOrd="0" destOrd="0" presId="urn:microsoft.com/office/officeart/2009/3/layout/HorizontalOrganizationChart"/>
    <dgm:cxn modelId="{FCC2BA72-6029-44B1-AD6F-A72EB36782D5}" type="presOf" srcId="{9F12D90C-4A1E-4519-9821-93B61CC31934}" destId="{4552ADEC-AC35-4F9D-B8DF-6AC8F10F234D}" srcOrd="0" destOrd="0" presId="urn:microsoft.com/office/officeart/2009/3/layout/HorizontalOrganizationChart"/>
    <dgm:cxn modelId="{05A8AF56-301C-4FF7-8524-6F5C7765C17E}" srcId="{3E6F82A3-F9FB-4115-AF16-052DF37EC05A}" destId="{4674D6FD-7CBF-4427-8471-D1C17C7F039F}" srcOrd="0" destOrd="0" parTransId="{C3EDF68C-1C0D-4F95-A366-B811DE2F206E}" sibTransId="{788EA52C-4B17-4ECB-8A84-437BFA6D1D9F}"/>
    <dgm:cxn modelId="{016F6858-9C47-43B4-B35C-68C68FF0F816}" srcId="{5D798CE7-4B8E-4915-8BB0-BA2C63CC72F6}" destId="{0DCB1EE9-5058-41C2-B2BD-F3285B60AF2B}" srcOrd="1" destOrd="0" parTransId="{34A935BF-E23E-40E3-9085-C4AF79CA1468}" sibTransId="{C0B69A24-5516-470A-A7EE-7EEA381E9734}"/>
    <dgm:cxn modelId="{F2614B7B-DD67-4102-BEE3-D44B5850F4B7}" type="presOf" srcId="{3FB200A9-82D7-4B31-A4D4-90A7D3A9AE0D}" destId="{1A003393-5DE6-482E-98D9-9092802B28A0}" srcOrd="0" destOrd="0" presId="urn:microsoft.com/office/officeart/2009/3/layout/HorizontalOrganizationChart"/>
    <dgm:cxn modelId="{F5388186-F421-418D-B756-AA1796F4E3FF}" type="presOf" srcId="{3E6F82A3-F9FB-4115-AF16-052DF37EC05A}" destId="{78A54ADC-76CA-4763-AF68-500F7BEB7A19}" srcOrd="1" destOrd="0" presId="urn:microsoft.com/office/officeart/2009/3/layout/HorizontalOrganizationChart"/>
    <dgm:cxn modelId="{B68B4D94-A970-407A-914C-FAE3B362D3DF}" type="presOf" srcId="{E0679E98-0F8A-4EFE-9CD6-5E9A685DD8F5}" destId="{FC4F5C29-0F48-46FA-A3AA-A60B342174BE}" srcOrd="0" destOrd="0" presId="urn:microsoft.com/office/officeart/2009/3/layout/HorizontalOrganizationChart"/>
    <dgm:cxn modelId="{844CA694-7D1C-421C-8BD3-F201DF2B480C}" type="presOf" srcId="{4674D6FD-7CBF-4427-8471-D1C17C7F039F}" destId="{FA4F52AC-0597-4B0C-9822-76C8C8CA65FE}" srcOrd="0" destOrd="0" presId="urn:microsoft.com/office/officeart/2009/3/layout/HorizontalOrganizationChart"/>
    <dgm:cxn modelId="{0C2F3B9C-DE0A-433B-9E6C-A9930775C36C}" type="presOf" srcId="{986ADF10-CE83-4899-B053-9C591ACD5222}" destId="{BB32D0DF-788C-4F5E-B304-F25194F7C857}" srcOrd="1" destOrd="0" presId="urn:microsoft.com/office/officeart/2009/3/layout/HorizontalOrganizationChart"/>
    <dgm:cxn modelId="{02F9AEAA-755D-4A00-9ED8-E2FD052EE92B}" type="presOf" srcId="{9B27C739-7C64-4439-9A31-1EBB775E1272}" destId="{843FC1CC-EA69-476B-A840-22A387F9FE94}" srcOrd="1" destOrd="0" presId="urn:microsoft.com/office/officeart/2009/3/layout/HorizontalOrganizationChart"/>
    <dgm:cxn modelId="{97A0C4AE-B13A-4C4A-A7EA-0E2B7B06972F}" type="presOf" srcId="{34A935BF-E23E-40E3-9085-C4AF79CA1468}" destId="{9B4BF478-916C-4B15-941C-D859180A031D}" srcOrd="0" destOrd="0" presId="urn:microsoft.com/office/officeart/2009/3/layout/HorizontalOrganizationChart"/>
    <dgm:cxn modelId="{69DD3FAF-6A67-493E-8982-3B698C5BF697}" type="presOf" srcId="{0DCB1EE9-5058-41C2-B2BD-F3285B60AF2B}" destId="{AAB36659-8330-4763-A1F3-73D497870C74}" srcOrd="0" destOrd="0" presId="urn:microsoft.com/office/officeart/2009/3/layout/HorizontalOrganizationChart"/>
    <dgm:cxn modelId="{4D8CDDB1-5681-492C-ABAA-E4593A8B6A44}" srcId="{3E6F82A3-F9FB-4115-AF16-052DF37EC05A}" destId="{FD619DFF-9AC3-4339-848A-BF4098C7682A}" srcOrd="1" destOrd="0" parTransId="{64963DF1-6040-42BF-8D8C-12244E96E056}" sibTransId="{986D6E17-0B9D-454D-AAAE-C9CA7852FAC8}"/>
    <dgm:cxn modelId="{3138F3B1-D9EA-4ED2-AED7-00260C7A6570}" srcId="{C899F6CC-AF34-4882-B73D-339BD720BBAA}" destId="{EC689AA1-F07C-41C4-B0DD-30FBDC6E93E9}" srcOrd="1" destOrd="0" parTransId="{F4C002CE-89AA-47D9-A8D0-8B0F0F868F13}" sibTransId="{B5B8F5F4-7906-47BF-BDA3-807AECBBE21B}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0E86ECB9-26AC-46B4-AD65-4FC1A1C21296}" srcId="{9B27C739-7C64-4439-9A31-1EBB775E1272}" destId="{5D798CE7-4B8E-4915-8BB0-BA2C63CC72F6}" srcOrd="1" destOrd="0" parTransId="{3266B250-776A-42EB-9AB4-A2EF9224D748}" sibTransId="{7F2725EF-7FE1-4139-9EA9-9EAD3B5FEFA4}"/>
    <dgm:cxn modelId="{2B5915BF-B9E3-4FCD-A1D3-9ABD89FDD6AB}" type="presOf" srcId="{25BA8EA3-3C50-4262-B5AB-D87CFE48DF9B}" destId="{81BC3BBC-AE83-4B09-9444-631B5AEF5373}" srcOrd="1" destOrd="0" presId="urn:microsoft.com/office/officeart/2009/3/layout/HorizontalOrganizationChart"/>
    <dgm:cxn modelId="{DFA609C7-22C0-4724-BA43-163CBB01C440}" type="presOf" srcId="{C3EDF68C-1C0D-4F95-A366-B811DE2F206E}" destId="{70A40F1E-E074-44F9-8EC3-BD4A0219E2B2}" srcOrd="0" destOrd="0" presId="urn:microsoft.com/office/officeart/2009/3/layout/HorizontalOrganizationChart"/>
    <dgm:cxn modelId="{1C84F8CB-645F-44F1-AA65-A4D6810B359E}" type="presOf" srcId="{12BA258D-9DEC-4AF3-A126-02CD8592F3E7}" destId="{A9FAA9A9-FC69-4618-A446-0F661F1B9F51}" srcOrd="0" destOrd="0" presId="urn:microsoft.com/office/officeart/2009/3/layout/HorizontalOrganizationChart"/>
    <dgm:cxn modelId="{E2AB35D2-4D64-4A98-8395-29E98877CDB3}" type="presOf" srcId="{9B27C739-7C64-4439-9A31-1EBB775E1272}" destId="{149F8DBE-9FD1-4313-B0A5-B14D1FC90DF7}" srcOrd="0" destOrd="0" presId="urn:microsoft.com/office/officeart/2009/3/layout/HorizontalOrganizationChart"/>
    <dgm:cxn modelId="{2740D3DC-F190-4E41-A7A3-E30128D71EEE}" type="presOf" srcId="{EA58B903-F027-40ED-804C-4841DA432040}" destId="{BB89292F-41A3-4790-9504-8D838931DF99}" srcOrd="0" destOrd="0" presId="urn:microsoft.com/office/officeart/2009/3/layout/HorizontalOrganizationChart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4CE1CDE0-8602-4A63-9D53-CD8B6E2203A4}" type="presOf" srcId="{3FB200A9-82D7-4B31-A4D4-90A7D3A9AE0D}" destId="{BE87DE0D-F983-44FA-9B1A-1C270626C5EA}" srcOrd="1" destOrd="0" presId="urn:microsoft.com/office/officeart/2009/3/layout/HorizontalOrganizationChart"/>
    <dgm:cxn modelId="{099AE0E6-1FCB-41DF-BF92-EBFE5E86A4D9}" type="presOf" srcId="{3E6F82A3-F9FB-4115-AF16-052DF37EC05A}" destId="{E138A2B0-A8B7-4B3F-9453-02EF63E30046}" srcOrd="0" destOrd="0" presId="urn:microsoft.com/office/officeart/2009/3/layout/HorizontalOrganizationChart"/>
    <dgm:cxn modelId="{8C0CC8EA-70B5-4D83-BD69-2E869605C77D}" type="presOf" srcId="{64963DF1-6040-42BF-8D8C-12244E96E056}" destId="{535583E6-774F-4B98-A68F-5D21DE29D04B}" srcOrd="0" destOrd="0" presId="urn:microsoft.com/office/officeart/2009/3/layout/HorizontalOrganizationChart"/>
    <dgm:cxn modelId="{575BCDF0-4266-4084-B011-A57CCBBEF5B0}" srcId="{FD619DFF-9AC3-4339-848A-BF4098C7682A}" destId="{25BA8EA3-3C50-4262-B5AB-D87CFE48DF9B}" srcOrd="0" destOrd="0" parTransId="{E0679E98-0F8A-4EFE-9CD6-5E9A685DD8F5}" sibTransId="{048DC948-4B47-4FE5-AEC8-0E94D74EE9C5}"/>
    <dgm:cxn modelId="{5FC8AE18-916F-423C-B11A-F54CAE14EB81}" type="presParOf" srcId="{A6E8B5F0-AD69-4951-B58F-CE57CA3626B8}" destId="{5F6343C0-EB0A-467C-A740-9E9DB104C88E}" srcOrd="0" destOrd="0" presId="urn:microsoft.com/office/officeart/2009/3/layout/HorizontalOrganizationChart"/>
    <dgm:cxn modelId="{1A74B51B-68C3-4474-BB4E-CB3B91CD43D2}" type="presParOf" srcId="{5F6343C0-EB0A-467C-A740-9E9DB104C88E}" destId="{A13F6C9C-4365-44CC-A7B5-660D2ECB635F}" srcOrd="0" destOrd="0" presId="urn:microsoft.com/office/officeart/2009/3/layout/HorizontalOrganizationChart"/>
    <dgm:cxn modelId="{3F2FEC9F-02B2-49E3-BF67-0CA5C97FB125}" type="presParOf" srcId="{A13F6C9C-4365-44CC-A7B5-660D2ECB635F}" destId="{149F8DBE-9FD1-4313-B0A5-B14D1FC90DF7}" srcOrd="0" destOrd="0" presId="urn:microsoft.com/office/officeart/2009/3/layout/HorizontalOrganizationChart"/>
    <dgm:cxn modelId="{D0FF57E1-00CF-4CD3-A5B3-CA2B3AF08026}" type="presParOf" srcId="{A13F6C9C-4365-44CC-A7B5-660D2ECB635F}" destId="{843FC1CC-EA69-476B-A840-22A387F9FE94}" srcOrd="1" destOrd="0" presId="urn:microsoft.com/office/officeart/2009/3/layout/HorizontalOrganizationChart"/>
    <dgm:cxn modelId="{CA7C28C3-60AE-4942-8EA1-442B3A94B06D}" type="presParOf" srcId="{5F6343C0-EB0A-467C-A740-9E9DB104C88E}" destId="{444EAF4C-5644-4E13-8D7D-1320EA8DE30B}" srcOrd="1" destOrd="0" presId="urn:microsoft.com/office/officeart/2009/3/layout/HorizontalOrganizationChart"/>
    <dgm:cxn modelId="{9954962E-D7A9-4A0B-A48A-AC5BF422FBBE}" type="presParOf" srcId="{444EAF4C-5644-4E13-8D7D-1320EA8DE30B}" destId="{24004745-D605-4D9D-914D-F34832BCC4BE}" srcOrd="0" destOrd="0" presId="urn:microsoft.com/office/officeart/2009/3/layout/HorizontalOrganizationChart"/>
    <dgm:cxn modelId="{AFC5D54F-4F13-4518-861F-EEDE3783CFE6}" type="presParOf" srcId="{444EAF4C-5644-4E13-8D7D-1320EA8DE30B}" destId="{F2361B59-AFD1-4F27-8E6A-8C5B9119E411}" srcOrd="1" destOrd="0" presId="urn:microsoft.com/office/officeart/2009/3/layout/HorizontalOrganizationChart"/>
    <dgm:cxn modelId="{2F0E692F-E421-4F0E-B224-6A2D9B549278}" type="presParOf" srcId="{F2361B59-AFD1-4F27-8E6A-8C5B9119E411}" destId="{E39CD068-F085-474A-B370-BB687FE58616}" srcOrd="0" destOrd="0" presId="urn:microsoft.com/office/officeart/2009/3/layout/HorizontalOrganizationChart"/>
    <dgm:cxn modelId="{79DC3468-7B5F-405C-8C60-B119E40B447C}" type="presParOf" srcId="{E39CD068-F085-474A-B370-BB687FE58616}" destId="{E138A2B0-A8B7-4B3F-9453-02EF63E30046}" srcOrd="0" destOrd="0" presId="urn:microsoft.com/office/officeart/2009/3/layout/HorizontalOrganizationChart"/>
    <dgm:cxn modelId="{961CEAED-D221-4C89-AC53-17544ABA4FB5}" type="presParOf" srcId="{E39CD068-F085-474A-B370-BB687FE58616}" destId="{78A54ADC-76CA-4763-AF68-500F7BEB7A19}" srcOrd="1" destOrd="0" presId="urn:microsoft.com/office/officeart/2009/3/layout/HorizontalOrganizationChart"/>
    <dgm:cxn modelId="{BF388F00-8EED-4355-ACD1-84275BD9E6C9}" type="presParOf" srcId="{F2361B59-AFD1-4F27-8E6A-8C5B9119E411}" destId="{2E7C70C7-2814-4F7A-9148-6AA8ECFD17A9}" srcOrd="1" destOrd="0" presId="urn:microsoft.com/office/officeart/2009/3/layout/HorizontalOrganizationChart"/>
    <dgm:cxn modelId="{AFFABE00-3E5C-4B78-A266-3635271A2313}" type="presParOf" srcId="{2E7C70C7-2814-4F7A-9148-6AA8ECFD17A9}" destId="{70A40F1E-E074-44F9-8EC3-BD4A0219E2B2}" srcOrd="0" destOrd="0" presId="urn:microsoft.com/office/officeart/2009/3/layout/HorizontalOrganizationChart"/>
    <dgm:cxn modelId="{DBB32F7A-D0A8-4C37-AE77-D8A44120A882}" type="presParOf" srcId="{2E7C70C7-2814-4F7A-9148-6AA8ECFD17A9}" destId="{3C3A4684-8AE7-4AB3-BF3B-E4B6F42ADF6F}" srcOrd="1" destOrd="0" presId="urn:microsoft.com/office/officeart/2009/3/layout/HorizontalOrganizationChart"/>
    <dgm:cxn modelId="{C0F3A3DF-AA52-4D27-850F-CD89B9F12322}" type="presParOf" srcId="{3C3A4684-8AE7-4AB3-BF3B-E4B6F42ADF6F}" destId="{D31C12AC-BE48-4807-B6D9-7CFAED645AE7}" srcOrd="0" destOrd="0" presId="urn:microsoft.com/office/officeart/2009/3/layout/HorizontalOrganizationChart"/>
    <dgm:cxn modelId="{42ACF0E1-7F24-4405-8F34-14E0B8BC96D7}" type="presParOf" srcId="{D31C12AC-BE48-4807-B6D9-7CFAED645AE7}" destId="{FA4F52AC-0597-4B0C-9822-76C8C8CA65FE}" srcOrd="0" destOrd="0" presId="urn:microsoft.com/office/officeart/2009/3/layout/HorizontalOrganizationChart"/>
    <dgm:cxn modelId="{1C425DBB-0A05-441B-9977-47C603FCBF5B}" type="presParOf" srcId="{D31C12AC-BE48-4807-B6D9-7CFAED645AE7}" destId="{38542641-FF70-44A2-9A1E-F5199C850055}" srcOrd="1" destOrd="0" presId="urn:microsoft.com/office/officeart/2009/3/layout/HorizontalOrganizationChart"/>
    <dgm:cxn modelId="{E6AB71B5-4A8D-472D-BB10-23A89354F284}" type="presParOf" srcId="{3C3A4684-8AE7-4AB3-BF3B-E4B6F42ADF6F}" destId="{6F22F037-81D9-4A11-88AA-5F5BC7D27481}" srcOrd="1" destOrd="0" presId="urn:microsoft.com/office/officeart/2009/3/layout/HorizontalOrganizationChart"/>
    <dgm:cxn modelId="{1EC13D62-F01D-4470-A454-087B1BD69908}" type="presParOf" srcId="{6F22F037-81D9-4A11-88AA-5F5BC7D27481}" destId="{F5D031AE-38A7-4220-A7DC-4B2402CE5EFD}" srcOrd="0" destOrd="0" presId="urn:microsoft.com/office/officeart/2009/3/layout/HorizontalOrganizationChart"/>
    <dgm:cxn modelId="{B9D5A198-7AD9-4B08-A49A-6B607EB9A7E1}" type="presParOf" srcId="{6F22F037-81D9-4A11-88AA-5F5BC7D27481}" destId="{0E76A88A-99EB-4926-A88E-8704E6A4ADAC}" srcOrd="1" destOrd="0" presId="urn:microsoft.com/office/officeart/2009/3/layout/HorizontalOrganizationChart"/>
    <dgm:cxn modelId="{716373DA-F26F-4264-A8DF-8E89463A7CB8}" type="presParOf" srcId="{0E76A88A-99EB-4926-A88E-8704E6A4ADAC}" destId="{0D24E91B-51E1-4E32-BB4C-2B2AF4863197}" srcOrd="0" destOrd="0" presId="urn:microsoft.com/office/officeart/2009/3/layout/HorizontalOrganizationChart"/>
    <dgm:cxn modelId="{EBBC23C4-3FB2-4CD7-8506-F052FCC2098E}" type="presParOf" srcId="{0D24E91B-51E1-4E32-BB4C-2B2AF4863197}" destId="{1A003393-5DE6-482E-98D9-9092802B28A0}" srcOrd="0" destOrd="0" presId="urn:microsoft.com/office/officeart/2009/3/layout/HorizontalOrganizationChart"/>
    <dgm:cxn modelId="{8A73B4A3-33BC-4CCB-A61C-E59D4230EF64}" type="presParOf" srcId="{0D24E91B-51E1-4E32-BB4C-2B2AF4863197}" destId="{BE87DE0D-F983-44FA-9B1A-1C270626C5EA}" srcOrd="1" destOrd="0" presId="urn:microsoft.com/office/officeart/2009/3/layout/HorizontalOrganizationChart"/>
    <dgm:cxn modelId="{85A887C8-A20F-4814-ADA9-27B91542E372}" type="presParOf" srcId="{0E76A88A-99EB-4926-A88E-8704E6A4ADAC}" destId="{19458CD8-2B38-4A37-AD83-39F53A50B9C6}" srcOrd="1" destOrd="0" presId="urn:microsoft.com/office/officeart/2009/3/layout/HorizontalOrganizationChart"/>
    <dgm:cxn modelId="{533EB9F4-72F9-4BAE-B4AD-DE341127EC80}" type="presParOf" srcId="{0E76A88A-99EB-4926-A88E-8704E6A4ADAC}" destId="{5939B9C6-52D7-4ACD-B8F3-07E4890E7EC4}" srcOrd="2" destOrd="0" presId="urn:microsoft.com/office/officeart/2009/3/layout/HorizontalOrganizationChart"/>
    <dgm:cxn modelId="{BCBE6AC2-9CD0-4B2F-A7E8-C8C210B75D7E}" type="presParOf" srcId="{3C3A4684-8AE7-4AB3-BF3B-E4B6F42ADF6F}" destId="{B08A3702-B91C-484F-8606-8D57453EF043}" srcOrd="2" destOrd="0" presId="urn:microsoft.com/office/officeart/2009/3/layout/HorizontalOrganizationChart"/>
    <dgm:cxn modelId="{21E300BA-C538-4905-B242-75258050C929}" type="presParOf" srcId="{2E7C70C7-2814-4F7A-9148-6AA8ECFD17A9}" destId="{535583E6-774F-4B98-A68F-5D21DE29D04B}" srcOrd="2" destOrd="0" presId="urn:microsoft.com/office/officeart/2009/3/layout/HorizontalOrganizationChart"/>
    <dgm:cxn modelId="{FBC9A601-2A7A-4462-9678-42EC1BEA0AD0}" type="presParOf" srcId="{2E7C70C7-2814-4F7A-9148-6AA8ECFD17A9}" destId="{0E97F07C-C625-4F4E-90F1-68FB06F567DA}" srcOrd="3" destOrd="0" presId="urn:microsoft.com/office/officeart/2009/3/layout/HorizontalOrganizationChart"/>
    <dgm:cxn modelId="{6212CB66-BD0C-4883-9FBD-7C2FBCE46318}" type="presParOf" srcId="{0E97F07C-C625-4F4E-90F1-68FB06F567DA}" destId="{057CF475-37DD-4725-B7CD-7A27704B6F38}" srcOrd="0" destOrd="0" presId="urn:microsoft.com/office/officeart/2009/3/layout/HorizontalOrganizationChart"/>
    <dgm:cxn modelId="{B283A7CA-CB96-437B-A530-D42BC41DC677}" type="presParOf" srcId="{057CF475-37DD-4725-B7CD-7A27704B6F38}" destId="{3E8FB2AB-CAAC-4487-A131-460E5CA48119}" srcOrd="0" destOrd="0" presId="urn:microsoft.com/office/officeart/2009/3/layout/HorizontalOrganizationChart"/>
    <dgm:cxn modelId="{B5369321-8C12-4D93-B2F6-4FC2EB7A98CA}" type="presParOf" srcId="{057CF475-37DD-4725-B7CD-7A27704B6F38}" destId="{A1195649-F447-4044-BE8E-CAC7A6856305}" srcOrd="1" destOrd="0" presId="urn:microsoft.com/office/officeart/2009/3/layout/HorizontalOrganizationChart"/>
    <dgm:cxn modelId="{7E688F09-55B4-4E0F-BA25-54A633C84ABF}" type="presParOf" srcId="{0E97F07C-C625-4F4E-90F1-68FB06F567DA}" destId="{70CA324D-D4F0-4B1E-B26E-14C146F58EE2}" srcOrd="1" destOrd="0" presId="urn:microsoft.com/office/officeart/2009/3/layout/HorizontalOrganizationChart"/>
    <dgm:cxn modelId="{75F61ED1-81FB-4FD0-A60C-2189E715344E}" type="presParOf" srcId="{70CA324D-D4F0-4B1E-B26E-14C146F58EE2}" destId="{FC4F5C29-0F48-46FA-A3AA-A60B342174BE}" srcOrd="0" destOrd="0" presId="urn:microsoft.com/office/officeart/2009/3/layout/HorizontalOrganizationChart"/>
    <dgm:cxn modelId="{35C79008-23E9-4E40-BE49-8344ADBD8DB7}" type="presParOf" srcId="{70CA324D-D4F0-4B1E-B26E-14C146F58EE2}" destId="{12CBE91B-BDC0-46A8-971C-154153ABFDC8}" srcOrd="1" destOrd="0" presId="urn:microsoft.com/office/officeart/2009/3/layout/HorizontalOrganizationChart"/>
    <dgm:cxn modelId="{95514A6C-2D3C-4628-9092-D08D9603F233}" type="presParOf" srcId="{12CBE91B-BDC0-46A8-971C-154153ABFDC8}" destId="{8DC22D05-24A2-4971-B200-A45B33A0A70E}" srcOrd="0" destOrd="0" presId="urn:microsoft.com/office/officeart/2009/3/layout/HorizontalOrganizationChart"/>
    <dgm:cxn modelId="{51E9356B-8A29-4B65-B149-1C5520814AA0}" type="presParOf" srcId="{8DC22D05-24A2-4971-B200-A45B33A0A70E}" destId="{FB58E212-71FD-421D-A819-C327630C1C56}" srcOrd="0" destOrd="0" presId="urn:microsoft.com/office/officeart/2009/3/layout/HorizontalOrganizationChart"/>
    <dgm:cxn modelId="{DCCDE488-2553-4090-919A-2345773D8158}" type="presParOf" srcId="{8DC22D05-24A2-4971-B200-A45B33A0A70E}" destId="{81BC3BBC-AE83-4B09-9444-631B5AEF5373}" srcOrd="1" destOrd="0" presId="urn:microsoft.com/office/officeart/2009/3/layout/HorizontalOrganizationChart"/>
    <dgm:cxn modelId="{40662C31-DCA0-4510-9B20-E99D3F8742CF}" type="presParOf" srcId="{12CBE91B-BDC0-46A8-971C-154153ABFDC8}" destId="{F9848075-7666-407C-8413-AF4A66AB6DB9}" srcOrd="1" destOrd="0" presId="urn:microsoft.com/office/officeart/2009/3/layout/HorizontalOrganizationChart"/>
    <dgm:cxn modelId="{9A955899-BC3B-40E8-933F-6E2D4472E7FD}" type="presParOf" srcId="{F9848075-7666-407C-8413-AF4A66AB6DB9}" destId="{7921BC2E-1526-4FEE-8E3E-48A945F765A7}" srcOrd="0" destOrd="0" presId="urn:microsoft.com/office/officeart/2009/3/layout/HorizontalOrganizationChart"/>
    <dgm:cxn modelId="{95ECA04E-2586-4238-8C85-A5ED0F2FD719}" type="presParOf" srcId="{F9848075-7666-407C-8413-AF4A66AB6DB9}" destId="{3BEE247E-0E07-418D-869C-882A24529BB7}" srcOrd="1" destOrd="0" presId="urn:microsoft.com/office/officeart/2009/3/layout/HorizontalOrganizationChart"/>
    <dgm:cxn modelId="{27BD5AAA-6AE0-46AA-A559-D544BAE85E7F}" type="presParOf" srcId="{3BEE247E-0E07-418D-869C-882A24529BB7}" destId="{5DCF441D-4850-4630-8E3B-E3078153D4A8}" srcOrd="0" destOrd="0" presId="urn:microsoft.com/office/officeart/2009/3/layout/HorizontalOrganizationChart"/>
    <dgm:cxn modelId="{F60F9ACB-00BC-407F-988D-32C738CF0A59}" type="presParOf" srcId="{5DCF441D-4850-4630-8E3B-E3078153D4A8}" destId="{A9FAA9A9-FC69-4618-A446-0F661F1B9F51}" srcOrd="0" destOrd="0" presId="urn:microsoft.com/office/officeart/2009/3/layout/HorizontalOrganizationChart"/>
    <dgm:cxn modelId="{F352FB3D-99E8-4723-8F9B-2D61FD50FAB2}" type="presParOf" srcId="{5DCF441D-4850-4630-8E3B-E3078153D4A8}" destId="{125E7DB8-6B81-4328-86C3-762F58062C37}" srcOrd="1" destOrd="0" presId="urn:microsoft.com/office/officeart/2009/3/layout/HorizontalOrganizationChart"/>
    <dgm:cxn modelId="{75A02083-BDC9-44D1-9AE3-6178FB38C9B4}" type="presParOf" srcId="{3BEE247E-0E07-418D-869C-882A24529BB7}" destId="{EC69989B-A4E5-4481-BE77-C966D236E2F6}" srcOrd="1" destOrd="0" presId="urn:microsoft.com/office/officeart/2009/3/layout/HorizontalOrganizationChart"/>
    <dgm:cxn modelId="{1ABAE265-F00C-49AE-B988-91610EBB1B4D}" type="presParOf" srcId="{3BEE247E-0E07-418D-869C-882A24529BB7}" destId="{32A354D9-4D1F-4AEE-9A1D-3E0EB3860C91}" srcOrd="2" destOrd="0" presId="urn:microsoft.com/office/officeart/2009/3/layout/HorizontalOrganizationChart"/>
    <dgm:cxn modelId="{57B0A058-FF5C-4652-B059-337EC8E0DAB1}" type="presParOf" srcId="{F9848075-7666-407C-8413-AF4A66AB6DB9}" destId="{4552ADEC-AC35-4F9D-B8DF-6AC8F10F234D}" srcOrd="2" destOrd="0" presId="urn:microsoft.com/office/officeart/2009/3/layout/HorizontalOrganizationChart"/>
    <dgm:cxn modelId="{F52E3A4D-B864-4267-8721-B97EC59DCDE2}" type="presParOf" srcId="{F9848075-7666-407C-8413-AF4A66AB6DB9}" destId="{9EB931E9-5F88-4BA7-96FB-C9B84BFE1E3B}" srcOrd="3" destOrd="0" presId="urn:microsoft.com/office/officeart/2009/3/layout/HorizontalOrganizationChart"/>
    <dgm:cxn modelId="{65600F25-D3DD-4871-B615-AF89F8863ECB}" type="presParOf" srcId="{9EB931E9-5F88-4BA7-96FB-C9B84BFE1E3B}" destId="{A952CE40-E922-477B-ABC5-5B0D1804A891}" srcOrd="0" destOrd="0" presId="urn:microsoft.com/office/officeart/2009/3/layout/HorizontalOrganizationChart"/>
    <dgm:cxn modelId="{AFA6A06E-8242-46E0-A0EF-B931ABD8F1BE}" type="presParOf" srcId="{A952CE40-E922-477B-ABC5-5B0D1804A891}" destId="{747E0AB2-B7C7-4371-A6E9-D9330942D1F5}" srcOrd="0" destOrd="0" presId="urn:microsoft.com/office/officeart/2009/3/layout/HorizontalOrganizationChart"/>
    <dgm:cxn modelId="{C531BC66-C101-46BC-8561-F771EBAD960A}" type="presParOf" srcId="{A952CE40-E922-477B-ABC5-5B0D1804A891}" destId="{BB32D0DF-788C-4F5E-B304-F25194F7C857}" srcOrd="1" destOrd="0" presId="urn:microsoft.com/office/officeart/2009/3/layout/HorizontalOrganizationChart"/>
    <dgm:cxn modelId="{36CB1311-9046-4FEB-AC1D-D14BDCA40538}" type="presParOf" srcId="{9EB931E9-5F88-4BA7-96FB-C9B84BFE1E3B}" destId="{9CD42ABA-8C8F-40E1-8C3B-156A1EB8BD30}" srcOrd="1" destOrd="0" presId="urn:microsoft.com/office/officeart/2009/3/layout/HorizontalOrganizationChart"/>
    <dgm:cxn modelId="{D82426D5-CEA2-4F1A-8299-A478151A94F6}" type="presParOf" srcId="{9EB931E9-5F88-4BA7-96FB-C9B84BFE1E3B}" destId="{022AD7F0-CD28-4422-8D41-0E1D4E9DAE24}" srcOrd="2" destOrd="0" presId="urn:microsoft.com/office/officeart/2009/3/layout/HorizontalOrganizationChart"/>
    <dgm:cxn modelId="{EA973731-FDF4-4595-9DCE-3E5913F89F8D}" type="presParOf" srcId="{12CBE91B-BDC0-46A8-971C-154153ABFDC8}" destId="{61EA8277-AF85-46C0-9B0B-922C3B4014D6}" srcOrd="2" destOrd="0" presId="urn:microsoft.com/office/officeart/2009/3/layout/HorizontalOrganizationChart"/>
    <dgm:cxn modelId="{F65B3A3C-8172-4BB3-9A13-663A270E3FA4}" type="presParOf" srcId="{0E97F07C-C625-4F4E-90F1-68FB06F567DA}" destId="{DAFC3507-CAB6-4C67-B3A2-617FA8A4A393}" srcOrd="2" destOrd="0" presId="urn:microsoft.com/office/officeart/2009/3/layout/HorizontalOrganizationChart"/>
    <dgm:cxn modelId="{681D1A06-82D1-4516-A0E4-7E6FDC0D48FE}" type="presParOf" srcId="{F2361B59-AFD1-4F27-8E6A-8C5B9119E411}" destId="{6B16EA63-153B-4C9D-9B81-09A17D754615}" srcOrd="2" destOrd="0" presId="urn:microsoft.com/office/officeart/2009/3/layout/HorizontalOrganizationChart"/>
    <dgm:cxn modelId="{BFCB8345-F5CC-4FD7-96FE-F53E3053B303}" type="presParOf" srcId="{444EAF4C-5644-4E13-8D7D-1320EA8DE30B}" destId="{411B7920-ED74-4333-92C5-6DD480705E3C}" srcOrd="2" destOrd="0" presId="urn:microsoft.com/office/officeart/2009/3/layout/HorizontalOrganizationChart"/>
    <dgm:cxn modelId="{1F32E219-E0FA-48FB-A4D2-0C10C9B59F9F}" type="presParOf" srcId="{444EAF4C-5644-4E13-8D7D-1320EA8DE30B}" destId="{701C5AF2-818D-4011-A080-43DB1F46FFEF}" srcOrd="3" destOrd="0" presId="urn:microsoft.com/office/officeart/2009/3/layout/HorizontalOrganizationChart"/>
    <dgm:cxn modelId="{62D1557F-584A-49AB-AE4E-1FFB86362477}" type="presParOf" srcId="{701C5AF2-818D-4011-A080-43DB1F46FFEF}" destId="{12B6CA5C-E41A-4E95-B308-6B9E84B5F2A9}" srcOrd="0" destOrd="0" presId="urn:microsoft.com/office/officeart/2009/3/layout/HorizontalOrganizationChart"/>
    <dgm:cxn modelId="{AAD14007-6B53-4D58-919A-BD300534FA4E}" type="presParOf" srcId="{12B6CA5C-E41A-4E95-B308-6B9E84B5F2A9}" destId="{85D9993E-3436-46EC-A874-34239B2125F6}" srcOrd="0" destOrd="0" presId="urn:microsoft.com/office/officeart/2009/3/layout/HorizontalOrganizationChart"/>
    <dgm:cxn modelId="{6E1E6955-0362-491F-81F0-E157E268D84A}" type="presParOf" srcId="{12B6CA5C-E41A-4E95-B308-6B9E84B5F2A9}" destId="{45E3B32E-55DE-4AEB-A835-BA96EF0EF989}" srcOrd="1" destOrd="0" presId="urn:microsoft.com/office/officeart/2009/3/layout/HorizontalOrganizationChart"/>
    <dgm:cxn modelId="{1CB951F9-0458-4C9A-9A1F-B6F91DDC26AA}" type="presParOf" srcId="{701C5AF2-818D-4011-A080-43DB1F46FFEF}" destId="{2DDEAB74-7FCC-48DA-BAC3-877358E5B9CC}" srcOrd="1" destOrd="0" presId="urn:microsoft.com/office/officeart/2009/3/layout/HorizontalOrganizationChart"/>
    <dgm:cxn modelId="{89690E49-718C-4388-974C-618404FE838F}" type="presParOf" srcId="{2DDEAB74-7FCC-48DA-BAC3-877358E5B9CC}" destId="{85E0FDAC-2700-4E3B-8C17-BA942D17BDBF}" srcOrd="0" destOrd="0" presId="urn:microsoft.com/office/officeart/2009/3/layout/HorizontalOrganizationChart"/>
    <dgm:cxn modelId="{61EC7837-ED15-47FA-B2D1-E8CC62DBB950}" type="presParOf" srcId="{2DDEAB74-7FCC-48DA-BAC3-877358E5B9CC}" destId="{22A2A023-3B2F-4F71-9E82-B02B3957163E}" srcOrd="1" destOrd="0" presId="urn:microsoft.com/office/officeart/2009/3/layout/HorizontalOrganizationChart"/>
    <dgm:cxn modelId="{970522D6-E6AC-4D6E-8D8D-372318813225}" type="presParOf" srcId="{22A2A023-3B2F-4F71-9E82-B02B3957163E}" destId="{612B3BC0-7254-42CE-BA1A-78C7A62CA781}" srcOrd="0" destOrd="0" presId="urn:microsoft.com/office/officeart/2009/3/layout/HorizontalOrganizationChart"/>
    <dgm:cxn modelId="{E1845747-515D-484D-89C8-D41C94C569C2}" type="presParOf" srcId="{612B3BC0-7254-42CE-BA1A-78C7A62CA781}" destId="{BB89292F-41A3-4790-9504-8D838931DF99}" srcOrd="0" destOrd="0" presId="urn:microsoft.com/office/officeart/2009/3/layout/HorizontalOrganizationChart"/>
    <dgm:cxn modelId="{3316D52A-FD45-460E-8390-BEF1721FD0FA}" type="presParOf" srcId="{612B3BC0-7254-42CE-BA1A-78C7A62CA781}" destId="{0A6C88F3-83F3-4EDD-AB50-FCB5E8C9C75A}" srcOrd="1" destOrd="0" presId="urn:microsoft.com/office/officeart/2009/3/layout/HorizontalOrganizationChart"/>
    <dgm:cxn modelId="{E15FC4F1-2DA1-41B2-9C93-6583FFBD6157}" type="presParOf" srcId="{22A2A023-3B2F-4F71-9E82-B02B3957163E}" destId="{AAB4EC04-9F5C-4A6B-97B2-BB196EA4D667}" srcOrd="1" destOrd="0" presId="urn:microsoft.com/office/officeart/2009/3/layout/HorizontalOrganizationChart"/>
    <dgm:cxn modelId="{20ECB014-D1A1-4BDC-9FDA-ED264412B961}" type="presParOf" srcId="{22A2A023-3B2F-4F71-9E82-B02B3957163E}" destId="{ED70B6AA-F877-402C-B195-CF208E8F8D9F}" srcOrd="2" destOrd="0" presId="urn:microsoft.com/office/officeart/2009/3/layout/HorizontalOrganizationChart"/>
    <dgm:cxn modelId="{2F389529-24C8-4C19-9F6D-7C158CB7F718}" type="presParOf" srcId="{2DDEAB74-7FCC-48DA-BAC3-877358E5B9CC}" destId="{9B4BF478-916C-4B15-941C-D859180A031D}" srcOrd="2" destOrd="0" presId="urn:microsoft.com/office/officeart/2009/3/layout/HorizontalOrganizationChart"/>
    <dgm:cxn modelId="{1AC62B8B-B280-485A-B322-443C3C64E09C}" type="presParOf" srcId="{2DDEAB74-7FCC-48DA-BAC3-877358E5B9CC}" destId="{975720E2-63FA-4124-B4EF-C3A282E3B853}" srcOrd="3" destOrd="0" presId="urn:microsoft.com/office/officeart/2009/3/layout/HorizontalOrganizationChart"/>
    <dgm:cxn modelId="{26E6B982-0D67-4E85-9CEA-B05C93695E38}" type="presParOf" srcId="{975720E2-63FA-4124-B4EF-C3A282E3B853}" destId="{D5413D7E-CC03-497D-95E4-C285CE60DC9D}" srcOrd="0" destOrd="0" presId="urn:microsoft.com/office/officeart/2009/3/layout/HorizontalOrganizationChart"/>
    <dgm:cxn modelId="{D14E42DB-26AF-45FD-AC27-1C673380D7C1}" type="presParOf" srcId="{D5413D7E-CC03-497D-95E4-C285CE60DC9D}" destId="{AAB36659-8330-4763-A1F3-73D497870C74}" srcOrd="0" destOrd="0" presId="urn:microsoft.com/office/officeart/2009/3/layout/HorizontalOrganizationChart"/>
    <dgm:cxn modelId="{DB606FB7-B2AD-4AE5-8CE9-C7DED9A272D0}" type="presParOf" srcId="{D5413D7E-CC03-497D-95E4-C285CE60DC9D}" destId="{6BFFCE8D-19CC-46C0-857F-5F6EC1569698}" srcOrd="1" destOrd="0" presId="urn:microsoft.com/office/officeart/2009/3/layout/HorizontalOrganizationChart"/>
    <dgm:cxn modelId="{69D2BDC9-352F-4B9F-9470-05E7D051E1E5}" type="presParOf" srcId="{975720E2-63FA-4124-B4EF-C3A282E3B853}" destId="{A8AA15AE-ABDA-4682-B694-5DEBDA8CDEC3}" srcOrd="1" destOrd="0" presId="urn:microsoft.com/office/officeart/2009/3/layout/HorizontalOrganizationChart"/>
    <dgm:cxn modelId="{7F286B9C-CF85-4F5B-8B15-4B36182A1E92}" type="presParOf" srcId="{975720E2-63FA-4124-B4EF-C3A282E3B853}" destId="{3A0CB85B-F6D8-441D-B762-4DAB46BB91D2}" srcOrd="2" destOrd="0" presId="urn:microsoft.com/office/officeart/2009/3/layout/HorizontalOrganizationChart"/>
    <dgm:cxn modelId="{51AF49B0-2015-4333-B79E-1CE8E0B98A3C}" type="presParOf" srcId="{701C5AF2-818D-4011-A080-43DB1F46FFEF}" destId="{71EF291B-1BAB-4EA0-938D-4F6C8192A73D}" srcOrd="2" destOrd="0" presId="urn:microsoft.com/office/officeart/2009/3/layout/HorizontalOrganizationChart"/>
    <dgm:cxn modelId="{C54E4309-07BB-435C-91AB-4DBFC5C43CFE}" type="presParOf" srcId="{5F6343C0-EB0A-467C-A740-9E9DB104C88E}" destId="{D170BCB8-1A9D-4CC9-97EA-0ABD2AFFA200}" srcOrd="2" destOrd="0" presId="urn:microsoft.com/office/officeart/2009/3/layout/HorizontalOrganizationChart"/>
    <dgm:cxn modelId="{2168D0E9-D8FD-4067-9FDF-943D2E1E3B39}" type="presParOf" srcId="{A6E8B5F0-AD69-4951-B58F-CE57CA3626B8}" destId="{10DF0A7B-37E8-4693-8A81-5874BCAF2286}" srcOrd="1" destOrd="0" presId="urn:microsoft.com/office/officeart/2009/3/layout/HorizontalOrganizationChart"/>
    <dgm:cxn modelId="{666DA23D-6FF0-4F07-A79B-77CFD063BDDE}" type="presParOf" srcId="{10DF0A7B-37E8-4693-8A81-5874BCAF2286}" destId="{CFB4AC12-AD86-458B-ADC4-013688B5786C}" srcOrd="0" destOrd="0" presId="urn:microsoft.com/office/officeart/2009/3/layout/HorizontalOrganizationChart"/>
    <dgm:cxn modelId="{7E0E8A2E-F404-4FCE-8B7E-02C6856F68DD}" type="presParOf" srcId="{CFB4AC12-AD86-458B-ADC4-013688B5786C}" destId="{4034970F-9488-4AA8-A6FE-EB1071A22ABD}" srcOrd="0" destOrd="0" presId="urn:microsoft.com/office/officeart/2009/3/layout/HorizontalOrganizationChart"/>
    <dgm:cxn modelId="{AA3F6F9A-C022-45BD-9E05-DF966E387691}" type="presParOf" srcId="{CFB4AC12-AD86-458B-ADC4-013688B5786C}" destId="{4579CA79-3188-4529-9CB2-14486FEBC1CF}" srcOrd="1" destOrd="0" presId="urn:microsoft.com/office/officeart/2009/3/layout/HorizontalOrganizationChart"/>
    <dgm:cxn modelId="{D207E9C8-E8B1-4195-9D06-A315C73524B8}" type="presParOf" srcId="{10DF0A7B-37E8-4693-8A81-5874BCAF2286}" destId="{08505C34-3A2C-464A-8EAD-408E07427759}" srcOrd="1" destOrd="0" presId="urn:microsoft.com/office/officeart/2009/3/layout/HorizontalOrganizationChart"/>
    <dgm:cxn modelId="{04C2CAA5-2858-499D-8906-A0B7A974C704}" type="presParOf" srcId="{10DF0A7B-37E8-4693-8A81-5874BCAF2286}" destId="{19A57EBF-C81A-4F77-9965-9E67304006A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5/8/layout/hierarchy4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Camera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171B288E-BFB2-41B1-8532-DBDC2A029A29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D9241DA-066A-4D61-9C4D-29924EAB2C3D}" type="parTrans" cxnId="{E78D228B-12CF-47E6-BD5D-C39DB6DBCF5A}">
      <dgm:prSet/>
      <dgm:spPr/>
      <dgm:t>
        <a:bodyPr/>
        <a:lstStyle/>
        <a:p>
          <a:endParaRPr lang="LID4096"/>
        </a:p>
      </dgm:t>
    </dgm:pt>
    <dgm:pt modelId="{A6103214-4A0F-4D69-8658-8D1457AC2222}" type="sibTrans" cxnId="{E78D228B-12CF-47E6-BD5D-C39DB6DBCF5A}">
      <dgm:prSet/>
      <dgm:spPr/>
      <dgm:t>
        <a:bodyPr/>
        <a:lstStyle/>
        <a:p>
          <a:endParaRPr lang="LID4096"/>
        </a:p>
      </dgm:t>
    </dgm:pt>
    <dgm:pt modelId="{02C60D51-954F-4E8D-930F-05FAFEBE896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</a:p>
      </dgm:t>
    </dgm:pt>
    <dgm:pt modelId="{6104AC39-684C-482C-A6EB-7505AFD9A60E}" type="parTrans" cxnId="{E9BCF7B2-5EB3-4CAB-BAA1-3E253D4DB171}">
      <dgm:prSet/>
      <dgm:spPr/>
      <dgm:t>
        <a:bodyPr/>
        <a:lstStyle/>
        <a:p>
          <a:endParaRPr lang="LID4096"/>
        </a:p>
      </dgm:t>
    </dgm:pt>
    <dgm:pt modelId="{7C31E853-6C03-410F-90A3-CD6C7B119A23}" type="sibTrans" cxnId="{E9BCF7B2-5EB3-4CAB-BAA1-3E253D4DB171}">
      <dgm:prSet/>
      <dgm:spPr/>
      <dgm:t>
        <a:bodyPr/>
        <a:lstStyle/>
        <a:p>
          <a:endParaRPr lang="LID4096"/>
        </a:p>
      </dgm:t>
    </dgm:pt>
    <dgm:pt modelId="{D319DFCD-81D5-4759-8BB1-9687637BAE7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BEA3F470-D0DF-4FE8-B270-98D9DA42C0DA}" type="parTrans" cxnId="{F4CFA96F-7D90-49F5-ACBF-0082200DE647}">
      <dgm:prSet/>
      <dgm:spPr/>
      <dgm:t>
        <a:bodyPr/>
        <a:lstStyle/>
        <a:p>
          <a:endParaRPr lang="LID4096"/>
        </a:p>
      </dgm:t>
    </dgm:pt>
    <dgm:pt modelId="{8DE6F07A-FF29-4EE9-BEDD-B009A3A3DCEB}" type="sibTrans" cxnId="{F4CFA96F-7D90-49F5-ACBF-0082200DE647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/>
      <dgm:t>
        <a:bodyPr/>
        <a:lstStyle/>
        <a:p>
          <a:r>
            <a:rPr lang="en-US" dirty="0"/>
            <a:t>PC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BFB5E7DE-3AA5-4D91-822A-B6DCCC290C7D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</a:gradFill>
      </dgm:spPr>
      <dgm:t>
        <a:bodyPr/>
        <a:lstStyle/>
        <a:p>
          <a:r>
            <a:rPr lang="en-US" dirty="0"/>
            <a:t>CPU/GPU</a:t>
          </a:r>
        </a:p>
      </dgm:t>
    </dgm:pt>
    <dgm:pt modelId="{9100AD3C-A96E-42B1-839D-9C9CB64EE55B}" type="parTrans" cxnId="{2CD781FA-AFE1-46FF-9447-1CD2CB96A112}">
      <dgm:prSet/>
      <dgm:spPr/>
      <dgm:t>
        <a:bodyPr/>
        <a:lstStyle/>
        <a:p>
          <a:endParaRPr lang="LID4096"/>
        </a:p>
      </dgm:t>
    </dgm:pt>
    <dgm:pt modelId="{49145C7B-96D0-45F3-9209-63AB4B821464}" type="sibTrans" cxnId="{2CD781FA-AFE1-46FF-9447-1CD2CB96A112}">
      <dgm:prSet/>
      <dgm:spPr/>
      <dgm:t>
        <a:bodyPr/>
        <a:lstStyle/>
        <a:p>
          <a:endParaRPr lang="LID4096"/>
        </a:p>
      </dgm:t>
    </dgm:pt>
    <dgm:pt modelId="{8F74060A-C459-4DAB-85C6-DDA7425D2266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E7F5ADEA-27FF-4913-BA06-F420CEF69B52}" type="parTrans" cxnId="{BA066AA3-ABCF-42D0-B833-E2E5290B6AD8}">
      <dgm:prSet/>
      <dgm:spPr/>
      <dgm:t>
        <a:bodyPr/>
        <a:lstStyle/>
        <a:p>
          <a:endParaRPr lang="LID4096"/>
        </a:p>
      </dgm:t>
    </dgm:pt>
    <dgm:pt modelId="{52FD3840-E4C0-49BE-A9B7-5DF4DCD40051}" type="sibTrans" cxnId="{BA066AA3-ABCF-42D0-B833-E2E5290B6AD8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Hardware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0438C14D-54A3-446A-BB4E-90AC5E870C87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IoT devices</a:t>
          </a:r>
          <a:endParaRPr lang="LID4096" dirty="0"/>
        </a:p>
      </dgm:t>
    </dgm:pt>
    <dgm:pt modelId="{77BAE50D-B7DF-43DD-816D-6FA1A92F05B8}" type="parTrans" cxnId="{7C0C0932-4AB7-4DE7-8F1E-353860EA0CA0}">
      <dgm:prSet/>
      <dgm:spPr/>
      <dgm:t>
        <a:bodyPr/>
        <a:lstStyle/>
        <a:p>
          <a:endParaRPr lang="LID4096"/>
        </a:p>
      </dgm:t>
    </dgm:pt>
    <dgm:pt modelId="{4345BA1D-16FE-4BCA-BCFC-923E2DE0520F}" type="sibTrans" cxnId="{7C0C0932-4AB7-4DE7-8F1E-353860EA0CA0}">
      <dgm:prSet/>
      <dgm:spPr/>
      <dgm:t>
        <a:bodyPr/>
        <a:lstStyle/>
        <a:p>
          <a:endParaRPr lang="LID4096"/>
        </a:p>
      </dgm:t>
    </dgm:pt>
    <dgm:pt modelId="{A71BFDE3-EBEE-4611-9C21-99C60DB9075D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Automation</a:t>
          </a:r>
          <a:endParaRPr lang="LID4096" dirty="0"/>
        </a:p>
      </dgm:t>
    </dgm:pt>
    <dgm:pt modelId="{EF42A025-0632-4E7C-B093-AE028F71042B}" type="parTrans" cxnId="{1C9C25A0-6E14-4DCA-8780-425FB858793B}">
      <dgm:prSet/>
      <dgm:spPr/>
      <dgm:t>
        <a:bodyPr/>
        <a:lstStyle/>
        <a:p>
          <a:endParaRPr lang="LID4096"/>
        </a:p>
      </dgm:t>
    </dgm:pt>
    <dgm:pt modelId="{5D53E973-A21A-4398-BDB8-C52F8D4B5499}" type="sibTrans" cxnId="{1C9C25A0-6E14-4DCA-8780-425FB858793B}">
      <dgm:prSet/>
      <dgm:spPr/>
      <dgm:t>
        <a:bodyPr/>
        <a:lstStyle/>
        <a:p>
          <a:endParaRPr lang="LID4096"/>
        </a:p>
      </dgm:t>
    </dgm:pt>
    <dgm:pt modelId="{FE10183A-58EE-44D3-8AA7-675868688769}" type="pres">
      <dgm:prSet presAssocID="{C899F6CC-AF34-4882-B73D-339BD720BB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9253F-10A7-4964-ABCE-0F8553D4E679}" type="pres">
      <dgm:prSet presAssocID="{9B27C739-7C64-4439-9A31-1EBB775E1272}" presName="vertOne" presStyleCnt="0"/>
      <dgm:spPr/>
    </dgm:pt>
    <dgm:pt modelId="{6239B992-052F-4B3E-9DDF-69C744E0AA5A}" type="pres">
      <dgm:prSet presAssocID="{9B27C739-7C64-4439-9A31-1EBB775E1272}" presName="txOne" presStyleLbl="node0" presStyleIdx="0" presStyleCnt="1">
        <dgm:presLayoutVars>
          <dgm:chPref val="3"/>
        </dgm:presLayoutVars>
      </dgm:prSet>
      <dgm:spPr/>
    </dgm:pt>
    <dgm:pt modelId="{DFADCD82-DBD7-46DC-A38C-727E832E98F5}" type="pres">
      <dgm:prSet presAssocID="{9B27C739-7C64-4439-9A31-1EBB775E1272}" presName="parTransOne" presStyleCnt="0"/>
      <dgm:spPr/>
    </dgm:pt>
    <dgm:pt modelId="{F5AE2473-1C08-4B72-9256-C01B5ECBA1AC}" type="pres">
      <dgm:prSet presAssocID="{9B27C739-7C64-4439-9A31-1EBB775E1272}" presName="horzOne" presStyleCnt="0"/>
      <dgm:spPr/>
    </dgm:pt>
    <dgm:pt modelId="{125EA979-97EC-4F46-B16D-49F013BF0984}" type="pres">
      <dgm:prSet presAssocID="{3E6F82A3-F9FB-4115-AF16-052DF37EC05A}" presName="vertTwo" presStyleCnt="0"/>
      <dgm:spPr/>
    </dgm:pt>
    <dgm:pt modelId="{F1BED6D3-2208-4D20-A65C-BDFAED16E714}" type="pres">
      <dgm:prSet presAssocID="{3E6F82A3-F9FB-4115-AF16-052DF37EC05A}" presName="txTwo" presStyleLbl="node2" presStyleIdx="0" presStyleCnt="3">
        <dgm:presLayoutVars>
          <dgm:chPref val="3"/>
        </dgm:presLayoutVars>
      </dgm:prSet>
      <dgm:spPr/>
    </dgm:pt>
    <dgm:pt modelId="{1A1DA0CB-1082-46F1-9703-77DCF498DDE6}" type="pres">
      <dgm:prSet presAssocID="{3E6F82A3-F9FB-4115-AF16-052DF37EC05A}" presName="parTransTwo" presStyleCnt="0"/>
      <dgm:spPr/>
    </dgm:pt>
    <dgm:pt modelId="{395EDB4B-3401-4CCE-BE35-1F90CDAFE9DD}" type="pres">
      <dgm:prSet presAssocID="{3E6F82A3-F9FB-4115-AF16-052DF37EC05A}" presName="horzTwo" presStyleCnt="0"/>
      <dgm:spPr/>
    </dgm:pt>
    <dgm:pt modelId="{4836811B-40AE-4D06-B43F-3101A787D639}" type="pres">
      <dgm:prSet presAssocID="{171B288E-BFB2-41B1-8532-DBDC2A029A29}" presName="vertThree" presStyleCnt="0"/>
      <dgm:spPr/>
    </dgm:pt>
    <dgm:pt modelId="{C492E029-D2A7-41A6-941C-1136482A1D36}" type="pres">
      <dgm:prSet presAssocID="{171B288E-BFB2-41B1-8532-DBDC2A029A29}" presName="txThree" presStyleLbl="node3" presStyleIdx="0" presStyleCnt="6">
        <dgm:presLayoutVars>
          <dgm:chPref val="3"/>
        </dgm:presLayoutVars>
      </dgm:prSet>
      <dgm:spPr/>
    </dgm:pt>
    <dgm:pt modelId="{D728A45C-AECF-485A-8A6E-6DF0F4DDE478}" type="pres">
      <dgm:prSet presAssocID="{171B288E-BFB2-41B1-8532-DBDC2A029A29}" presName="horzThree" presStyleCnt="0"/>
      <dgm:spPr/>
    </dgm:pt>
    <dgm:pt modelId="{FBC2473B-D5B2-46AC-9582-910CD9C1B020}" type="pres">
      <dgm:prSet presAssocID="{A6103214-4A0F-4D69-8658-8D1457AC2222}" presName="sibSpaceThree" presStyleCnt="0"/>
      <dgm:spPr/>
    </dgm:pt>
    <dgm:pt modelId="{C9CB423D-AF89-4BCE-B7DF-787AE8F52AC1}" type="pres">
      <dgm:prSet presAssocID="{02C60D51-954F-4E8D-930F-05FAFEBE8961}" presName="vertThree" presStyleCnt="0"/>
      <dgm:spPr/>
    </dgm:pt>
    <dgm:pt modelId="{B9E8A894-1669-4759-9AC6-96C97B36ACB4}" type="pres">
      <dgm:prSet presAssocID="{02C60D51-954F-4E8D-930F-05FAFEBE8961}" presName="txThree" presStyleLbl="node3" presStyleIdx="1" presStyleCnt="6">
        <dgm:presLayoutVars>
          <dgm:chPref val="3"/>
        </dgm:presLayoutVars>
      </dgm:prSet>
      <dgm:spPr/>
    </dgm:pt>
    <dgm:pt modelId="{52A9ECB5-8453-472E-9051-9AFF3E338F17}" type="pres">
      <dgm:prSet presAssocID="{02C60D51-954F-4E8D-930F-05FAFEBE8961}" presName="horzThree" presStyleCnt="0"/>
      <dgm:spPr/>
    </dgm:pt>
    <dgm:pt modelId="{2A07D2B2-5170-40AE-B86A-44F706AD1AE7}" type="pres">
      <dgm:prSet presAssocID="{7C31E853-6C03-410F-90A3-CD6C7B119A23}" presName="sibSpaceThree" presStyleCnt="0"/>
      <dgm:spPr/>
    </dgm:pt>
    <dgm:pt modelId="{85F8F0DD-4FF3-47BF-AF35-8EDCBD2B195D}" type="pres">
      <dgm:prSet presAssocID="{D319DFCD-81D5-4759-8BB1-9687637BAE71}" presName="vertThree" presStyleCnt="0"/>
      <dgm:spPr/>
    </dgm:pt>
    <dgm:pt modelId="{E35F77C8-CA89-4FC8-A69B-6F68F6CD55E7}" type="pres">
      <dgm:prSet presAssocID="{D319DFCD-81D5-4759-8BB1-9687637BAE71}" presName="txThree" presStyleLbl="node3" presStyleIdx="2" presStyleCnt="6">
        <dgm:presLayoutVars>
          <dgm:chPref val="3"/>
        </dgm:presLayoutVars>
      </dgm:prSet>
      <dgm:spPr/>
    </dgm:pt>
    <dgm:pt modelId="{10FB2EBC-B03E-4339-80FC-6DB802F10EE6}" type="pres">
      <dgm:prSet presAssocID="{D319DFCD-81D5-4759-8BB1-9687637BAE71}" presName="horzThree" presStyleCnt="0"/>
      <dgm:spPr/>
    </dgm:pt>
    <dgm:pt modelId="{46CC987A-4C71-4F93-9976-C9B8E1CF659A}" type="pres">
      <dgm:prSet presAssocID="{E3F64AA2-F6D3-430E-A0D6-DE8A3A75BAC6}" presName="sibSpaceTwo" presStyleCnt="0"/>
      <dgm:spPr/>
    </dgm:pt>
    <dgm:pt modelId="{4ED916B4-A0D9-4176-B1B0-698EB3402F32}" type="pres">
      <dgm:prSet presAssocID="{EA58B903-F027-40ED-804C-4841DA432040}" presName="vertTwo" presStyleCnt="0"/>
      <dgm:spPr/>
    </dgm:pt>
    <dgm:pt modelId="{C4DA7505-9A08-4256-A62F-8A4EA01412C6}" type="pres">
      <dgm:prSet presAssocID="{EA58B903-F027-40ED-804C-4841DA432040}" presName="txTwo" presStyleLbl="node2" presStyleIdx="1" presStyleCnt="3">
        <dgm:presLayoutVars>
          <dgm:chPref val="3"/>
        </dgm:presLayoutVars>
      </dgm:prSet>
      <dgm:spPr/>
    </dgm:pt>
    <dgm:pt modelId="{A4092B54-20D0-49D9-8ADC-1ECE05E00D17}" type="pres">
      <dgm:prSet presAssocID="{EA58B903-F027-40ED-804C-4841DA432040}" presName="parTransTwo" presStyleCnt="0"/>
      <dgm:spPr/>
    </dgm:pt>
    <dgm:pt modelId="{CF913439-0847-452D-9129-8E0D05B86B32}" type="pres">
      <dgm:prSet presAssocID="{EA58B903-F027-40ED-804C-4841DA432040}" presName="horzTwo" presStyleCnt="0"/>
      <dgm:spPr/>
    </dgm:pt>
    <dgm:pt modelId="{29468E2C-C7E3-4E76-9341-016F5E38AE2F}" type="pres">
      <dgm:prSet presAssocID="{BFB5E7DE-3AA5-4D91-822A-B6DCCC290C7D}" presName="vertThree" presStyleCnt="0"/>
      <dgm:spPr/>
    </dgm:pt>
    <dgm:pt modelId="{C0866384-04C5-4E1D-AF97-C70EB3203D16}" type="pres">
      <dgm:prSet presAssocID="{BFB5E7DE-3AA5-4D91-822A-B6DCCC290C7D}" presName="txThree" presStyleLbl="node3" presStyleIdx="3" presStyleCnt="6">
        <dgm:presLayoutVars>
          <dgm:chPref val="3"/>
        </dgm:presLayoutVars>
      </dgm:prSet>
      <dgm:spPr/>
    </dgm:pt>
    <dgm:pt modelId="{00E6579C-B964-4F88-B24B-2B391C5B7B3A}" type="pres">
      <dgm:prSet presAssocID="{BFB5E7DE-3AA5-4D91-822A-B6DCCC290C7D}" presName="horzThree" presStyleCnt="0"/>
      <dgm:spPr/>
    </dgm:pt>
    <dgm:pt modelId="{32EA33B3-B3E8-42BD-94CC-C5E4E496FD7A}" type="pres">
      <dgm:prSet presAssocID="{49145C7B-96D0-45F3-9209-63AB4B821464}" presName="sibSpaceThree" presStyleCnt="0"/>
      <dgm:spPr/>
    </dgm:pt>
    <dgm:pt modelId="{EFD274C5-E6FF-405B-BBC3-CF8141B5985B}" type="pres">
      <dgm:prSet presAssocID="{8F74060A-C459-4DAB-85C6-DDA7425D2266}" presName="vertThree" presStyleCnt="0"/>
      <dgm:spPr/>
    </dgm:pt>
    <dgm:pt modelId="{A86E2920-6051-45DF-8A45-3229C15DE08A}" type="pres">
      <dgm:prSet presAssocID="{8F74060A-C459-4DAB-85C6-DDA7425D2266}" presName="txThree" presStyleLbl="node3" presStyleIdx="4" presStyleCnt="6">
        <dgm:presLayoutVars>
          <dgm:chPref val="3"/>
        </dgm:presLayoutVars>
      </dgm:prSet>
      <dgm:spPr/>
    </dgm:pt>
    <dgm:pt modelId="{7C91CBE6-BA32-48F7-B0C1-91F3A056AC70}" type="pres">
      <dgm:prSet presAssocID="{8F74060A-C459-4DAB-85C6-DDA7425D2266}" presName="horzThree" presStyleCnt="0"/>
      <dgm:spPr/>
    </dgm:pt>
    <dgm:pt modelId="{75845444-A66D-4806-9494-F2B9E0599D94}" type="pres">
      <dgm:prSet presAssocID="{08F9D7EA-F314-462E-A20C-234EC0E7FAAE}" presName="sibSpaceTwo" presStyleCnt="0"/>
      <dgm:spPr/>
    </dgm:pt>
    <dgm:pt modelId="{6CC54384-3096-428F-A824-25E4DD66D1E6}" type="pres">
      <dgm:prSet presAssocID="{0438C14D-54A3-446A-BB4E-90AC5E870C87}" presName="vertTwo" presStyleCnt="0"/>
      <dgm:spPr/>
    </dgm:pt>
    <dgm:pt modelId="{398EC631-8A7E-4918-B6BD-CFE090DA9FB3}" type="pres">
      <dgm:prSet presAssocID="{0438C14D-54A3-446A-BB4E-90AC5E870C87}" presName="txTwo" presStyleLbl="node2" presStyleIdx="2" presStyleCnt="3">
        <dgm:presLayoutVars>
          <dgm:chPref val="3"/>
        </dgm:presLayoutVars>
      </dgm:prSet>
      <dgm:spPr/>
    </dgm:pt>
    <dgm:pt modelId="{2C0C1466-3884-41CE-B772-BB7322D598D1}" type="pres">
      <dgm:prSet presAssocID="{0438C14D-54A3-446A-BB4E-90AC5E870C87}" presName="parTransTwo" presStyleCnt="0"/>
      <dgm:spPr/>
    </dgm:pt>
    <dgm:pt modelId="{A22E0894-56B6-4443-ABBC-400DED9FC899}" type="pres">
      <dgm:prSet presAssocID="{0438C14D-54A3-446A-BB4E-90AC5E870C87}" presName="horzTwo" presStyleCnt="0"/>
      <dgm:spPr/>
    </dgm:pt>
    <dgm:pt modelId="{2A819496-AEEE-4AA4-94F8-CE40E57D94F0}" type="pres">
      <dgm:prSet presAssocID="{A71BFDE3-EBEE-4611-9C21-99C60DB9075D}" presName="vertThree" presStyleCnt="0"/>
      <dgm:spPr/>
    </dgm:pt>
    <dgm:pt modelId="{907F5351-7193-432C-9A84-70CB5DE9267E}" type="pres">
      <dgm:prSet presAssocID="{A71BFDE3-EBEE-4611-9C21-99C60DB9075D}" presName="txThree" presStyleLbl="node3" presStyleIdx="5" presStyleCnt="6">
        <dgm:presLayoutVars>
          <dgm:chPref val="3"/>
        </dgm:presLayoutVars>
      </dgm:prSet>
      <dgm:spPr/>
    </dgm:pt>
    <dgm:pt modelId="{28DB1447-0E97-4E40-B64D-CDE00DE14473}" type="pres">
      <dgm:prSet presAssocID="{A71BFDE3-EBEE-4611-9C21-99C60DB9075D}" presName="horzThree" presStyleCnt="0"/>
      <dgm:spPr/>
    </dgm:pt>
  </dgm:ptLst>
  <dgm:cxnLst>
    <dgm:cxn modelId="{077AD202-99A6-4DD9-9172-EC7982D8422E}" type="presOf" srcId="{0438C14D-54A3-446A-BB4E-90AC5E870C87}" destId="{398EC631-8A7E-4918-B6BD-CFE090DA9FB3}" srcOrd="0" destOrd="0" presId="urn:microsoft.com/office/officeart/2005/8/layout/hierarchy4"/>
    <dgm:cxn modelId="{BF520512-FB0C-4352-A03B-06AB000611FD}" type="presOf" srcId="{3E6F82A3-F9FB-4115-AF16-052DF37EC05A}" destId="{F1BED6D3-2208-4D20-A65C-BDFAED16E714}" srcOrd="0" destOrd="0" presId="urn:microsoft.com/office/officeart/2005/8/layout/hierarchy4"/>
    <dgm:cxn modelId="{7C0C0932-4AB7-4DE7-8F1E-353860EA0CA0}" srcId="{9B27C739-7C64-4439-9A31-1EBB775E1272}" destId="{0438C14D-54A3-446A-BB4E-90AC5E870C87}" srcOrd="2" destOrd="0" parTransId="{77BAE50D-B7DF-43DD-816D-6FA1A92F05B8}" sibTransId="{4345BA1D-16FE-4BCA-BCFC-923E2DE0520F}"/>
    <dgm:cxn modelId="{721A9D44-9A54-4326-914A-02548EA6B93B}" type="presOf" srcId="{C899F6CC-AF34-4882-B73D-339BD720BBAA}" destId="{FE10183A-58EE-44D3-8AA7-675868688769}" srcOrd="0" destOrd="0" presId="urn:microsoft.com/office/officeart/2005/8/layout/hierarchy4"/>
    <dgm:cxn modelId="{CEE5046B-FEF2-46A1-B447-DCA3FDD62287}" srcId="{9B27C739-7C64-4439-9A31-1EBB775E1272}" destId="{EA58B903-F027-40ED-804C-4841DA432040}" srcOrd="1" destOrd="0" parTransId="{0C347E4E-3431-410B-A8D9-93F4A688CF56}" sibTransId="{08F9D7EA-F314-462E-A20C-234EC0E7FAAE}"/>
    <dgm:cxn modelId="{F4CFA96F-7D90-49F5-ACBF-0082200DE647}" srcId="{3E6F82A3-F9FB-4115-AF16-052DF37EC05A}" destId="{D319DFCD-81D5-4759-8BB1-9687637BAE71}" srcOrd="2" destOrd="0" parTransId="{BEA3F470-D0DF-4FE8-B270-98D9DA42C0DA}" sibTransId="{8DE6F07A-FF29-4EE9-BEDD-B009A3A3DCEB}"/>
    <dgm:cxn modelId="{4C9BCF72-C3BF-4794-B3AC-A267B596FD73}" type="presOf" srcId="{BFB5E7DE-3AA5-4D91-822A-B6DCCC290C7D}" destId="{C0866384-04C5-4E1D-AF97-C70EB3203D16}" srcOrd="0" destOrd="0" presId="urn:microsoft.com/office/officeart/2005/8/layout/hierarchy4"/>
    <dgm:cxn modelId="{C621ED85-EF72-48DF-8CB6-157248A22B34}" type="presOf" srcId="{02C60D51-954F-4E8D-930F-05FAFEBE8961}" destId="{B9E8A894-1669-4759-9AC6-96C97B36ACB4}" srcOrd="0" destOrd="0" presId="urn:microsoft.com/office/officeart/2005/8/layout/hierarchy4"/>
    <dgm:cxn modelId="{E78D228B-12CF-47E6-BD5D-C39DB6DBCF5A}" srcId="{3E6F82A3-F9FB-4115-AF16-052DF37EC05A}" destId="{171B288E-BFB2-41B1-8532-DBDC2A029A29}" srcOrd="0" destOrd="0" parTransId="{9D9241DA-066A-4D61-9C4D-29924EAB2C3D}" sibTransId="{A6103214-4A0F-4D69-8658-8D1457AC2222}"/>
    <dgm:cxn modelId="{2567B69A-0810-4C3A-916B-50140B131CBC}" type="presOf" srcId="{A71BFDE3-EBEE-4611-9C21-99C60DB9075D}" destId="{907F5351-7193-432C-9A84-70CB5DE9267E}" srcOrd="0" destOrd="0" presId="urn:microsoft.com/office/officeart/2005/8/layout/hierarchy4"/>
    <dgm:cxn modelId="{1C9C25A0-6E14-4DCA-8780-425FB858793B}" srcId="{0438C14D-54A3-446A-BB4E-90AC5E870C87}" destId="{A71BFDE3-EBEE-4611-9C21-99C60DB9075D}" srcOrd="0" destOrd="0" parTransId="{EF42A025-0632-4E7C-B093-AE028F71042B}" sibTransId="{5D53E973-A21A-4398-BDB8-C52F8D4B5499}"/>
    <dgm:cxn modelId="{BA066AA3-ABCF-42D0-B833-E2E5290B6AD8}" srcId="{EA58B903-F027-40ED-804C-4841DA432040}" destId="{8F74060A-C459-4DAB-85C6-DDA7425D2266}" srcOrd="1" destOrd="0" parTransId="{E7F5ADEA-27FF-4913-BA06-F420CEF69B52}" sibTransId="{52FD3840-E4C0-49BE-A9B7-5DF4DCD40051}"/>
    <dgm:cxn modelId="{92F2BDAA-6E88-4181-83EF-A1D8C40722D7}" type="presOf" srcId="{171B288E-BFB2-41B1-8532-DBDC2A029A29}" destId="{C492E029-D2A7-41A6-941C-1136482A1D36}" srcOrd="0" destOrd="0" presId="urn:microsoft.com/office/officeart/2005/8/layout/hierarchy4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E9BCF7B2-5EB3-4CAB-BAA1-3E253D4DB171}" srcId="{3E6F82A3-F9FB-4115-AF16-052DF37EC05A}" destId="{02C60D51-954F-4E8D-930F-05FAFEBE8961}" srcOrd="1" destOrd="0" parTransId="{6104AC39-684C-482C-A6EB-7505AFD9A60E}" sibTransId="{7C31E853-6C03-410F-90A3-CD6C7B119A23}"/>
    <dgm:cxn modelId="{DC5663C5-2316-4791-8232-34DBA6F32F40}" type="presOf" srcId="{EA58B903-F027-40ED-804C-4841DA432040}" destId="{C4DA7505-9A08-4256-A62F-8A4EA01412C6}" srcOrd="0" destOrd="0" presId="urn:microsoft.com/office/officeart/2005/8/layout/hierarchy4"/>
    <dgm:cxn modelId="{F64EAEC9-59B3-4955-8D03-9B3CAA906FBC}" type="presOf" srcId="{9B27C739-7C64-4439-9A31-1EBB775E1272}" destId="{6239B992-052F-4B3E-9DDF-69C744E0AA5A}" srcOrd="0" destOrd="0" presId="urn:microsoft.com/office/officeart/2005/8/layout/hierarchy4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48C932E3-7E2F-441B-93CB-61A584573053}" type="presOf" srcId="{8F74060A-C459-4DAB-85C6-DDA7425D2266}" destId="{A86E2920-6051-45DF-8A45-3229C15DE08A}" srcOrd="0" destOrd="0" presId="urn:microsoft.com/office/officeart/2005/8/layout/hierarchy4"/>
    <dgm:cxn modelId="{2CD781FA-AFE1-46FF-9447-1CD2CB96A112}" srcId="{EA58B903-F027-40ED-804C-4841DA432040}" destId="{BFB5E7DE-3AA5-4D91-822A-B6DCCC290C7D}" srcOrd="0" destOrd="0" parTransId="{9100AD3C-A96E-42B1-839D-9C9CB64EE55B}" sibTransId="{49145C7B-96D0-45F3-9209-63AB4B821464}"/>
    <dgm:cxn modelId="{F93D14FF-ECD6-4385-84A2-68683078B515}" type="presOf" srcId="{D319DFCD-81D5-4759-8BB1-9687637BAE71}" destId="{E35F77C8-CA89-4FC8-A69B-6F68F6CD55E7}" srcOrd="0" destOrd="0" presId="urn:microsoft.com/office/officeart/2005/8/layout/hierarchy4"/>
    <dgm:cxn modelId="{20359340-DBEF-42C5-8AC7-1AAA1715DF06}" type="presParOf" srcId="{FE10183A-58EE-44D3-8AA7-675868688769}" destId="{2039253F-10A7-4964-ABCE-0F8553D4E679}" srcOrd="0" destOrd="0" presId="urn:microsoft.com/office/officeart/2005/8/layout/hierarchy4"/>
    <dgm:cxn modelId="{EC766205-BBEB-44A8-B8BC-6D64338AA284}" type="presParOf" srcId="{2039253F-10A7-4964-ABCE-0F8553D4E679}" destId="{6239B992-052F-4B3E-9DDF-69C744E0AA5A}" srcOrd="0" destOrd="0" presId="urn:microsoft.com/office/officeart/2005/8/layout/hierarchy4"/>
    <dgm:cxn modelId="{324F4B80-1B31-4B33-A4A2-1DA2DF0307DA}" type="presParOf" srcId="{2039253F-10A7-4964-ABCE-0F8553D4E679}" destId="{DFADCD82-DBD7-46DC-A38C-727E832E98F5}" srcOrd="1" destOrd="0" presId="urn:microsoft.com/office/officeart/2005/8/layout/hierarchy4"/>
    <dgm:cxn modelId="{D4252317-7F4A-4AF5-A50A-859CA68EC4B0}" type="presParOf" srcId="{2039253F-10A7-4964-ABCE-0F8553D4E679}" destId="{F5AE2473-1C08-4B72-9256-C01B5ECBA1AC}" srcOrd="2" destOrd="0" presId="urn:microsoft.com/office/officeart/2005/8/layout/hierarchy4"/>
    <dgm:cxn modelId="{46E82D76-54B1-46A7-96E5-C3A3886A24AE}" type="presParOf" srcId="{F5AE2473-1C08-4B72-9256-C01B5ECBA1AC}" destId="{125EA979-97EC-4F46-B16D-49F013BF0984}" srcOrd="0" destOrd="0" presId="urn:microsoft.com/office/officeart/2005/8/layout/hierarchy4"/>
    <dgm:cxn modelId="{D4884A97-1E0A-495B-BBE8-5A3BB932E05B}" type="presParOf" srcId="{125EA979-97EC-4F46-B16D-49F013BF0984}" destId="{F1BED6D3-2208-4D20-A65C-BDFAED16E714}" srcOrd="0" destOrd="0" presId="urn:microsoft.com/office/officeart/2005/8/layout/hierarchy4"/>
    <dgm:cxn modelId="{23E49A30-BE7C-4112-94E6-7D6BB41373E8}" type="presParOf" srcId="{125EA979-97EC-4F46-B16D-49F013BF0984}" destId="{1A1DA0CB-1082-46F1-9703-77DCF498DDE6}" srcOrd="1" destOrd="0" presId="urn:microsoft.com/office/officeart/2005/8/layout/hierarchy4"/>
    <dgm:cxn modelId="{CF6C6325-C0C8-46E9-A5D0-6224854DFB6F}" type="presParOf" srcId="{125EA979-97EC-4F46-B16D-49F013BF0984}" destId="{395EDB4B-3401-4CCE-BE35-1F90CDAFE9DD}" srcOrd="2" destOrd="0" presId="urn:microsoft.com/office/officeart/2005/8/layout/hierarchy4"/>
    <dgm:cxn modelId="{3218F4CA-007D-410D-83E5-CFB69C71B00A}" type="presParOf" srcId="{395EDB4B-3401-4CCE-BE35-1F90CDAFE9DD}" destId="{4836811B-40AE-4D06-B43F-3101A787D639}" srcOrd="0" destOrd="0" presId="urn:microsoft.com/office/officeart/2005/8/layout/hierarchy4"/>
    <dgm:cxn modelId="{BB96B888-0FA5-46FB-B335-A3658AC6849F}" type="presParOf" srcId="{4836811B-40AE-4D06-B43F-3101A787D639}" destId="{C492E029-D2A7-41A6-941C-1136482A1D36}" srcOrd="0" destOrd="0" presId="urn:microsoft.com/office/officeart/2005/8/layout/hierarchy4"/>
    <dgm:cxn modelId="{C7387EB9-40AE-403B-9FFA-A9DC443071BC}" type="presParOf" srcId="{4836811B-40AE-4D06-B43F-3101A787D639}" destId="{D728A45C-AECF-485A-8A6E-6DF0F4DDE478}" srcOrd="1" destOrd="0" presId="urn:microsoft.com/office/officeart/2005/8/layout/hierarchy4"/>
    <dgm:cxn modelId="{FAE3D4F1-10EB-4BE6-B4C0-E2C095827FD9}" type="presParOf" srcId="{395EDB4B-3401-4CCE-BE35-1F90CDAFE9DD}" destId="{FBC2473B-D5B2-46AC-9582-910CD9C1B020}" srcOrd="1" destOrd="0" presId="urn:microsoft.com/office/officeart/2005/8/layout/hierarchy4"/>
    <dgm:cxn modelId="{13C0B2D6-6210-46AB-9F38-CDC38A241130}" type="presParOf" srcId="{395EDB4B-3401-4CCE-BE35-1F90CDAFE9DD}" destId="{C9CB423D-AF89-4BCE-B7DF-787AE8F52AC1}" srcOrd="2" destOrd="0" presId="urn:microsoft.com/office/officeart/2005/8/layout/hierarchy4"/>
    <dgm:cxn modelId="{2FEF9105-4457-4B3C-968F-0207CD5DAF79}" type="presParOf" srcId="{C9CB423D-AF89-4BCE-B7DF-787AE8F52AC1}" destId="{B9E8A894-1669-4759-9AC6-96C97B36ACB4}" srcOrd="0" destOrd="0" presId="urn:microsoft.com/office/officeart/2005/8/layout/hierarchy4"/>
    <dgm:cxn modelId="{94EEE42F-73DB-4ACC-B4BC-906C05B18586}" type="presParOf" srcId="{C9CB423D-AF89-4BCE-B7DF-787AE8F52AC1}" destId="{52A9ECB5-8453-472E-9051-9AFF3E338F17}" srcOrd="1" destOrd="0" presId="urn:microsoft.com/office/officeart/2005/8/layout/hierarchy4"/>
    <dgm:cxn modelId="{32EE3385-33AC-4BD3-9148-22D1BC1CE9BC}" type="presParOf" srcId="{395EDB4B-3401-4CCE-BE35-1F90CDAFE9DD}" destId="{2A07D2B2-5170-40AE-B86A-44F706AD1AE7}" srcOrd="3" destOrd="0" presId="urn:microsoft.com/office/officeart/2005/8/layout/hierarchy4"/>
    <dgm:cxn modelId="{76B98709-69EC-4A4C-AC59-DE1DD53D096A}" type="presParOf" srcId="{395EDB4B-3401-4CCE-BE35-1F90CDAFE9DD}" destId="{85F8F0DD-4FF3-47BF-AF35-8EDCBD2B195D}" srcOrd="4" destOrd="0" presId="urn:microsoft.com/office/officeart/2005/8/layout/hierarchy4"/>
    <dgm:cxn modelId="{1CD86C6C-452F-4A88-B7FD-A0935C9CB9AD}" type="presParOf" srcId="{85F8F0DD-4FF3-47BF-AF35-8EDCBD2B195D}" destId="{E35F77C8-CA89-4FC8-A69B-6F68F6CD55E7}" srcOrd="0" destOrd="0" presId="urn:microsoft.com/office/officeart/2005/8/layout/hierarchy4"/>
    <dgm:cxn modelId="{CF80DA50-78E9-4E5D-BDBB-1A4ADA302975}" type="presParOf" srcId="{85F8F0DD-4FF3-47BF-AF35-8EDCBD2B195D}" destId="{10FB2EBC-B03E-4339-80FC-6DB802F10EE6}" srcOrd="1" destOrd="0" presId="urn:microsoft.com/office/officeart/2005/8/layout/hierarchy4"/>
    <dgm:cxn modelId="{23258B1F-5D21-40BC-AD36-2A977DBC32DA}" type="presParOf" srcId="{F5AE2473-1C08-4B72-9256-C01B5ECBA1AC}" destId="{46CC987A-4C71-4F93-9976-C9B8E1CF659A}" srcOrd="1" destOrd="0" presId="urn:microsoft.com/office/officeart/2005/8/layout/hierarchy4"/>
    <dgm:cxn modelId="{5F327CA0-05F5-4BDD-996F-3293135E8B93}" type="presParOf" srcId="{F5AE2473-1C08-4B72-9256-C01B5ECBA1AC}" destId="{4ED916B4-A0D9-4176-B1B0-698EB3402F32}" srcOrd="2" destOrd="0" presId="urn:microsoft.com/office/officeart/2005/8/layout/hierarchy4"/>
    <dgm:cxn modelId="{22DBF517-C3A0-4130-AECC-B69596D895EE}" type="presParOf" srcId="{4ED916B4-A0D9-4176-B1B0-698EB3402F32}" destId="{C4DA7505-9A08-4256-A62F-8A4EA01412C6}" srcOrd="0" destOrd="0" presId="urn:microsoft.com/office/officeart/2005/8/layout/hierarchy4"/>
    <dgm:cxn modelId="{18F04B37-8CAE-47BD-9B44-372C86F890D6}" type="presParOf" srcId="{4ED916B4-A0D9-4176-B1B0-698EB3402F32}" destId="{A4092B54-20D0-49D9-8ADC-1ECE05E00D17}" srcOrd="1" destOrd="0" presId="urn:microsoft.com/office/officeart/2005/8/layout/hierarchy4"/>
    <dgm:cxn modelId="{7B491857-362C-4FF2-A40C-836630F70730}" type="presParOf" srcId="{4ED916B4-A0D9-4176-B1B0-698EB3402F32}" destId="{CF913439-0847-452D-9129-8E0D05B86B32}" srcOrd="2" destOrd="0" presId="urn:microsoft.com/office/officeart/2005/8/layout/hierarchy4"/>
    <dgm:cxn modelId="{D9A51ECF-B56A-427F-B11F-B4F434BE041E}" type="presParOf" srcId="{CF913439-0847-452D-9129-8E0D05B86B32}" destId="{29468E2C-C7E3-4E76-9341-016F5E38AE2F}" srcOrd="0" destOrd="0" presId="urn:microsoft.com/office/officeart/2005/8/layout/hierarchy4"/>
    <dgm:cxn modelId="{7560C459-D48B-4456-ACC8-C419AAB632BD}" type="presParOf" srcId="{29468E2C-C7E3-4E76-9341-016F5E38AE2F}" destId="{C0866384-04C5-4E1D-AF97-C70EB3203D16}" srcOrd="0" destOrd="0" presId="urn:microsoft.com/office/officeart/2005/8/layout/hierarchy4"/>
    <dgm:cxn modelId="{C6879F35-DF4E-4FB7-88F5-29242DE740EF}" type="presParOf" srcId="{29468E2C-C7E3-4E76-9341-016F5E38AE2F}" destId="{00E6579C-B964-4F88-B24B-2B391C5B7B3A}" srcOrd="1" destOrd="0" presId="urn:microsoft.com/office/officeart/2005/8/layout/hierarchy4"/>
    <dgm:cxn modelId="{E275E0FD-8CA7-482E-BBDB-B81C4F214113}" type="presParOf" srcId="{CF913439-0847-452D-9129-8E0D05B86B32}" destId="{32EA33B3-B3E8-42BD-94CC-C5E4E496FD7A}" srcOrd="1" destOrd="0" presId="urn:microsoft.com/office/officeart/2005/8/layout/hierarchy4"/>
    <dgm:cxn modelId="{EC689E0B-EC07-40E1-A125-4FF03B0D256A}" type="presParOf" srcId="{CF913439-0847-452D-9129-8E0D05B86B32}" destId="{EFD274C5-E6FF-405B-BBC3-CF8141B5985B}" srcOrd="2" destOrd="0" presId="urn:microsoft.com/office/officeart/2005/8/layout/hierarchy4"/>
    <dgm:cxn modelId="{EED463C4-8356-4436-A007-4184CF3934C9}" type="presParOf" srcId="{EFD274C5-E6FF-405B-BBC3-CF8141B5985B}" destId="{A86E2920-6051-45DF-8A45-3229C15DE08A}" srcOrd="0" destOrd="0" presId="urn:microsoft.com/office/officeart/2005/8/layout/hierarchy4"/>
    <dgm:cxn modelId="{197CEB77-23CA-4021-83CD-2F422125B8E9}" type="presParOf" srcId="{EFD274C5-E6FF-405B-BBC3-CF8141B5985B}" destId="{7C91CBE6-BA32-48F7-B0C1-91F3A056AC70}" srcOrd="1" destOrd="0" presId="urn:microsoft.com/office/officeart/2005/8/layout/hierarchy4"/>
    <dgm:cxn modelId="{5CF7F779-B8BA-4698-984B-F4BA2E3C689B}" type="presParOf" srcId="{F5AE2473-1C08-4B72-9256-C01B5ECBA1AC}" destId="{75845444-A66D-4806-9494-F2B9E0599D94}" srcOrd="3" destOrd="0" presId="urn:microsoft.com/office/officeart/2005/8/layout/hierarchy4"/>
    <dgm:cxn modelId="{F5C49B1D-DBE6-4A47-8FD7-3BD8A4C262D1}" type="presParOf" srcId="{F5AE2473-1C08-4B72-9256-C01B5ECBA1AC}" destId="{6CC54384-3096-428F-A824-25E4DD66D1E6}" srcOrd="4" destOrd="0" presId="urn:microsoft.com/office/officeart/2005/8/layout/hierarchy4"/>
    <dgm:cxn modelId="{12DE6F45-7FB5-4406-B354-2E38A12282E4}" type="presParOf" srcId="{6CC54384-3096-428F-A824-25E4DD66D1E6}" destId="{398EC631-8A7E-4918-B6BD-CFE090DA9FB3}" srcOrd="0" destOrd="0" presId="urn:microsoft.com/office/officeart/2005/8/layout/hierarchy4"/>
    <dgm:cxn modelId="{A9E09BC9-AB7A-42C4-9E15-86848728F03B}" type="presParOf" srcId="{6CC54384-3096-428F-A824-25E4DD66D1E6}" destId="{2C0C1466-3884-41CE-B772-BB7322D598D1}" srcOrd="1" destOrd="0" presId="urn:microsoft.com/office/officeart/2005/8/layout/hierarchy4"/>
    <dgm:cxn modelId="{85C09053-8966-4D28-8FC0-8E0DFDC16541}" type="presParOf" srcId="{6CC54384-3096-428F-A824-25E4DD66D1E6}" destId="{A22E0894-56B6-4443-ABBC-400DED9FC899}" srcOrd="2" destOrd="0" presId="urn:microsoft.com/office/officeart/2005/8/layout/hierarchy4"/>
    <dgm:cxn modelId="{29FFEDE6-8309-4B27-A146-A7DC2BD14314}" type="presParOf" srcId="{A22E0894-56B6-4443-ABBC-400DED9FC899}" destId="{2A819496-AEEE-4AA4-94F8-CE40E57D94F0}" srcOrd="0" destOrd="0" presId="urn:microsoft.com/office/officeart/2005/8/layout/hierarchy4"/>
    <dgm:cxn modelId="{CFAAC027-1B06-4620-9E8B-9620863FE210}" type="presParOf" srcId="{2A819496-AEEE-4AA4-94F8-CE40E57D94F0}" destId="{907F5351-7193-432C-9A84-70CB5DE9267E}" srcOrd="0" destOrd="0" presId="urn:microsoft.com/office/officeart/2005/8/layout/hierarchy4"/>
    <dgm:cxn modelId="{581A5A15-D0E6-440F-8C6E-ABEE5A7D8C82}" type="presParOf" srcId="{2A819496-AEEE-4AA4-94F8-CE40E57D94F0}" destId="{28DB1447-0E97-4E40-B64D-CDE00DE144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F478-916C-4B15-941C-D859180A031D}">
      <dsp:nvSpPr>
        <dsp:cNvPr id="0" name=""/>
        <dsp:cNvSpPr/>
      </dsp:nvSpPr>
      <dsp:spPr>
        <a:xfrm>
          <a:off x="4239109" y="2829503"/>
          <a:ext cx="91440" cy="861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1948"/>
              </a:lnTo>
              <a:lnTo>
                <a:pt x="84546" y="861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0FDAC-2700-4E3B-8C17-BA942D17BDBF}">
      <dsp:nvSpPr>
        <dsp:cNvPr id="0" name=""/>
        <dsp:cNvSpPr/>
      </dsp:nvSpPr>
      <dsp:spPr>
        <a:xfrm>
          <a:off x="4239109" y="278378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71580"/>
              </a:lnTo>
              <a:lnTo>
                <a:pt x="133944" y="7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B7920-ED74-4333-92C5-6DD480705E3C}">
      <dsp:nvSpPr>
        <dsp:cNvPr id="0" name=""/>
        <dsp:cNvSpPr/>
      </dsp:nvSpPr>
      <dsp:spPr>
        <a:xfrm>
          <a:off x="1952911" y="1993899"/>
          <a:ext cx="388652" cy="835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26" y="0"/>
              </a:lnTo>
              <a:lnTo>
                <a:pt x="194326" y="835603"/>
              </a:lnTo>
              <a:lnTo>
                <a:pt x="388652" y="835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2ADEC-AC35-4F9D-B8DF-6AC8F10F234D}">
      <dsp:nvSpPr>
        <dsp:cNvPr id="0" name=""/>
        <dsp:cNvSpPr/>
      </dsp:nvSpPr>
      <dsp:spPr>
        <a:xfrm>
          <a:off x="8561488" y="1144935"/>
          <a:ext cx="435913" cy="860675"/>
        </a:xfrm>
        <a:custGeom>
          <a:avLst/>
          <a:gdLst/>
          <a:ahLst/>
          <a:cxnLst/>
          <a:rect l="0" t="0" r="0" b="0"/>
          <a:pathLst>
            <a:path>
              <a:moveTo>
                <a:pt x="435913" y="0"/>
              </a:moveTo>
              <a:lnTo>
                <a:pt x="0" y="860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BC2E-1526-4FEE-8E3E-48A945F765A7}">
      <dsp:nvSpPr>
        <dsp:cNvPr id="0" name=""/>
        <dsp:cNvSpPr/>
      </dsp:nvSpPr>
      <dsp:spPr>
        <a:xfrm>
          <a:off x="5854987" y="1144935"/>
          <a:ext cx="3142414" cy="802771"/>
        </a:xfrm>
        <a:custGeom>
          <a:avLst/>
          <a:gdLst/>
          <a:ahLst/>
          <a:cxnLst/>
          <a:rect l="0" t="0" r="0" b="0"/>
          <a:pathLst>
            <a:path>
              <a:moveTo>
                <a:pt x="3142414" y="0"/>
              </a:moveTo>
              <a:lnTo>
                <a:pt x="0" y="802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F5C29-0F48-46FA-A3AA-A60B342174BE}">
      <dsp:nvSpPr>
        <dsp:cNvPr id="0" name=""/>
        <dsp:cNvSpPr/>
      </dsp:nvSpPr>
      <dsp:spPr>
        <a:xfrm>
          <a:off x="6604465" y="1099215"/>
          <a:ext cx="449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67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583E6-774F-4B98-A68F-5D21DE29D04B}">
      <dsp:nvSpPr>
        <dsp:cNvPr id="0" name=""/>
        <dsp:cNvSpPr/>
      </dsp:nvSpPr>
      <dsp:spPr>
        <a:xfrm>
          <a:off x="4237219" y="563235"/>
          <a:ext cx="423981" cy="58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655" y="0"/>
              </a:lnTo>
              <a:lnTo>
                <a:pt x="229655" y="581700"/>
              </a:lnTo>
              <a:lnTo>
                <a:pt x="423981" y="58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031AE-38A7-4220-A7DC-4B2402CE5EFD}">
      <dsp:nvSpPr>
        <dsp:cNvPr id="0" name=""/>
        <dsp:cNvSpPr/>
      </dsp:nvSpPr>
      <dsp:spPr>
        <a:xfrm>
          <a:off x="6672285" y="250627"/>
          <a:ext cx="445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31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40F1E-E074-44F9-8EC3-BD4A0219E2B2}">
      <dsp:nvSpPr>
        <dsp:cNvPr id="0" name=""/>
        <dsp:cNvSpPr/>
      </dsp:nvSpPr>
      <dsp:spPr>
        <a:xfrm>
          <a:off x="4237219" y="296347"/>
          <a:ext cx="491801" cy="266887"/>
        </a:xfrm>
        <a:custGeom>
          <a:avLst/>
          <a:gdLst/>
          <a:ahLst/>
          <a:cxnLst/>
          <a:rect l="0" t="0" r="0" b="0"/>
          <a:pathLst>
            <a:path>
              <a:moveTo>
                <a:pt x="0" y="266887"/>
              </a:moveTo>
              <a:lnTo>
                <a:pt x="297474" y="266887"/>
              </a:lnTo>
              <a:lnTo>
                <a:pt x="297474" y="0"/>
              </a:lnTo>
              <a:lnTo>
                <a:pt x="4918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04745-D605-4D9D-914D-F34832BCC4BE}">
      <dsp:nvSpPr>
        <dsp:cNvPr id="0" name=""/>
        <dsp:cNvSpPr/>
      </dsp:nvSpPr>
      <dsp:spPr>
        <a:xfrm>
          <a:off x="1952911" y="563235"/>
          <a:ext cx="341042" cy="1430664"/>
        </a:xfrm>
        <a:custGeom>
          <a:avLst/>
          <a:gdLst/>
          <a:ahLst/>
          <a:cxnLst/>
          <a:rect l="0" t="0" r="0" b="0"/>
          <a:pathLst>
            <a:path>
              <a:moveTo>
                <a:pt x="0" y="1430664"/>
              </a:moveTo>
              <a:lnTo>
                <a:pt x="146716" y="1430664"/>
              </a:lnTo>
              <a:lnTo>
                <a:pt x="146716" y="0"/>
              </a:lnTo>
              <a:lnTo>
                <a:pt x="3410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F8DBE-9FD1-4313-B0A5-B14D1FC90DF7}">
      <dsp:nvSpPr>
        <dsp:cNvPr id="0" name=""/>
        <dsp:cNvSpPr/>
      </dsp:nvSpPr>
      <dsp:spPr>
        <a:xfrm>
          <a:off x="9647" y="1697552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Software</a:t>
          </a:r>
          <a:endParaRPr lang="LID4096" sz="2000" kern="1200" dirty="0"/>
        </a:p>
      </dsp:txBody>
      <dsp:txXfrm>
        <a:off x="9647" y="1697552"/>
        <a:ext cx="1943264" cy="592695"/>
      </dsp:txXfrm>
    </dsp:sp>
    <dsp:sp modelId="{E138A2B0-A8B7-4B3F-9453-02EF63E30046}">
      <dsp:nvSpPr>
        <dsp:cNvPr id="0" name=""/>
        <dsp:cNvSpPr/>
      </dsp:nvSpPr>
      <dsp:spPr>
        <a:xfrm>
          <a:off x="2293954" y="266887"/>
          <a:ext cx="1943264" cy="592695"/>
        </a:xfrm>
        <a:prstGeom prst="rect">
          <a:avLst/>
        </a:prstGeom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Socket</a:t>
          </a:r>
          <a:endParaRPr lang="LID4096" sz="2000" kern="1200" dirty="0"/>
        </a:p>
      </dsp:txBody>
      <dsp:txXfrm>
        <a:off x="2293954" y="266887"/>
        <a:ext cx="1943264" cy="592695"/>
      </dsp:txXfrm>
    </dsp:sp>
    <dsp:sp modelId="{FA4F52AC-0597-4B0C-9822-76C8C8CA65FE}">
      <dsp:nvSpPr>
        <dsp:cNvPr id="0" name=""/>
        <dsp:cNvSpPr/>
      </dsp:nvSpPr>
      <dsp:spPr>
        <a:xfrm>
          <a:off x="4729020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Android App</a:t>
          </a:r>
          <a:endParaRPr lang="LID4096" sz="2000" kern="1200" dirty="0"/>
        </a:p>
      </dsp:txBody>
      <dsp:txXfrm>
        <a:off x="4729020" y="0"/>
        <a:ext cx="1943264" cy="592695"/>
      </dsp:txXfrm>
    </dsp:sp>
    <dsp:sp modelId="{1A003393-5DE6-482E-98D9-9092802B28A0}">
      <dsp:nvSpPr>
        <dsp:cNvPr id="0" name=""/>
        <dsp:cNvSpPr/>
      </dsp:nvSpPr>
      <dsp:spPr>
        <a:xfrm>
          <a:off x="7117603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data from Thermal Camera</a:t>
          </a:r>
          <a:endParaRPr lang="LID4096" sz="2000" kern="1200" dirty="0"/>
        </a:p>
      </dsp:txBody>
      <dsp:txXfrm>
        <a:off x="7117603" y="0"/>
        <a:ext cx="1943264" cy="592695"/>
      </dsp:txXfrm>
    </dsp:sp>
    <dsp:sp modelId="{3E8FB2AB-CAAC-4487-A131-460E5CA48119}">
      <dsp:nvSpPr>
        <dsp:cNvPr id="0" name=""/>
        <dsp:cNvSpPr/>
      </dsp:nvSpPr>
      <dsp:spPr>
        <a:xfrm>
          <a:off x="4661200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PC</a:t>
          </a:r>
          <a:endParaRPr lang="LID4096" sz="2000" kern="1200" dirty="0"/>
        </a:p>
      </dsp:txBody>
      <dsp:txXfrm>
        <a:off x="4661200" y="848587"/>
        <a:ext cx="1943264" cy="592695"/>
      </dsp:txXfrm>
    </dsp:sp>
    <dsp:sp modelId="{FB58E212-71FD-421D-A819-C327630C1C56}">
      <dsp:nvSpPr>
        <dsp:cNvPr id="0" name=""/>
        <dsp:cNvSpPr/>
      </dsp:nvSpPr>
      <dsp:spPr>
        <a:xfrm>
          <a:off x="7054136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data</a:t>
          </a:r>
          <a:endParaRPr lang="LID4096" sz="2000" kern="1200" dirty="0"/>
        </a:p>
      </dsp:txBody>
      <dsp:txXfrm>
        <a:off x="7054136" y="848587"/>
        <a:ext cx="1943264" cy="592695"/>
      </dsp:txXfrm>
    </dsp:sp>
    <dsp:sp modelId="{A9FAA9A9-FC69-4618-A446-0F661F1B9F51}">
      <dsp:nvSpPr>
        <dsp:cNvPr id="0" name=""/>
        <dsp:cNvSpPr/>
      </dsp:nvSpPr>
      <dsp:spPr>
        <a:xfrm>
          <a:off x="5854987" y="1651359"/>
          <a:ext cx="1943264" cy="592695"/>
        </a:xfrm>
        <a:prstGeom prst="rect">
          <a:avLst/>
        </a:prstGeom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 image</a:t>
          </a:r>
          <a:endParaRPr lang="LID4096" sz="2000" kern="1200" dirty="0"/>
        </a:p>
      </dsp:txBody>
      <dsp:txXfrm>
        <a:off x="5854987" y="1651359"/>
        <a:ext cx="1943264" cy="592695"/>
      </dsp:txXfrm>
    </dsp:sp>
    <dsp:sp modelId="{747E0AB2-B7C7-4371-A6E9-D9330942D1F5}">
      <dsp:nvSpPr>
        <dsp:cNvPr id="0" name=""/>
        <dsp:cNvSpPr/>
      </dsp:nvSpPr>
      <dsp:spPr>
        <a:xfrm>
          <a:off x="8561488" y="1709263"/>
          <a:ext cx="1943264" cy="592695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Thermal image</a:t>
          </a:r>
          <a:endParaRPr lang="LID4096" sz="2000" kern="1200" dirty="0"/>
        </a:p>
      </dsp:txBody>
      <dsp:txXfrm>
        <a:off x="8561488" y="1709263"/>
        <a:ext cx="1943264" cy="592695"/>
      </dsp:txXfrm>
    </dsp:sp>
    <dsp:sp modelId="{85D9993E-3436-46EC-A874-34239B2125F6}">
      <dsp:nvSpPr>
        <dsp:cNvPr id="0" name=""/>
        <dsp:cNvSpPr/>
      </dsp:nvSpPr>
      <dsp:spPr>
        <a:xfrm>
          <a:off x="2341564" y="2533155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</a:t>
          </a:r>
          <a:endParaRPr lang="LID4096" sz="2000" kern="1200" dirty="0"/>
        </a:p>
      </dsp:txBody>
      <dsp:txXfrm>
        <a:off x="2341564" y="2533155"/>
        <a:ext cx="1943264" cy="592695"/>
      </dsp:txXfrm>
    </dsp:sp>
    <dsp:sp modelId="{BB89292F-41A3-4790-9504-8D838931DF99}">
      <dsp:nvSpPr>
        <dsp:cNvPr id="0" name=""/>
        <dsp:cNvSpPr/>
      </dsp:nvSpPr>
      <dsp:spPr>
        <a:xfrm>
          <a:off x="4373053" y="2559016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analysis</a:t>
          </a:r>
          <a:br>
            <a:rPr lang="en-US" sz="2000" kern="1200" dirty="0"/>
          </a:br>
          <a:r>
            <a:rPr lang="en-US" sz="2000" kern="1200" dirty="0"/>
            <a:t>(Yolo v5)</a:t>
          </a:r>
          <a:endParaRPr lang="LID4096" sz="2000" kern="1200" dirty="0"/>
        </a:p>
      </dsp:txBody>
      <dsp:txXfrm>
        <a:off x="4373053" y="2559016"/>
        <a:ext cx="1943264" cy="592695"/>
      </dsp:txXfrm>
    </dsp:sp>
    <dsp:sp modelId="{AAB36659-8330-4763-A1F3-73D497870C74}">
      <dsp:nvSpPr>
        <dsp:cNvPr id="0" name=""/>
        <dsp:cNvSpPr/>
      </dsp:nvSpPr>
      <dsp:spPr>
        <a:xfrm>
          <a:off x="4323655" y="3395104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Algorithms </a:t>
          </a:r>
          <a:endParaRPr lang="LID4096" sz="2000" kern="1200" dirty="0"/>
        </a:p>
      </dsp:txBody>
      <dsp:txXfrm>
        <a:off x="4323655" y="3395104"/>
        <a:ext cx="1943264" cy="592695"/>
      </dsp:txXfrm>
    </dsp:sp>
    <dsp:sp modelId="{4034970F-9488-4AA8-A6FE-EB1071A22ABD}">
      <dsp:nvSpPr>
        <dsp:cNvPr id="0" name=""/>
        <dsp:cNvSpPr/>
      </dsp:nvSpPr>
      <dsp:spPr>
        <a:xfrm>
          <a:off x="8410943" y="2853946"/>
          <a:ext cx="1943264" cy="592695"/>
        </a:xfrm>
        <a:prstGeom prst="rect">
          <a:avLst/>
        </a:prstGeom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Automation</a:t>
          </a:r>
          <a:endParaRPr lang="LID4096" sz="2000" kern="1200" dirty="0"/>
        </a:p>
      </dsp:txBody>
      <dsp:txXfrm>
        <a:off x="8410943" y="2853946"/>
        <a:ext cx="1943264" cy="592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9B992-052F-4B3E-9DDF-69C744E0AA5A}">
      <dsp:nvSpPr>
        <dsp:cNvPr id="0" name=""/>
        <dsp:cNvSpPr/>
      </dsp:nvSpPr>
      <dsp:spPr>
        <a:xfrm>
          <a:off x="6740" y="1780"/>
          <a:ext cx="11255581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Hardware</a:t>
          </a:r>
          <a:endParaRPr lang="LID4096" sz="5500" kern="1200" dirty="0"/>
        </a:p>
      </dsp:txBody>
      <dsp:txXfrm>
        <a:off x="43991" y="39031"/>
        <a:ext cx="11181079" cy="1197328"/>
      </dsp:txXfrm>
    </dsp:sp>
    <dsp:sp modelId="{F1BED6D3-2208-4D20-A65C-BDFAED16E714}">
      <dsp:nvSpPr>
        <dsp:cNvPr id="0" name=""/>
        <dsp:cNvSpPr/>
      </dsp:nvSpPr>
      <dsp:spPr>
        <a:xfrm>
          <a:off x="6740" y="1464656"/>
          <a:ext cx="5515127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Thermal Camera</a:t>
          </a:r>
          <a:endParaRPr lang="LID4096" sz="3300" kern="1200" dirty="0"/>
        </a:p>
      </dsp:txBody>
      <dsp:txXfrm>
        <a:off x="43991" y="1501907"/>
        <a:ext cx="5440625" cy="1197328"/>
      </dsp:txXfrm>
    </dsp:sp>
    <dsp:sp modelId="{C492E029-D2A7-41A6-941C-1136482A1D36}">
      <dsp:nvSpPr>
        <dsp:cNvPr id="0" name=""/>
        <dsp:cNvSpPr/>
      </dsp:nvSpPr>
      <dsp:spPr>
        <a:xfrm>
          <a:off x="6740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Thermal Image</a:t>
          </a:r>
          <a:endParaRPr lang="LID4096" sz="2400" kern="1200" dirty="0"/>
        </a:p>
      </dsp:txBody>
      <dsp:txXfrm>
        <a:off x="43991" y="2964783"/>
        <a:ext cx="1713801" cy="1197328"/>
      </dsp:txXfrm>
    </dsp:sp>
    <dsp:sp modelId="{B9E8A894-1669-4759-9AC6-96C97B36ACB4}">
      <dsp:nvSpPr>
        <dsp:cNvPr id="0" name=""/>
        <dsp:cNvSpPr/>
      </dsp:nvSpPr>
      <dsp:spPr>
        <a:xfrm>
          <a:off x="1870152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Image</a:t>
          </a:r>
        </a:p>
      </dsp:txBody>
      <dsp:txXfrm>
        <a:off x="1907403" y="2964783"/>
        <a:ext cx="1713801" cy="1197328"/>
      </dsp:txXfrm>
    </dsp:sp>
    <dsp:sp modelId="{E35F77C8-CA89-4FC8-A69B-6F68F6CD55E7}">
      <dsp:nvSpPr>
        <dsp:cNvPr id="0" name=""/>
        <dsp:cNvSpPr/>
      </dsp:nvSpPr>
      <dsp:spPr>
        <a:xfrm>
          <a:off x="3733564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</a:t>
          </a:r>
          <a:endParaRPr lang="LID4096" sz="2400" kern="1200" dirty="0"/>
        </a:p>
      </dsp:txBody>
      <dsp:txXfrm>
        <a:off x="3770815" y="2964783"/>
        <a:ext cx="1713801" cy="1197328"/>
      </dsp:txXfrm>
    </dsp:sp>
    <dsp:sp modelId="{C4DA7505-9A08-4256-A62F-8A4EA01412C6}">
      <dsp:nvSpPr>
        <dsp:cNvPr id="0" name=""/>
        <dsp:cNvSpPr/>
      </dsp:nvSpPr>
      <dsp:spPr>
        <a:xfrm>
          <a:off x="5672085" y="1464656"/>
          <a:ext cx="3651715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PC</a:t>
          </a:r>
          <a:endParaRPr lang="LID4096" sz="3300" kern="1200" dirty="0"/>
        </a:p>
      </dsp:txBody>
      <dsp:txXfrm>
        <a:off x="5709336" y="1501907"/>
        <a:ext cx="3577213" cy="1197328"/>
      </dsp:txXfrm>
    </dsp:sp>
    <dsp:sp modelId="{C0866384-04C5-4E1D-AF97-C70EB3203D16}">
      <dsp:nvSpPr>
        <dsp:cNvPr id="0" name=""/>
        <dsp:cNvSpPr/>
      </dsp:nvSpPr>
      <dsp:spPr>
        <a:xfrm>
          <a:off x="5672085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CPU/GPU</a:t>
          </a:r>
        </a:p>
      </dsp:txBody>
      <dsp:txXfrm>
        <a:off x="5709336" y="2964783"/>
        <a:ext cx="1713801" cy="1197328"/>
      </dsp:txXfrm>
    </dsp:sp>
    <dsp:sp modelId="{A86E2920-6051-45DF-8A45-3229C15DE08A}">
      <dsp:nvSpPr>
        <dsp:cNvPr id="0" name=""/>
        <dsp:cNvSpPr/>
      </dsp:nvSpPr>
      <dsp:spPr>
        <a:xfrm>
          <a:off x="7535498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</a:t>
          </a:r>
          <a:endParaRPr lang="LID4096" sz="2400" kern="1200" dirty="0"/>
        </a:p>
      </dsp:txBody>
      <dsp:txXfrm>
        <a:off x="7572749" y="2964783"/>
        <a:ext cx="1713801" cy="1197328"/>
      </dsp:txXfrm>
    </dsp:sp>
    <dsp:sp modelId="{398EC631-8A7E-4918-B6BD-CFE090DA9FB3}">
      <dsp:nvSpPr>
        <dsp:cNvPr id="0" name=""/>
        <dsp:cNvSpPr/>
      </dsp:nvSpPr>
      <dsp:spPr>
        <a:xfrm>
          <a:off x="9474019" y="1464656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IoT devices</a:t>
          </a:r>
          <a:endParaRPr lang="LID4096" sz="3300" kern="1200" dirty="0"/>
        </a:p>
      </dsp:txBody>
      <dsp:txXfrm>
        <a:off x="9511270" y="1501907"/>
        <a:ext cx="1713801" cy="1197328"/>
      </dsp:txXfrm>
    </dsp:sp>
    <dsp:sp modelId="{907F5351-7193-432C-9A84-70CB5DE9267E}">
      <dsp:nvSpPr>
        <dsp:cNvPr id="0" name=""/>
        <dsp:cNvSpPr/>
      </dsp:nvSpPr>
      <dsp:spPr>
        <a:xfrm>
          <a:off x="9474019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</a:t>
          </a:r>
          <a:endParaRPr lang="LID4096" sz="2400" kern="1200" dirty="0"/>
        </a:p>
      </dsp:txBody>
      <dsp:txXfrm>
        <a:off x="9511270" y="2964783"/>
        <a:ext cx="1713801" cy="1197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8A2F-B203-B8FE-522E-1DD7449A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7F5EB-04EC-6595-7873-C68EAC1A7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72BCD-4837-6FC4-56CB-3B82C903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0C856-65AC-C21F-DE63-2ABEDFE8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25322-28CA-108A-D2A6-EC22EEF1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EB2A-F2EE-6BD5-926B-D4A81EAB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D9206-6854-6680-2E27-202C58C8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A52DE-BBDF-06DB-9B8C-CE427566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1135A-AD7E-D5CB-20D6-EB4DAC95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ED38F-85F7-A4D7-B5DD-729551B3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230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A7339-7B5F-3EF1-7A0E-1F6B6EE49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8C4E1-CE29-29B3-9B5D-86930187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10E85-B5C5-4E3E-FFFD-B2469BCC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7F4C1-4A10-06A9-A01D-D587FFAE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64179-734B-02C1-AB8A-C54E8C5F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304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0B3D-61CB-FD00-B22A-439AA4F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001C1-ED08-898E-DFCF-C648FDE4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5066-1042-FECB-EAFD-319FBFB4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FE5C2-738A-B591-6917-435E7B53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0D047-710C-29B0-8AF8-AE814FD0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9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B6DF-FB03-1588-AF63-82882C68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8694A-2FC5-AAA4-DB3A-1F1EA7C0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36655-FEB8-36F5-EE68-7182F994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4DCC5-636B-187F-224E-59510CDC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BC79F-D75D-C186-DA80-C0EA3987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68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02E0-7883-31A8-54AB-F51D76CD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8433F-59D2-B595-B446-0AF92ABC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A3445-8AAC-5D58-40DD-16C6227C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BABF9-397B-F9FF-6145-5D498C4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EA184-09C9-96E3-D374-2F003DF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80D02-6522-D191-8AF4-57717485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4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F98F2-449C-DFE2-348A-EFF324EA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ECDA9-A825-930A-3C8A-B6125D71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0A507-1298-BB34-ABB6-F7AC07A2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205AF8-758B-C133-DE71-73406F7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C57D5-20C0-7518-70E5-498E04306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EC2B7-7997-E7DF-7FA5-C0FFB9BA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8E5C46-22BF-7BEB-5F01-A1F9541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B60F8-6F47-5F78-DD76-BB88C5C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32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ACC63-9D60-1ABF-BD76-13BAA834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5A517D-234C-E770-D39C-B247458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3A36A-4020-539E-DA42-9434C372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78DA9-DE90-AA1B-D3E8-6421DEAB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561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D6D66-062E-D985-D5DC-98A25777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0B5BC-160B-059C-D448-E2D156D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2F313-B9C7-03EE-182E-1CC211DB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89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46ADB-7703-7C47-5E8F-9F792C29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13D3B-B295-8281-BD9B-8AC2D0CB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8F7D4A-1D82-450B-56E6-E1DAD01A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7AD10-01D5-205C-2FD0-874665D3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BF2E3-AC18-7AD0-EDD7-857E5231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6F775-8E68-935D-4E26-EA10D241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66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82FA-97A4-B2A8-4C0B-24CB896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58FA7-93DC-4098-ADFE-63BD45426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0C1FC-7146-834F-32F1-DAB36A92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6B905-DE65-BFBF-5AE3-B08DC75B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140F6-84E5-C102-07C2-925B9955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D4B0F-FA02-A33A-BA38-C462169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4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4D295-8C53-BA80-8981-33B70FB5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0F5A-1262-BBF3-1D84-7D53AA0A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0DB8F-ECA2-3E1E-C907-EAAD13B1D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61DC4-7EDF-B0C4-11CC-952C49F47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B7D43-9C7B-C945-77B8-65F0AC525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6D307489-6678-1567-4CCA-DD8855E38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 b="437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0AB469-941D-DA9F-5829-C7EEB2DC2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AIoT Bedroom</a:t>
            </a:r>
            <a:endParaRPr lang="LID4096" sz="48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EEB847-038F-09B1-2661-481AFFFDE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Au Ka Long(04)</a:t>
            </a:r>
          </a:p>
          <a:p>
            <a:pPr algn="l"/>
            <a:r>
              <a:rPr lang="en-US" sz="2000"/>
              <a:t>Project ID: P21</a:t>
            </a:r>
            <a:endParaRPr lang="LID4096" sz="200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31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6BB5E4-C361-5425-1DA2-CD57F1A7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&amp; Solution</a:t>
            </a:r>
          </a:p>
        </p:txBody>
      </p:sp>
      <p:pic>
        <p:nvPicPr>
          <p:cNvPr id="7" name="Graphic 6" descr="测试计划">
            <a:extLst>
              <a:ext uri="{FF2B5EF4-FFF2-40B4-BE49-F238E27FC236}">
                <a16:creationId xmlns:a16="http://schemas.microsoft.com/office/drawing/2014/main" id="{C5E9DD77-9095-723C-B3DB-0B65AF4D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40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Problem</a:t>
            </a:r>
            <a:endParaRPr lang="LID4096" sz="4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Find these problem from these memes</a:t>
            </a:r>
          </a:p>
          <a:p>
            <a:r>
              <a:rPr lang="en-US" sz="2000" dirty="0"/>
              <a:t>These problems are in our daily life </a:t>
            </a:r>
          </a:p>
          <a:p>
            <a:r>
              <a:rPr lang="en-US" sz="2000" dirty="0"/>
              <a:t>Try to solve them with AI and IoT</a:t>
            </a:r>
            <a:endParaRPr lang="LID4096" sz="2000" dirty="0"/>
          </a:p>
        </p:txBody>
      </p:sp>
      <p:pic>
        <p:nvPicPr>
          <p:cNvPr id="1030" name="Picture 6" descr="exactly how I feel every time I go to bed | Funny quotes, Funny relatable  memes, Stupid funny memes">
            <a:extLst>
              <a:ext uri="{FF2B5EF4-FFF2-40B4-BE49-F238E27FC236}">
                <a16:creationId xmlns:a16="http://schemas.microsoft.com/office/drawing/2014/main" id="{31B6117A-78C0-C6AD-8756-B5419E528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r="3822" b="3239"/>
          <a:stretch/>
        </p:blipFill>
        <p:spPr bwMode="auto">
          <a:xfrm>
            <a:off x="5418759" y="2559047"/>
            <a:ext cx="2741805" cy="35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墙上挂着一幅画&#10;&#10;低可信度描述已自动生成">
            <a:extLst>
              <a:ext uri="{FF2B5EF4-FFF2-40B4-BE49-F238E27FC236}">
                <a16:creationId xmlns:a16="http://schemas.microsoft.com/office/drawing/2014/main" id="{7E999BDD-F625-149C-25BF-A8A7F7444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" r="7342" b="4"/>
          <a:stretch/>
        </p:blipFill>
        <p:spPr bwMode="auto">
          <a:xfrm>
            <a:off x="8412616" y="2559047"/>
            <a:ext cx="2743620" cy="36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anchor="ctr">
            <a:normAutofit/>
          </a:bodyPr>
          <a:lstStyle/>
          <a:p>
            <a:r>
              <a:rPr lang="en-US" sz="5400"/>
              <a:t>Furthermore</a:t>
            </a:r>
            <a:endParaRPr lang="LID4096" sz="5400"/>
          </a:p>
        </p:txBody>
      </p:sp>
      <p:pic>
        <p:nvPicPr>
          <p:cNvPr id="4" name="Picture 4" descr="Meme: &quot;REST &amp; RELAXATION&quot; - All Templates - Meme-arsenal.com">
            <a:extLst>
              <a:ext uri="{FF2B5EF4-FFF2-40B4-BE49-F238E27FC236}">
                <a16:creationId xmlns:a16="http://schemas.microsoft.com/office/drawing/2014/main" id="{05E2C7ED-570D-B813-34E5-0268408D6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r="3197" b="3692"/>
          <a:stretch/>
        </p:blipFill>
        <p:spPr bwMode="auto">
          <a:xfrm>
            <a:off x="1581484" y="320040"/>
            <a:ext cx="3234784" cy="3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450 People Die Falling Out of Beds in the United States Each Year Very  Interesting! googlsznMQm | Fall Meme on ME.ME">
            <a:extLst>
              <a:ext uri="{FF2B5EF4-FFF2-40B4-BE49-F238E27FC236}">
                <a16:creationId xmlns:a16="http://schemas.microsoft.com/office/drawing/2014/main" id="{BD56C2C5-4080-7AEF-E67B-52BAE468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4"/>
          <a:stretch/>
        </p:blipFill>
        <p:spPr bwMode="auto">
          <a:xfrm>
            <a:off x="6841020" y="320040"/>
            <a:ext cx="4298111" cy="3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anchor="ctr" anchorCtr="0">
            <a:normAutofit/>
          </a:bodyPr>
          <a:lstStyle/>
          <a:p>
            <a:r>
              <a:rPr lang="en-US" sz="2200"/>
              <a:t>Try to create a safe and relaxing place</a:t>
            </a:r>
          </a:p>
          <a:p>
            <a:r>
              <a:rPr lang="en-US" sz="2200"/>
              <a:t>Total relaxation</a:t>
            </a:r>
          </a:p>
          <a:p>
            <a:r>
              <a:rPr lang="en-US" sz="2200"/>
              <a:t>Worry-free</a:t>
            </a:r>
            <a:endParaRPr lang="LID4096" sz="2200"/>
          </a:p>
        </p:txBody>
      </p:sp>
    </p:spTree>
    <p:extLst>
      <p:ext uri="{BB962C8B-B14F-4D97-AF65-F5344CB8AC3E}">
        <p14:creationId xmlns:p14="http://schemas.microsoft.com/office/powerpoint/2010/main" val="689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Solution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31B3B7-CD8A-409A-DDB1-E3119BF07BFB}"/>
              </a:ext>
            </a:extLst>
          </p:cNvPr>
          <p:cNvCxnSpPr>
            <a:cxnSpLocks/>
          </p:cNvCxnSpPr>
          <p:nvPr/>
        </p:nvCxnSpPr>
        <p:spPr>
          <a:xfrm flipH="1">
            <a:off x="6400800" y="4553811"/>
            <a:ext cx="282635" cy="5302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1A145C-DC62-3FA6-B255-3FC53606D14D}"/>
              </a:ext>
            </a:extLst>
          </p:cNvPr>
          <p:cNvCxnSpPr>
            <a:cxnSpLocks/>
          </p:cNvCxnSpPr>
          <p:nvPr/>
        </p:nvCxnSpPr>
        <p:spPr>
          <a:xfrm flipH="1">
            <a:off x="6329569" y="4553811"/>
            <a:ext cx="594702" cy="121198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5A3469-D535-4CBF-8FA7-CF38FDA5C896}"/>
              </a:ext>
            </a:extLst>
          </p:cNvPr>
          <p:cNvCxnSpPr>
            <a:cxnSpLocks/>
          </p:cNvCxnSpPr>
          <p:nvPr/>
        </p:nvCxnSpPr>
        <p:spPr>
          <a:xfrm flipH="1">
            <a:off x="6329569" y="4593425"/>
            <a:ext cx="2386864" cy="117237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06A0D8C1-FC4B-7FE2-23D7-4F172AA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46823"/>
              </p:ext>
            </p:extLst>
          </p:nvPr>
        </p:nvGraphicFramePr>
        <p:xfrm>
          <a:off x="93133" y="2328333"/>
          <a:ext cx="11290229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BAB985-81D0-A8D3-83C0-82968AE519C9}"/>
              </a:ext>
            </a:extLst>
          </p:cNvPr>
          <p:cNvCxnSpPr>
            <a:cxnSpLocks/>
          </p:cNvCxnSpPr>
          <p:nvPr/>
        </p:nvCxnSpPr>
        <p:spPr>
          <a:xfrm>
            <a:off x="8173084" y="2915111"/>
            <a:ext cx="0" cy="2755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55793BA-B227-775E-F3D4-181C8E2FADF8}"/>
              </a:ext>
            </a:extLst>
          </p:cNvPr>
          <p:cNvSpPr/>
          <p:nvPr/>
        </p:nvSpPr>
        <p:spPr>
          <a:xfrm>
            <a:off x="6703046" y="5003544"/>
            <a:ext cx="1554689" cy="947474"/>
          </a:xfrm>
          <a:prstGeom prst="rightArrow">
            <a:avLst/>
          </a:prstGeom>
          <a:noFill/>
          <a:ln w="571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208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Solution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A5F429E9-2FF3-34DB-C5D6-DBE2DF273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22700"/>
              </p:ext>
            </p:extLst>
          </p:nvPr>
        </p:nvGraphicFramePr>
        <p:xfrm>
          <a:off x="114299" y="2269927"/>
          <a:ext cx="11269063" cy="420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5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94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AIoT Bedroom</vt:lpstr>
      <vt:lpstr>Problem &amp; Solution</vt:lpstr>
      <vt:lpstr>Problem</vt:lpstr>
      <vt:lpstr>Furthermore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 Bedroom</dc:title>
  <dc:creator>AU KA LONG</dc:creator>
  <cp:lastModifiedBy>AU KA LONG</cp:lastModifiedBy>
  <cp:revision>3</cp:revision>
  <dcterms:created xsi:type="dcterms:W3CDTF">2023-02-09T13:55:31Z</dcterms:created>
  <dcterms:modified xsi:type="dcterms:W3CDTF">2023-02-10T17:45:45Z</dcterms:modified>
</cp:coreProperties>
</file>