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71"/>
    <a:srgbClr val="485972"/>
    <a:srgbClr val="2E2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60" y="-4412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卡通人物&#10;&#10;低可信度描述已自动生成">
            <a:extLst>
              <a:ext uri="{FF2B5EF4-FFF2-40B4-BE49-F238E27FC236}">
                <a16:creationId xmlns:a16="http://schemas.microsoft.com/office/drawing/2014/main" id="{29B72647-5766-F716-4686-DB3E7D0B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500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450"/>
            <a:ext cx="30238701" cy="36471225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6757" y="11667596"/>
            <a:ext cx="14274800" cy="1114425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406687" y="7770813"/>
            <a:ext cx="14266863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485893" y="27443214"/>
            <a:ext cx="14258925" cy="1111250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Conclusion</a:t>
            </a:r>
            <a:endParaRPr lang="zh-CN" altLang="en-US" sz="60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Student: 04 Au Ka Long                                        Project ID: P21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AIoT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Bedroom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93" y="26823792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2E2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674263" y="26356929"/>
            <a:ext cx="58737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YouTube Link</a:t>
            </a:r>
            <a:endParaRPr lang="zh-CN" altLang="en-US" sz="5700" b="1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6630937" y="26330736"/>
            <a:ext cx="5343408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GitHub Link</a:t>
            </a:r>
            <a:endParaRPr lang="zh-CN" altLang="en-US" sz="57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00E5B-00E8-7D36-CFDE-CAE52975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11" y="21007584"/>
            <a:ext cx="5269177" cy="52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8558AD-83E0-AE66-69D6-502A99CC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83" y="-444499"/>
            <a:ext cx="2895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88501D-8DD1-3728-D4EE-D0E2B26FD13A}"/>
              </a:ext>
            </a:extLst>
          </p:cNvPr>
          <p:cNvSpPr txBox="1"/>
          <p:nvPr/>
        </p:nvSpPr>
        <p:spPr>
          <a:xfrm>
            <a:off x="4603750" y="1078071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33E441DE-632B-F045-4589-C7B2E6CB9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8213197"/>
            <a:ext cx="2844800" cy="2844800"/>
          </a:xfrm>
          <a:prstGeom prst="rect">
            <a:avLst/>
          </a:prstGeom>
        </p:spPr>
      </p:pic>
      <p:sp>
        <p:nvSpPr>
          <p:cNvPr id="29" name="文本占位符 9">
            <a:extLst>
              <a:ext uri="{FF2B5EF4-FFF2-40B4-BE49-F238E27FC236}">
                <a16:creationId xmlns:a16="http://schemas.microsoft.com/office/drawing/2014/main" id="{FAABDAB4-6BDB-153C-DE76-13A6081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3" y="12700266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bedroom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	Relaxing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    	Automation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形状, 圆圈&#10;&#10;描述已自动生成">
            <a:extLst>
              <a:ext uri="{FF2B5EF4-FFF2-40B4-BE49-F238E27FC236}">
                <a16:creationId xmlns:a16="http://schemas.microsoft.com/office/drawing/2014/main" id="{C8924E24-143C-C452-0DB4-7B559CC858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r="22589"/>
          <a:stretch/>
        </p:blipFill>
        <p:spPr>
          <a:xfrm>
            <a:off x="976347" y="13367386"/>
            <a:ext cx="2107372" cy="2053923"/>
          </a:xfrm>
          <a:prstGeom prst="rect">
            <a:avLst/>
          </a:prstGeom>
        </p:spPr>
      </p:pic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ACAD82C5-2492-6330-3A22-1B07EC7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394" y="8457624"/>
            <a:ext cx="11883231" cy="22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IoT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improve bedroom environment 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AD4BC341-C228-7A18-43E8-0C2B6B6D4339}"/>
              </a:ext>
            </a:extLst>
          </p:cNvPr>
          <p:cNvSpPr txBox="1">
            <a:spLocks/>
          </p:cNvSpPr>
          <p:nvPr/>
        </p:nvSpPr>
        <p:spPr>
          <a:xfrm>
            <a:off x="822493" y="16025284"/>
            <a:ext cx="14274800" cy="1114425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87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82963" indent="-130016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3825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850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78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Motivation</a:t>
            </a:r>
            <a:endParaRPr lang="zh-CN" altLang="en-US" sz="6000" dirty="0"/>
          </a:p>
        </p:txBody>
      </p:sp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4EE59221-1540-64E7-5CBD-CB06C17010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2844"/>
          <a:stretch/>
        </p:blipFill>
        <p:spPr>
          <a:xfrm>
            <a:off x="1252123" y="17993669"/>
            <a:ext cx="1676401" cy="2350788"/>
          </a:xfrm>
          <a:prstGeom prst="rect">
            <a:avLst/>
          </a:prstGeom>
        </p:spPr>
      </p:pic>
      <p:sp>
        <p:nvSpPr>
          <p:cNvPr id="40" name="文本占位符 9">
            <a:extLst>
              <a:ext uri="{FF2B5EF4-FFF2-40B4-BE49-F238E27FC236}">
                <a16:creationId xmlns:a16="http://schemas.microsoft.com/office/drawing/2014/main" id="{7D96D636-9550-00AE-EC51-0D46CD44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17040225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Annoyed 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 lights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 hot/cold when sleeping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for Eyes,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in dark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  <p:pic>
        <p:nvPicPr>
          <p:cNvPr id="42" name="图片 41" descr="图片包含 QR 代码&#10;&#10;描述已自动生成">
            <a:extLst>
              <a:ext uri="{FF2B5EF4-FFF2-40B4-BE49-F238E27FC236}">
                <a16:creationId xmlns:a16="http://schemas.microsoft.com/office/drawing/2014/main" id="{145E28F4-4F43-7BA1-851E-E6B378E9F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25" y="21558105"/>
            <a:ext cx="6460475" cy="4859793"/>
          </a:xfrm>
          <a:prstGeom prst="rect">
            <a:avLst/>
          </a:prstGeom>
        </p:spPr>
      </p:pic>
      <p:pic>
        <p:nvPicPr>
          <p:cNvPr id="1046" name="Picture 22" descr="AI Vector Icons free download in SVG, PNG Format">
            <a:extLst>
              <a:ext uri="{FF2B5EF4-FFF2-40B4-BE49-F238E27FC236}">
                <a16:creationId xmlns:a16="http://schemas.microsoft.com/office/drawing/2014/main" id="{3B0A6478-D8EF-0775-4325-C3EACB91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8317825"/>
            <a:ext cx="2366169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占位符 9">
            <a:extLst>
              <a:ext uri="{FF2B5EF4-FFF2-40B4-BE49-F238E27FC236}">
                <a16:creationId xmlns:a16="http://schemas.microsoft.com/office/drawing/2014/main" id="{60686789-65EB-5B19-1412-F4A82560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27860625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analysis</a:t>
            </a:r>
          </a:p>
        </p:txBody>
      </p:sp>
      <p:pic>
        <p:nvPicPr>
          <p:cNvPr id="1052" name="Picture 28" descr="Iot - Free interface icons">
            <a:extLst>
              <a:ext uri="{FF2B5EF4-FFF2-40B4-BE49-F238E27FC236}">
                <a16:creationId xmlns:a16="http://schemas.microsoft.com/office/drawing/2014/main" id="{7B414306-71F5-8D85-2D1D-534213A8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" y="31823025"/>
            <a:ext cx="1954592" cy="23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9">
            <a:extLst>
              <a:ext uri="{FF2B5EF4-FFF2-40B4-BE49-F238E27FC236}">
                <a16:creationId xmlns:a16="http://schemas.microsoft.com/office/drawing/2014/main" id="{80092BFF-98C0-E97F-F00E-FB7DCFD6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1289625"/>
            <a:ext cx="11883231" cy="668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home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Air-conditioner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box</a:t>
            </a:r>
          </a:p>
        </p:txBody>
      </p:sp>
      <p:pic>
        <p:nvPicPr>
          <p:cNvPr id="1054" name="Picture 30" descr="Solution icon PNG and SVG Vector Free Download">
            <a:extLst>
              <a:ext uri="{FF2B5EF4-FFF2-40B4-BE49-F238E27FC236}">
                <a16:creationId xmlns:a16="http://schemas.microsoft.com/office/drawing/2014/main" id="{6D9D937A-6633-35C6-31E3-F92D5304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7" y="38242059"/>
            <a:ext cx="2052637" cy="25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占位符 9">
            <a:extLst>
              <a:ext uri="{FF2B5EF4-FFF2-40B4-BE49-F238E27FC236}">
                <a16:creationId xmlns:a16="http://schemas.microsoft.com/office/drawing/2014/main" id="{FF3CC2D1-E072-7A72-2E8B-3C597FBB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7808088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Devices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within your preferences 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3D17D8FC-13C2-7398-8F22-9C681DEC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87916"/>
              </p:ext>
            </p:extLst>
          </p:nvPr>
        </p:nvGraphicFramePr>
        <p:xfrm>
          <a:off x="15514805" y="8886825"/>
          <a:ext cx="14006346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24">
                  <a:extLst>
                    <a:ext uri="{9D8B030D-6E8A-4147-A177-3AD203B41FA5}">
                      <a16:colId xmlns:a16="http://schemas.microsoft.com/office/drawing/2014/main" val="746364866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53063140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32586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Case1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637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Case2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49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sz="5400" b="1" dirty="0">
                          <a:solidFill>
                            <a:srgbClr val="2C3F71"/>
                          </a:solidFill>
                        </a:rPr>
                        <a:t> </a:t>
                      </a: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ambulance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High fever/</a:t>
                      </a:r>
                      <a:b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Hypothermia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Fall out of bed and fainted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lights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Sleeping mood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Using phone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</a:t>
                      </a:r>
                      <a:b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air-con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body temperature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bed temperature 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64391"/>
                  </a:ext>
                </a:extLst>
              </a:tr>
            </a:tbl>
          </a:graphicData>
        </a:graphic>
      </p:graphicFrame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49936B31-9E2B-8CB0-7EC4-09C60ABBC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33" y="16713412"/>
            <a:ext cx="1986756" cy="2155613"/>
          </a:xfrm>
          <a:prstGeom prst="rect">
            <a:avLst/>
          </a:prstGeom>
        </p:spPr>
      </p:pic>
      <p:sp>
        <p:nvSpPr>
          <p:cNvPr id="56" name="文本占位符 9">
            <a:extLst>
              <a:ext uri="{FF2B5EF4-FFF2-40B4-BE49-F238E27FC236}">
                <a16:creationId xmlns:a16="http://schemas.microsoft.com/office/drawing/2014/main" id="{52CB1BA4-C3BF-8B92-4428-06EDB23A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3" y="16036341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action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range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users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customize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0" name="Picture 36" descr="Advantages - Free marketing icons">
            <a:extLst>
              <a:ext uri="{FF2B5EF4-FFF2-40B4-BE49-F238E27FC236}">
                <a16:creationId xmlns:a16="http://schemas.microsoft.com/office/drawing/2014/main" id="{3718B456-A58D-18F7-5D2A-46D399D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0146625"/>
            <a:ext cx="1986756" cy="19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占位符 9">
            <a:extLst>
              <a:ext uri="{FF2B5EF4-FFF2-40B4-BE49-F238E27FC236}">
                <a16:creationId xmlns:a16="http://schemas.microsoft.com/office/drawing/2014/main" id="{AE4600F0-BC74-594D-F0E9-9D375C22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28437095"/>
            <a:ext cx="11883231" cy="53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 with IoT devices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bedroom safety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of household injuries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automatic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Cater your needs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" name="文本占位符 9">
            <a:extLst>
              <a:ext uri="{FF2B5EF4-FFF2-40B4-BE49-F238E27FC236}">
                <a16:creationId xmlns:a16="http://schemas.microsoft.com/office/drawing/2014/main" id="{7F0726E9-208D-9B99-14F5-4A734590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4061149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pic>
        <p:nvPicPr>
          <p:cNvPr id="1064" name="Picture 40" descr="Money Increase Icon - Free PNG &amp; SVG 1260094 - Noun Project">
            <a:extLst>
              <a:ext uri="{FF2B5EF4-FFF2-40B4-BE49-F238E27FC236}">
                <a16:creationId xmlns:a16="http://schemas.microsoft.com/office/drawing/2014/main" id="{567F5FB4-8F9D-9CFA-B1E0-61876F7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7707625"/>
            <a:ext cx="2040200" cy="20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文本占位符 9">
            <a:extLst>
              <a:ext uri="{FF2B5EF4-FFF2-40B4-BE49-F238E27FC236}">
                <a16:creationId xmlns:a16="http://schemas.microsoft.com/office/drawing/2014/main" id="{17AE4B8E-B8AA-3EBF-6696-9AE7121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7539806"/>
            <a:ext cx="11883231" cy="329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 with IoT company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bundle with products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IR camera with system</a:t>
            </a:r>
            <a:endParaRPr lang="en-US" altLang="zh-CN" sz="48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表格 4098">
            <a:extLst>
              <a:ext uri="{FF2B5EF4-FFF2-40B4-BE49-F238E27FC236}">
                <a16:creationId xmlns:a16="http://schemas.microsoft.com/office/drawing/2014/main" id="{9200A691-061A-ED1F-C6C1-B05BEBC6E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19853"/>
              </p:ext>
            </p:extLst>
          </p:nvPr>
        </p:nvGraphicFramePr>
        <p:xfrm>
          <a:off x="15506172" y="15305407"/>
          <a:ext cx="140149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980">
                  <a:extLst>
                    <a:ext uri="{9D8B030D-6E8A-4147-A177-3AD203B41FA5}">
                      <a16:colId xmlns:a16="http://schemas.microsoft.com/office/drawing/2014/main" val="869659038"/>
                    </a:ext>
                  </a:extLst>
                </a:gridCol>
              </a:tblGrid>
              <a:tr h="851347">
                <a:tc>
                  <a:txBody>
                    <a:bodyPr/>
                    <a:lstStyle/>
                    <a:p>
                      <a:pPr algn="ctr"/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More To Go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00916"/>
                  </a:ext>
                </a:extLst>
              </a:tr>
            </a:tbl>
          </a:graphicData>
        </a:graphic>
      </p:graphicFrame>
      <p:pic>
        <p:nvPicPr>
          <p:cNvPr id="4101" name="图片 4100" descr="卡通人物&#10;&#10;中度可信度描述已自动生成">
            <a:extLst>
              <a:ext uri="{FF2B5EF4-FFF2-40B4-BE49-F238E27FC236}">
                <a16:creationId xmlns:a16="http://schemas.microsoft.com/office/drawing/2014/main" id="{A79C89CA-CCB8-146B-9658-562E596296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31" y="27961006"/>
            <a:ext cx="4572000" cy="6096000"/>
          </a:xfrm>
          <a:prstGeom prst="rect">
            <a:avLst/>
          </a:prstGeom>
        </p:spPr>
      </p:pic>
      <p:pic>
        <p:nvPicPr>
          <p:cNvPr id="1028" name="Picture 4" descr="Bed Too Hot or Too Cold? Find a Solution">
            <a:extLst>
              <a:ext uri="{FF2B5EF4-FFF2-40B4-BE49-F238E27FC236}">
                <a16:creationId xmlns:a16="http://schemas.microsoft.com/office/drawing/2014/main" id="{F6DB3504-0F7B-720C-EE62-055E0F6A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6" y="21557898"/>
            <a:ext cx="6460475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1EF23C4-8852-114C-3319-AD8DE3CE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84" y="34642425"/>
            <a:ext cx="1993705" cy="20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卡通人物&#10;&#10;描述已自动生成">
            <a:extLst>
              <a:ext uri="{FF2B5EF4-FFF2-40B4-BE49-F238E27FC236}">
                <a16:creationId xmlns:a16="http://schemas.microsoft.com/office/drawing/2014/main" id="{195EE9ED-21A6-20DD-FF3B-D2B9D62C89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071" y="16713412"/>
            <a:ext cx="4277430" cy="2414933"/>
          </a:xfrm>
          <a:prstGeom prst="rect">
            <a:avLst/>
          </a:prstGeom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1988E615-DC94-3FF8-FBF5-0E221BEBC1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149" y="21002634"/>
            <a:ext cx="5269177" cy="52691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192</Words>
  <Application>Microsoft Office PowerPoint</Application>
  <PresentationFormat>自定义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Trebuchet MS</vt:lpstr>
      <vt:lpstr>PosterPresentations.com-91CMx122CM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AU KA LONG</cp:lastModifiedBy>
  <cp:revision>51</cp:revision>
  <dcterms:created xsi:type="dcterms:W3CDTF">2004-09-24T09:27:01Z</dcterms:created>
  <dcterms:modified xsi:type="dcterms:W3CDTF">2023-02-06T15:37:49Z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