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9" r:id="rId6"/>
    <p:sldId id="265" r:id="rId7"/>
    <p:sldId id="266" r:id="rId8"/>
    <p:sldId id="263" r:id="rId9"/>
    <p:sldId id="264" r:id="rId10"/>
    <p:sldId id="270" r:id="rId11"/>
    <p:sldId id="267" r:id="rId12"/>
    <p:sldId id="268" r:id="rId13"/>
    <p:sldId id="272" r:id="rId14"/>
    <p:sldId id="273" r:id="rId15"/>
    <p:sldId id="275" r:id="rId16"/>
    <p:sldId id="276" r:id="rId17"/>
    <p:sldId id="278" r:id="rId18"/>
    <p:sldId id="279" r:id="rId19"/>
    <p:sldId id="280" r:id="rId20"/>
    <p:sldId id="282" r:id="rId21"/>
    <p:sldId id="283" r:id="rId22"/>
    <p:sldId id="284" r:id="rId23"/>
    <p:sldId id="285" r:id="rId24"/>
    <p:sldId id="287" r:id="rId25"/>
    <p:sldId id="286" r:id="rId26"/>
    <p:sldId id="288" r:id="rId27"/>
    <p:sldId id="289" r:id="rId2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CB4F7-9622-40AA-9599-86F66998D5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</dgm:pt>
    <dgm:pt modelId="{8136501A-F7D6-43A5-A5A2-2174AE44AED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Monitoring</a:t>
          </a:r>
        </a:p>
        <a:p>
          <a:pPr>
            <a:lnSpc>
              <a:spcPct val="100000"/>
            </a:lnSpc>
          </a:pPr>
          <a:r>
            <a:rPr lang="en-US" sz="2800" dirty="0"/>
            <a:t>Bedroom</a:t>
          </a:r>
          <a:endParaRPr lang="LID4096" sz="2800" dirty="0"/>
        </a:p>
      </dgm:t>
    </dgm:pt>
    <dgm:pt modelId="{93BDC960-8A09-420D-B14C-C26C34B4B367}" type="parTrans" cxnId="{FE2CDC22-70CA-440D-8700-208781E75DAE}">
      <dgm:prSet/>
      <dgm:spPr/>
      <dgm:t>
        <a:bodyPr/>
        <a:lstStyle/>
        <a:p>
          <a:endParaRPr lang="LID4096"/>
        </a:p>
      </dgm:t>
    </dgm:pt>
    <dgm:pt modelId="{FF82F92A-BB97-43C1-AAD8-7EFA2BE4D10A}" type="sibTrans" cxnId="{FE2CDC22-70CA-440D-8700-208781E75DAE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C27C0D75-2DCC-484D-AD60-DCC7068EE03F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Detection</a:t>
          </a:r>
          <a:endParaRPr lang="LID4096" dirty="0"/>
        </a:p>
      </dgm:t>
    </dgm:pt>
    <dgm:pt modelId="{2B5CE4EA-0AAB-4CA3-ACF0-B9C147D667A2}" type="parTrans" cxnId="{9CDAB58A-D273-4A22-8543-F36BEEAE6751}">
      <dgm:prSet/>
      <dgm:spPr/>
      <dgm:t>
        <a:bodyPr/>
        <a:lstStyle/>
        <a:p>
          <a:endParaRPr lang="LID4096"/>
        </a:p>
      </dgm:t>
    </dgm:pt>
    <dgm:pt modelId="{BDD4DB32-875E-4F1C-8ABB-3196C5371242}" type="sibTrans" cxnId="{9CDAB58A-D273-4A22-8543-F36BEEAE6751}">
      <dgm:prSet/>
      <dgm:spPr/>
      <dgm:t>
        <a:bodyPr/>
        <a:lstStyle/>
        <a:p>
          <a:pPr>
            <a:lnSpc>
              <a:spcPct val="100000"/>
            </a:lnSpc>
          </a:pPr>
          <a:endParaRPr lang="LID4096"/>
        </a:p>
      </dgm:t>
    </dgm:pt>
    <dgm:pt modelId="{65585FC1-5BBE-4A5C-A417-7B60F62F46BE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</a:t>
          </a:r>
          <a:endParaRPr lang="LID4096" dirty="0"/>
        </a:p>
      </dgm:t>
    </dgm:pt>
    <dgm:pt modelId="{3D8EA31B-7CD4-4236-AFE3-343225C08C52}" type="parTrans" cxnId="{C054CF0B-1C32-4482-942C-646D8098C7A2}">
      <dgm:prSet/>
      <dgm:spPr/>
      <dgm:t>
        <a:bodyPr/>
        <a:lstStyle/>
        <a:p>
          <a:endParaRPr lang="LID4096"/>
        </a:p>
      </dgm:t>
    </dgm:pt>
    <dgm:pt modelId="{13156896-678E-480D-821E-61AE554799DD}" type="sibTrans" cxnId="{C054CF0B-1C32-4482-942C-646D8098C7A2}">
      <dgm:prSet/>
      <dgm:spPr/>
      <dgm:t>
        <a:bodyPr/>
        <a:lstStyle/>
        <a:p>
          <a:endParaRPr lang="LID4096"/>
        </a:p>
      </dgm:t>
    </dgm:pt>
    <dgm:pt modelId="{B0CE83B6-0826-4E75-B373-4FA4664491B7}" type="pres">
      <dgm:prSet presAssocID="{FA7CB4F7-9622-40AA-9599-86F66998D5E7}" presName="root" presStyleCnt="0">
        <dgm:presLayoutVars>
          <dgm:dir/>
          <dgm:resizeHandles val="exact"/>
        </dgm:presLayoutVars>
      </dgm:prSet>
      <dgm:spPr/>
    </dgm:pt>
    <dgm:pt modelId="{EF93434E-C4B8-4097-9C38-345F0AB5D7D3}" type="pres">
      <dgm:prSet presAssocID="{8136501A-F7D6-43A5-A5A2-2174AE44AED5}" presName="compNode" presStyleCnt="0"/>
      <dgm:spPr/>
    </dgm:pt>
    <dgm:pt modelId="{AFE879F3-6555-4EC7-8DD0-6FCC14D80D82}" type="pres">
      <dgm:prSet presAssocID="{8136501A-F7D6-43A5-A5A2-2174AE44A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电视"/>
        </a:ext>
      </dgm:extLst>
    </dgm:pt>
    <dgm:pt modelId="{B96DF24E-5D7C-4868-B568-77A54886B06B}" type="pres">
      <dgm:prSet presAssocID="{8136501A-F7D6-43A5-A5A2-2174AE44AED5}" presName="spaceRect" presStyleCnt="0"/>
      <dgm:spPr/>
    </dgm:pt>
    <dgm:pt modelId="{83B2A8E7-212E-4CA9-B167-47D1FEA525DA}" type="pres">
      <dgm:prSet presAssocID="{8136501A-F7D6-43A5-A5A2-2174AE44AED5}" presName="textRect" presStyleLbl="revTx" presStyleIdx="0" presStyleCnt="3">
        <dgm:presLayoutVars>
          <dgm:chMax val="1"/>
          <dgm:chPref val="1"/>
        </dgm:presLayoutVars>
      </dgm:prSet>
      <dgm:spPr/>
    </dgm:pt>
    <dgm:pt modelId="{3A4B26ED-38C4-4864-B767-CC59504FCFC9}" type="pres">
      <dgm:prSet presAssocID="{FF82F92A-BB97-43C1-AAD8-7EFA2BE4D10A}" presName="sibTrans" presStyleCnt="0"/>
      <dgm:spPr/>
    </dgm:pt>
    <dgm:pt modelId="{5414D25B-DFCA-4569-891B-CA85F05AD604}" type="pres">
      <dgm:prSet presAssocID="{C27C0D75-2DCC-484D-AD60-DCC7068EE03F}" presName="compNode" presStyleCnt="0"/>
      <dgm:spPr/>
    </dgm:pt>
    <dgm:pt modelId="{570B33B2-25D1-44EA-9529-C0EE3FEA0364}" type="pres">
      <dgm:prSet presAssocID="{C27C0D75-2DCC-484D-AD60-DCC7068EE0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床"/>
        </a:ext>
      </dgm:extLst>
    </dgm:pt>
    <dgm:pt modelId="{BE5088F5-AD45-4373-9979-1BE4D7D794E9}" type="pres">
      <dgm:prSet presAssocID="{C27C0D75-2DCC-484D-AD60-DCC7068EE03F}" presName="spaceRect" presStyleCnt="0"/>
      <dgm:spPr/>
    </dgm:pt>
    <dgm:pt modelId="{5A76D315-545C-4807-8D1A-374433478B93}" type="pres">
      <dgm:prSet presAssocID="{C27C0D75-2DCC-484D-AD60-DCC7068EE03F}" presName="textRect" presStyleLbl="revTx" presStyleIdx="1" presStyleCnt="3">
        <dgm:presLayoutVars>
          <dgm:chMax val="1"/>
          <dgm:chPref val="1"/>
        </dgm:presLayoutVars>
      </dgm:prSet>
      <dgm:spPr/>
    </dgm:pt>
    <dgm:pt modelId="{13E2D572-2FDD-476B-9540-D9258874B41D}" type="pres">
      <dgm:prSet presAssocID="{BDD4DB32-875E-4F1C-8ABB-3196C5371242}" presName="sibTrans" presStyleCnt="0"/>
      <dgm:spPr/>
    </dgm:pt>
    <dgm:pt modelId="{EED4881C-58DF-41D9-8105-C5C22F4A0967}" type="pres">
      <dgm:prSet presAssocID="{65585FC1-5BBE-4A5C-A417-7B60F62F46BE}" presName="compNode" presStyleCnt="0"/>
      <dgm:spPr/>
    </dgm:pt>
    <dgm:pt modelId="{34D6D4C0-D67A-4D81-8F02-ABAF98E57AB2}" type="pres">
      <dgm:prSet presAssocID="{65585FC1-5BBE-4A5C-A417-7B60F62F46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76C88A5-E226-4EA6-8A34-8E4ADF0FE776}" type="pres">
      <dgm:prSet presAssocID="{65585FC1-5BBE-4A5C-A417-7B60F62F46BE}" presName="spaceRect" presStyleCnt="0"/>
      <dgm:spPr/>
    </dgm:pt>
    <dgm:pt modelId="{6F020A25-C278-4823-827C-5B3AF803C810}" type="pres">
      <dgm:prSet presAssocID="{65585FC1-5BBE-4A5C-A417-7B60F62F46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54CF0B-1C32-4482-942C-646D8098C7A2}" srcId="{FA7CB4F7-9622-40AA-9599-86F66998D5E7}" destId="{65585FC1-5BBE-4A5C-A417-7B60F62F46BE}" srcOrd="2" destOrd="0" parTransId="{3D8EA31B-7CD4-4236-AFE3-343225C08C52}" sibTransId="{13156896-678E-480D-821E-61AE554799DD}"/>
    <dgm:cxn modelId="{DE96B81D-3706-4C0D-B013-DB548FCBC093}" type="presOf" srcId="{8136501A-F7D6-43A5-A5A2-2174AE44AED5}" destId="{83B2A8E7-212E-4CA9-B167-47D1FEA525DA}" srcOrd="0" destOrd="0" presId="urn:microsoft.com/office/officeart/2018/2/layout/IconLabelList"/>
    <dgm:cxn modelId="{FE2CDC22-70CA-440D-8700-208781E75DAE}" srcId="{FA7CB4F7-9622-40AA-9599-86F66998D5E7}" destId="{8136501A-F7D6-43A5-A5A2-2174AE44AED5}" srcOrd="0" destOrd="0" parTransId="{93BDC960-8A09-420D-B14C-C26C34B4B367}" sibTransId="{FF82F92A-BB97-43C1-AAD8-7EFA2BE4D10A}"/>
    <dgm:cxn modelId="{A61A485C-B45D-4035-8EC6-68C2FA41B940}" type="presOf" srcId="{C27C0D75-2DCC-484D-AD60-DCC7068EE03F}" destId="{5A76D315-545C-4807-8D1A-374433478B93}" srcOrd="0" destOrd="0" presId="urn:microsoft.com/office/officeart/2018/2/layout/IconLabelList"/>
    <dgm:cxn modelId="{82C12963-88AE-41FA-9C39-8F1CFEC93C2E}" type="presOf" srcId="{FA7CB4F7-9622-40AA-9599-86F66998D5E7}" destId="{B0CE83B6-0826-4E75-B373-4FA4664491B7}" srcOrd="0" destOrd="0" presId="urn:microsoft.com/office/officeart/2018/2/layout/IconLabelList"/>
    <dgm:cxn modelId="{9CDAB58A-D273-4A22-8543-F36BEEAE6751}" srcId="{FA7CB4F7-9622-40AA-9599-86F66998D5E7}" destId="{C27C0D75-2DCC-484D-AD60-DCC7068EE03F}" srcOrd="1" destOrd="0" parTransId="{2B5CE4EA-0AAB-4CA3-ACF0-B9C147D667A2}" sibTransId="{BDD4DB32-875E-4F1C-8ABB-3196C5371242}"/>
    <dgm:cxn modelId="{8255D994-2A54-443C-8C1F-095A2BE723AC}" type="presOf" srcId="{65585FC1-5BBE-4A5C-A417-7B60F62F46BE}" destId="{6F020A25-C278-4823-827C-5B3AF803C810}" srcOrd="0" destOrd="0" presId="urn:microsoft.com/office/officeart/2018/2/layout/IconLabelList"/>
    <dgm:cxn modelId="{85E91B98-735E-4073-9A0C-F4966039F0E1}" type="presParOf" srcId="{B0CE83B6-0826-4E75-B373-4FA4664491B7}" destId="{EF93434E-C4B8-4097-9C38-345F0AB5D7D3}" srcOrd="0" destOrd="0" presId="urn:microsoft.com/office/officeart/2018/2/layout/IconLabelList"/>
    <dgm:cxn modelId="{AA8AE253-5A0B-4383-AE39-7D778341FE40}" type="presParOf" srcId="{EF93434E-C4B8-4097-9C38-345F0AB5D7D3}" destId="{AFE879F3-6555-4EC7-8DD0-6FCC14D80D82}" srcOrd="0" destOrd="0" presId="urn:microsoft.com/office/officeart/2018/2/layout/IconLabelList"/>
    <dgm:cxn modelId="{19332A4D-2CD4-4D6C-9694-DAF0A1AAD95C}" type="presParOf" srcId="{EF93434E-C4B8-4097-9C38-345F0AB5D7D3}" destId="{B96DF24E-5D7C-4868-B568-77A54886B06B}" srcOrd="1" destOrd="0" presId="urn:microsoft.com/office/officeart/2018/2/layout/IconLabelList"/>
    <dgm:cxn modelId="{5C86FB50-B25C-4713-8452-1132D32E2414}" type="presParOf" srcId="{EF93434E-C4B8-4097-9C38-345F0AB5D7D3}" destId="{83B2A8E7-212E-4CA9-B167-47D1FEA525DA}" srcOrd="2" destOrd="0" presId="urn:microsoft.com/office/officeart/2018/2/layout/IconLabelList"/>
    <dgm:cxn modelId="{9A1263C3-F127-4FF8-83E9-998268624E23}" type="presParOf" srcId="{B0CE83B6-0826-4E75-B373-4FA4664491B7}" destId="{3A4B26ED-38C4-4864-B767-CC59504FCFC9}" srcOrd="1" destOrd="0" presId="urn:microsoft.com/office/officeart/2018/2/layout/IconLabelList"/>
    <dgm:cxn modelId="{BEB74FB3-2666-4AB3-895C-E8EA61ED2220}" type="presParOf" srcId="{B0CE83B6-0826-4E75-B373-4FA4664491B7}" destId="{5414D25B-DFCA-4569-891B-CA85F05AD604}" srcOrd="2" destOrd="0" presId="urn:microsoft.com/office/officeart/2018/2/layout/IconLabelList"/>
    <dgm:cxn modelId="{61BD88E7-7B4E-410C-A90D-AD38A58ADE24}" type="presParOf" srcId="{5414D25B-DFCA-4569-891B-CA85F05AD604}" destId="{570B33B2-25D1-44EA-9529-C0EE3FEA0364}" srcOrd="0" destOrd="0" presId="urn:microsoft.com/office/officeart/2018/2/layout/IconLabelList"/>
    <dgm:cxn modelId="{D5F32F45-9D0B-4877-9118-77D9B0FF9CB8}" type="presParOf" srcId="{5414D25B-DFCA-4569-891B-CA85F05AD604}" destId="{BE5088F5-AD45-4373-9979-1BE4D7D794E9}" srcOrd="1" destOrd="0" presId="urn:microsoft.com/office/officeart/2018/2/layout/IconLabelList"/>
    <dgm:cxn modelId="{3DDA0DC4-FE63-4374-8C7C-EB428470EFF9}" type="presParOf" srcId="{5414D25B-DFCA-4569-891B-CA85F05AD604}" destId="{5A76D315-545C-4807-8D1A-374433478B93}" srcOrd="2" destOrd="0" presId="urn:microsoft.com/office/officeart/2018/2/layout/IconLabelList"/>
    <dgm:cxn modelId="{B08A0DC0-F042-440A-9071-A1964DD9C52C}" type="presParOf" srcId="{B0CE83B6-0826-4E75-B373-4FA4664491B7}" destId="{13E2D572-2FDD-476B-9540-D9258874B41D}" srcOrd="3" destOrd="0" presId="urn:microsoft.com/office/officeart/2018/2/layout/IconLabelList"/>
    <dgm:cxn modelId="{3E0549CF-61A4-43DA-865C-0DD4E0110050}" type="presParOf" srcId="{B0CE83B6-0826-4E75-B373-4FA4664491B7}" destId="{EED4881C-58DF-41D9-8105-C5C22F4A0967}" srcOrd="4" destOrd="0" presId="urn:microsoft.com/office/officeart/2018/2/layout/IconLabelList"/>
    <dgm:cxn modelId="{5439B2A7-6378-4D05-89AC-2BAA9AAD6219}" type="presParOf" srcId="{EED4881C-58DF-41D9-8105-C5C22F4A0967}" destId="{34D6D4C0-D67A-4D81-8F02-ABAF98E57AB2}" srcOrd="0" destOrd="0" presId="urn:microsoft.com/office/officeart/2018/2/layout/IconLabelList"/>
    <dgm:cxn modelId="{072CAA76-4276-4B44-9D13-7F4CBCE771AF}" type="presParOf" srcId="{EED4881C-58DF-41D9-8105-C5C22F4A0967}" destId="{C76C88A5-E226-4EA6-8A34-8E4ADF0FE776}" srcOrd="1" destOrd="0" presId="urn:microsoft.com/office/officeart/2018/2/layout/IconLabelList"/>
    <dgm:cxn modelId="{6ECAD2D8-D34E-40A7-8970-B9AC8044E077}" type="presParOf" srcId="{EED4881C-58DF-41D9-8105-C5C22F4A0967}" destId="{6F020A25-C278-4823-827C-5B3AF803C81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bg1"/>
            </a:gs>
            <a:gs pos="50000">
              <a:schemeClr val="accent5">
                <a:lumMod val="75000"/>
              </a:schemeClr>
            </a:gs>
            <a:gs pos="100000">
              <a:schemeClr val="bg1"/>
            </a:gs>
          </a:gsLst>
        </a:gradFill>
      </dgm:spPr>
      <dgm:t>
        <a:bodyPr/>
        <a:lstStyle/>
        <a:p>
          <a:r>
            <a:rPr lang="en-US" b="1" dirty="0"/>
            <a:t>Music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Lying on bed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Start sleep</a:t>
          </a:r>
          <a:endParaRPr lang="LID4096" dirty="0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2817BA-5831-4E4A-83CC-7FD7285C0E29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673AD1D4-9025-4895-B042-68DBB28D045C}">
      <dgm:prSet phldrT="[文本]"/>
      <dgm:spPr>
        <a:solidFill>
          <a:schemeClr val="accent2"/>
        </a:solidFill>
      </dgm:spPr>
      <dgm:t>
        <a:bodyPr/>
        <a:lstStyle/>
        <a:p>
          <a:r>
            <a:rPr lang="en-US" dirty="0"/>
            <a:t>Extensibility</a:t>
          </a:r>
          <a:endParaRPr lang="LID4096" dirty="0"/>
        </a:p>
      </dgm:t>
    </dgm:pt>
    <dgm:pt modelId="{5541160D-B17E-4A27-8231-A70265C0AB54}" type="parTrans" cxnId="{5B04D11C-F3EF-4C4C-9E48-0733AA563A58}">
      <dgm:prSet/>
      <dgm:spPr/>
      <dgm:t>
        <a:bodyPr/>
        <a:lstStyle/>
        <a:p>
          <a:endParaRPr lang="LID4096"/>
        </a:p>
      </dgm:t>
    </dgm:pt>
    <dgm:pt modelId="{81A6FDFE-72D9-480C-8E8D-8CC8BF23F7F8}" type="sibTrans" cxnId="{5B04D11C-F3EF-4C4C-9E48-0733AA563A58}">
      <dgm:prSet/>
      <dgm:spPr/>
      <dgm:t>
        <a:bodyPr/>
        <a:lstStyle/>
        <a:p>
          <a:endParaRPr lang="LID4096"/>
        </a:p>
      </dgm:t>
    </dgm:pt>
    <dgm:pt modelId="{C54CAF27-341F-4E01-999A-4A9CF48E326F}" type="pres">
      <dgm:prSet presAssocID="{862817BA-5831-4E4A-83CC-7FD7285C0E29}" presName="diagram" presStyleCnt="0">
        <dgm:presLayoutVars>
          <dgm:dir/>
          <dgm:resizeHandles val="exact"/>
        </dgm:presLayoutVars>
      </dgm:prSet>
      <dgm:spPr/>
    </dgm:pt>
    <dgm:pt modelId="{4FE95FA5-E02A-43CD-8811-3AE3EF9FF9E7}" type="pres">
      <dgm:prSet presAssocID="{673AD1D4-9025-4895-B042-68DBB28D045C}" presName="node" presStyleLbl="node1" presStyleIdx="0" presStyleCnt="1" custScaleX="40280" custScaleY="15523" custLinFactNeighborX="-360" custLinFactNeighborY="43594">
        <dgm:presLayoutVars>
          <dgm:bulletEnabled val="1"/>
        </dgm:presLayoutVars>
      </dgm:prSet>
      <dgm:spPr/>
    </dgm:pt>
  </dgm:ptLst>
  <dgm:cxnLst>
    <dgm:cxn modelId="{5B04D11C-F3EF-4C4C-9E48-0733AA563A58}" srcId="{862817BA-5831-4E4A-83CC-7FD7285C0E29}" destId="{673AD1D4-9025-4895-B042-68DBB28D045C}" srcOrd="0" destOrd="0" parTransId="{5541160D-B17E-4A27-8231-A70265C0AB54}" sibTransId="{81A6FDFE-72D9-480C-8E8D-8CC8BF23F7F8}"/>
    <dgm:cxn modelId="{5ADA9D4C-74BD-4148-87F8-79AB6C3A5345}" type="presOf" srcId="{673AD1D4-9025-4895-B042-68DBB28D045C}" destId="{4FE95FA5-E02A-43CD-8811-3AE3EF9FF9E7}" srcOrd="0" destOrd="0" presId="urn:microsoft.com/office/officeart/2005/8/layout/default"/>
    <dgm:cxn modelId="{923EF878-C749-43FF-A2A6-F299D7C2E211}" type="presOf" srcId="{862817BA-5831-4E4A-83CC-7FD7285C0E29}" destId="{C54CAF27-341F-4E01-999A-4A9CF48E326F}" srcOrd="0" destOrd="0" presId="urn:microsoft.com/office/officeart/2005/8/layout/default"/>
    <dgm:cxn modelId="{915B236D-1464-4480-9C60-2684EDAF69E2}" type="presParOf" srcId="{C54CAF27-341F-4E01-999A-4A9CF48E326F}" destId="{4FE95FA5-E02A-43CD-8811-3AE3EF9FF9E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5/8/layout/hierarchy2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 custT="1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000" dirty="0"/>
            <a:t>Socket</a:t>
          </a:r>
          <a:endParaRPr lang="LID4096" sz="2000" dirty="0"/>
        </a:p>
      </dgm:t>
    </dgm:pt>
    <dgm:pt modelId="{D5DD7414-1C44-493B-B37E-EBE397C4260C}" type="parTrans" cxnId="{36A5E1DD-1832-4CDA-A60E-45E4A957B396}">
      <dgm:prSet custT="1"/>
      <dgm:spPr/>
      <dgm:t>
        <a:bodyPr/>
        <a:lstStyle/>
        <a:p>
          <a:endParaRPr lang="LID4096" sz="600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 sz="2000"/>
        </a:p>
      </dgm:t>
    </dgm:pt>
    <dgm:pt modelId="{EA58B903-F027-40ED-804C-4841DA432040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AI analysis</a:t>
          </a:r>
          <a:br>
            <a:rPr lang="en-US" sz="2000" dirty="0"/>
          </a:br>
          <a:r>
            <a:rPr lang="en-US" sz="2000" dirty="0"/>
            <a:t>(Yolo v5)</a:t>
          </a:r>
          <a:endParaRPr lang="LID4096" sz="2000" dirty="0"/>
        </a:p>
      </dgm:t>
    </dgm:pt>
    <dgm:pt modelId="{0C347E4E-3431-410B-A8D9-93F4A688CF56}" type="parTrans" cxnId="{CEE5046B-FEF2-46A1-B447-DCA3FDD62287}">
      <dgm:prSet custT="1"/>
      <dgm:spPr/>
      <dgm:t>
        <a:bodyPr/>
        <a:lstStyle/>
        <a:p>
          <a:endParaRPr lang="LID4096" sz="600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 sz="2000"/>
        </a:p>
      </dgm:t>
    </dgm:pt>
    <dgm:pt modelId="{9B27C739-7C64-4439-9A31-1EBB775E1272}">
      <dgm:prSet phldrT="[文本]" custT="1"/>
      <dgm:spPr/>
      <dgm:t>
        <a:bodyPr/>
        <a:lstStyle/>
        <a:p>
          <a:r>
            <a:rPr lang="en-US" sz="2000" dirty="0"/>
            <a:t>Software</a:t>
          </a:r>
          <a:endParaRPr lang="LID4096" sz="2000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 sz="2000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 sz="2000"/>
        </a:p>
      </dgm:t>
    </dgm:pt>
    <dgm:pt modelId="{4674D6FD-7CBF-4427-8471-D1C17C7F039F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000" dirty="0"/>
            <a:t>Thermal Camera</a:t>
          </a:r>
          <a:endParaRPr lang="LID4096" sz="2000" dirty="0"/>
        </a:p>
      </dgm:t>
    </dgm:pt>
    <dgm:pt modelId="{C3EDF68C-1C0D-4F95-A366-B811DE2F206E}" type="parTrans" cxnId="{05A8AF56-301C-4FF7-8524-6F5C7765C17E}">
      <dgm:prSet custT="1"/>
      <dgm:spPr/>
      <dgm:t>
        <a:bodyPr/>
        <a:lstStyle/>
        <a:p>
          <a:endParaRPr lang="LID4096" sz="600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 sz="2000"/>
        </a:p>
      </dgm:t>
    </dgm:pt>
    <dgm:pt modelId="{3FB200A9-82D7-4B31-A4D4-90A7D3A9AE0D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 dirty="0"/>
            <a:t>Send data</a:t>
          </a:r>
          <a:endParaRPr lang="LID4096" sz="2000" dirty="0"/>
        </a:p>
      </dgm:t>
    </dgm:pt>
    <dgm:pt modelId="{D030CDAE-099B-4778-9605-0516C71DD23B}" type="parTrans" cxnId="{B03E3968-7562-460C-A9E5-5CC5AED336D9}">
      <dgm:prSet custT="1"/>
      <dgm:spPr/>
      <dgm:t>
        <a:bodyPr/>
        <a:lstStyle/>
        <a:p>
          <a:endParaRPr lang="LID4096" sz="600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 sz="2000"/>
        </a:p>
      </dgm:t>
    </dgm:pt>
    <dgm:pt modelId="{25BA8EA3-3C50-4262-B5AB-D87CFE48DF9B}">
      <dgm:prSet phldrT="[文本]" custT="1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000" dirty="0"/>
            <a:t>Get data</a:t>
          </a:r>
          <a:endParaRPr lang="LID4096" sz="2000" dirty="0"/>
        </a:p>
      </dgm:t>
    </dgm:pt>
    <dgm:pt modelId="{E0679E98-0F8A-4EFE-9CD6-5E9A685DD8F5}" type="parTrans" cxnId="{575BCDF0-4266-4084-B011-A57CCBBEF5B0}">
      <dgm:prSet custT="1"/>
      <dgm:spPr/>
      <dgm:t>
        <a:bodyPr/>
        <a:lstStyle/>
        <a:p>
          <a:endParaRPr lang="LID4096" sz="600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 sz="2000"/>
        </a:p>
      </dgm:t>
    </dgm:pt>
    <dgm:pt modelId="{12BA258D-9DEC-4AF3-A126-02CD8592F3E7}">
      <dgm:prSet phldrT="[文本]" custT="1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 dirty="0"/>
            <a:t>Thermal image</a:t>
          </a:r>
          <a:endParaRPr lang="LID4096" sz="2000" dirty="0"/>
        </a:p>
      </dgm:t>
    </dgm:pt>
    <dgm:pt modelId="{4D7E5E8F-110B-4ACC-91AC-EE20B69BFBFE}" type="parTrans" cxnId="{852F611E-DB9A-4D39-8198-6BD4162E0765}">
      <dgm:prSet custT="1"/>
      <dgm:spPr/>
      <dgm:t>
        <a:bodyPr/>
        <a:lstStyle/>
        <a:p>
          <a:endParaRPr lang="LID4096" sz="600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 sz="2000"/>
        </a:p>
      </dgm:t>
    </dgm:pt>
    <dgm:pt modelId="{0DCB1EE9-5058-41C2-B2BD-F3285B60AF2B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Algorithms</a:t>
          </a:r>
          <a:endParaRPr lang="LID4096" sz="2000" dirty="0"/>
        </a:p>
      </dgm:t>
    </dgm:pt>
    <dgm:pt modelId="{34A935BF-E23E-40E3-9085-C4AF79CA1468}" type="parTrans" cxnId="{016F6858-9C47-43B4-B35C-68C68FF0F816}">
      <dgm:prSet custT="1"/>
      <dgm:spPr/>
      <dgm:t>
        <a:bodyPr/>
        <a:lstStyle/>
        <a:p>
          <a:endParaRPr lang="LID4096" sz="600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 sz="2000"/>
        </a:p>
      </dgm:t>
    </dgm:pt>
    <dgm:pt modelId="{5D798CE7-4B8E-4915-8BB0-BA2C63CC72F6}">
      <dgm:prSet phldrT="[文本]" custT="1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Detection</a:t>
          </a:r>
          <a:endParaRPr lang="LID4096" sz="2000" dirty="0"/>
        </a:p>
      </dgm:t>
    </dgm:pt>
    <dgm:pt modelId="{3266B250-776A-42EB-9AB4-A2EF9224D748}" type="parTrans" cxnId="{0E86ECB9-26AC-46B4-AD65-4FC1A1C21296}">
      <dgm:prSet custT="1"/>
      <dgm:spPr/>
      <dgm:t>
        <a:bodyPr/>
        <a:lstStyle/>
        <a:p>
          <a:endParaRPr lang="LID4096" sz="600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 sz="2000"/>
        </a:p>
      </dgm:t>
    </dgm:pt>
    <dgm:pt modelId="{EC689AA1-F07C-41C4-B0DD-30FBDC6E93E9}">
      <dgm:prSet custT="1"/>
      <dgm:spPr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93000"/>
              </a:schemeClr>
            </a:gs>
            <a:gs pos="100000">
              <a:schemeClr val="accent4">
                <a:lumMod val="92000"/>
              </a:schemeClr>
            </a:gs>
          </a:gsLst>
        </a:gradFill>
      </dgm:spPr>
      <dgm:t>
        <a:bodyPr/>
        <a:lstStyle/>
        <a:p>
          <a:r>
            <a:rPr lang="en-US" sz="2000" dirty="0"/>
            <a:t>IoT Automation</a:t>
          </a:r>
          <a:endParaRPr lang="LID4096" sz="2000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 sz="2000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 sz="2000"/>
        </a:p>
      </dgm:t>
    </dgm:pt>
    <dgm:pt modelId="{858DBD87-29BF-42EC-819F-03688E7E47BF}">
      <dgm:prSet phldrT="[文本]" custT="1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sz="2000" dirty="0"/>
            <a:t>Visual image</a:t>
          </a:r>
          <a:endParaRPr lang="LID4096" sz="2000" dirty="0"/>
        </a:p>
      </dgm:t>
    </dgm:pt>
    <dgm:pt modelId="{9B4F582C-E271-4DB4-A78E-4DFFDBB60F8E}" type="parTrans" cxnId="{F310BA4B-BE94-4DD4-86DD-1ECDDBF6246F}">
      <dgm:prSet custT="1"/>
      <dgm:spPr/>
      <dgm:t>
        <a:bodyPr/>
        <a:lstStyle/>
        <a:p>
          <a:endParaRPr lang="LID4096" sz="600"/>
        </a:p>
      </dgm:t>
    </dgm:pt>
    <dgm:pt modelId="{6CCEC28A-DB01-4AA7-98C3-79DA8F7CF4BB}" type="sibTrans" cxnId="{F310BA4B-BE94-4DD4-86DD-1ECDDBF6246F}">
      <dgm:prSet/>
      <dgm:spPr/>
      <dgm:t>
        <a:bodyPr/>
        <a:lstStyle/>
        <a:p>
          <a:endParaRPr lang="LID4096" sz="2000"/>
        </a:p>
      </dgm:t>
    </dgm:pt>
    <dgm:pt modelId="{11C55F54-BE38-447C-8CD7-71DDE6715A33}">
      <dgm:prSet phldrT="[文本]" custT="1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sz="2000"/>
            <a:t>PC</a:t>
          </a:r>
          <a:endParaRPr lang="LID4096" sz="2000" dirty="0"/>
        </a:p>
      </dgm:t>
    </dgm:pt>
    <dgm:pt modelId="{50DBBDA0-3998-48F3-885B-9CE89D318C36}" type="parTrans" cxnId="{09131067-1230-4DC2-B471-388911770B1F}">
      <dgm:prSet/>
      <dgm:spPr/>
      <dgm:t>
        <a:bodyPr/>
        <a:lstStyle/>
        <a:p>
          <a:endParaRPr lang="LID4096"/>
        </a:p>
      </dgm:t>
    </dgm:pt>
    <dgm:pt modelId="{6AFBF9EF-DC75-4A2B-B94F-7A22CE2CE7B7}" type="sibTrans" cxnId="{09131067-1230-4DC2-B471-388911770B1F}">
      <dgm:prSet/>
      <dgm:spPr/>
      <dgm:t>
        <a:bodyPr/>
        <a:lstStyle/>
        <a:p>
          <a:endParaRPr lang="LID4096"/>
        </a:p>
      </dgm:t>
    </dgm:pt>
    <dgm:pt modelId="{9CE2ADF6-BC99-4BC4-9D4B-E48ED11C58C7}" type="pres">
      <dgm:prSet presAssocID="{C899F6CC-AF34-4882-B73D-339BD720BBAA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4576FFE-BEBF-4CB4-A0BE-AB2E67629A4E}" type="pres">
      <dgm:prSet presAssocID="{9B27C739-7C64-4439-9A31-1EBB775E1272}" presName="root1" presStyleCnt="0"/>
      <dgm:spPr/>
    </dgm:pt>
    <dgm:pt modelId="{F7407AD6-9BFD-45A7-9330-EAD1C27C1205}" type="pres">
      <dgm:prSet presAssocID="{9B27C739-7C64-4439-9A31-1EBB775E1272}" presName="LevelOneTextNode" presStyleLbl="node0" presStyleIdx="0" presStyleCnt="2" custLinFactNeighborX="28123" custLinFactNeighborY="5505">
        <dgm:presLayoutVars>
          <dgm:chPref val="3"/>
        </dgm:presLayoutVars>
      </dgm:prSet>
      <dgm:spPr/>
    </dgm:pt>
    <dgm:pt modelId="{CA4AF881-2328-454C-ADE2-9B6C1C09E776}" type="pres">
      <dgm:prSet presAssocID="{9B27C739-7C64-4439-9A31-1EBB775E1272}" presName="level2hierChild" presStyleCnt="0"/>
      <dgm:spPr/>
    </dgm:pt>
    <dgm:pt modelId="{269C78F5-9C32-4C5A-8A3D-4FADB9C61993}" type="pres">
      <dgm:prSet presAssocID="{D5DD7414-1C44-493B-B37E-EBE397C4260C}" presName="conn2-1" presStyleLbl="parChTrans1D2" presStyleIdx="0" presStyleCnt="2"/>
      <dgm:spPr/>
    </dgm:pt>
    <dgm:pt modelId="{40A88447-C865-488B-BDDF-03AAF269808F}" type="pres">
      <dgm:prSet presAssocID="{D5DD7414-1C44-493B-B37E-EBE397C4260C}" presName="connTx" presStyleLbl="parChTrans1D2" presStyleIdx="0" presStyleCnt="2"/>
      <dgm:spPr/>
    </dgm:pt>
    <dgm:pt modelId="{BD322C7E-E76F-4013-AB03-DFE9F03E72A8}" type="pres">
      <dgm:prSet presAssocID="{3E6F82A3-F9FB-4115-AF16-052DF37EC05A}" presName="root2" presStyleCnt="0"/>
      <dgm:spPr/>
    </dgm:pt>
    <dgm:pt modelId="{CE8D6FDE-0A5B-4BB9-8F88-14D7FAA955BC}" type="pres">
      <dgm:prSet presAssocID="{3E6F82A3-F9FB-4115-AF16-052DF37EC05A}" presName="LevelTwoTextNode" presStyleLbl="node2" presStyleIdx="0" presStyleCnt="2" custScaleX="105277">
        <dgm:presLayoutVars>
          <dgm:chPref val="3"/>
        </dgm:presLayoutVars>
      </dgm:prSet>
      <dgm:spPr/>
    </dgm:pt>
    <dgm:pt modelId="{E34C447F-5C49-417D-833E-42F21F0F8BC1}" type="pres">
      <dgm:prSet presAssocID="{3E6F82A3-F9FB-4115-AF16-052DF37EC05A}" presName="level3hierChild" presStyleCnt="0"/>
      <dgm:spPr/>
    </dgm:pt>
    <dgm:pt modelId="{F503E7CF-E245-4CDC-9104-C6D3CB81F06D}" type="pres">
      <dgm:prSet presAssocID="{C3EDF68C-1C0D-4F95-A366-B811DE2F206E}" presName="conn2-1" presStyleLbl="parChTrans1D3" presStyleIdx="0" presStyleCnt="4"/>
      <dgm:spPr/>
    </dgm:pt>
    <dgm:pt modelId="{900C82C8-42E2-49A4-B248-384E725E84F5}" type="pres">
      <dgm:prSet presAssocID="{C3EDF68C-1C0D-4F95-A366-B811DE2F206E}" presName="connTx" presStyleLbl="parChTrans1D3" presStyleIdx="0" presStyleCnt="4"/>
      <dgm:spPr/>
    </dgm:pt>
    <dgm:pt modelId="{A002BEF4-0430-4E73-9AAD-767928A59C05}" type="pres">
      <dgm:prSet presAssocID="{4674D6FD-7CBF-4427-8471-D1C17C7F039F}" presName="root2" presStyleCnt="0"/>
      <dgm:spPr/>
    </dgm:pt>
    <dgm:pt modelId="{32C96FE3-33E1-4AEA-917D-EEB072A4CD77}" type="pres">
      <dgm:prSet presAssocID="{4674D6FD-7CBF-4427-8471-D1C17C7F039F}" presName="LevelTwoTextNode" presStyleLbl="node3" presStyleIdx="0" presStyleCnt="4">
        <dgm:presLayoutVars>
          <dgm:chPref val="3"/>
        </dgm:presLayoutVars>
      </dgm:prSet>
      <dgm:spPr/>
    </dgm:pt>
    <dgm:pt modelId="{737429EB-0CED-4C24-8CF0-A996D1C5956B}" type="pres">
      <dgm:prSet presAssocID="{4674D6FD-7CBF-4427-8471-D1C17C7F039F}" presName="level3hierChild" presStyleCnt="0"/>
      <dgm:spPr/>
    </dgm:pt>
    <dgm:pt modelId="{6C07C83C-A5CD-41C3-B81D-3F2719FB5397}" type="pres">
      <dgm:prSet presAssocID="{D030CDAE-099B-4778-9605-0516C71DD23B}" presName="conn2-1" presStyleLbl="parChTrans1D4" presStyleIdx="0" presStyleCnt="4"/>
      <dgm:spPr/>
    </dgm:pt>
    <dgm:pt modelId="{19936EA2-690E-4022-8B83-371EB2765808}" type="pres">
      <dgm:prSet presAssocID="{D030CDAE-099B-4778-9605-0516C71DD23B}" presName="connTx" presStyleLbl="parChTrans1D4" presStyleIdx="0" presStyleCnt="4"/>
      <dgm:spPr/>
    </dgm:pt>
    <dgm:pt modelId="{675BE504-2A4D-4295-9EDB-651FE6F51820}" type="pres">
      <dgm:prSet presAssocID="{3FB200A9-82D7-4B31-A4D4-90A7D3A9AE0D}" presName="root2" presStyleCnt="0"/>
      <dgm:spPr/>
    </dgm:pt>
    <dgm:pt modelId="{49FDDB8D-D4FD-4D1D-9F80-7FDE40070E04}" type="pres">
      <dgm:prSet presAssocID="{3FB200A9-82D7-4B31-A4D4-90A7D3A9AE0D}" presName="LevelTwoTextNode" presStyleLbl="node4" presStyleIdx="0" presStyleCnt="4">
        <dgm:presLayoutVars>
          <dgm:chPref val="3"/>
        </dgm:presLayoutVars>
      </dgm:prSet>
      <dgm:spPr/>
    </dgm:pt>
    <dgm:pt modelId="{17528BD4-1D91-43BD-9EDF-16B92D15E6D2}" type="pres">
      <dgm:prSet presAssocID="{3FB200A9-82D7-4B31-A4D4-90A7D3A9AE0D}" presName="level3hierChild" presStyleCnt="0"/>
      <dgm:spPr/>
    </dgm:pt>
    <dgm:pt modelId="{9428438D-8241-4C82-BD5A-F06E1D846B87}" type="pres">
      <dgm:prSet presAssocID="{50DBBDA0-3998-48F3-885B-9CE89D318C36}" presName="conn2-1" presStyleLbl="parChTrans1D3" presStyleIdx="1" presStyleCnt="4"/>
      <dgm:spPr/>
    </dgm:pt>
    <dgm:pt modelId="{A30C1E1F-1B41-4020-9517-EBD1ECCC8788}" type="pres">
      <dgm:prSet presAssocID="{50DBBDA0-3998-48F3-885B-9CE89D318C36}" presName="connTx" presStyleLbl="parChTrans1D3" presStyleIdx="1" presStyleCnt="4"/>
      <dgm:spPr/>
    </dgm:pt>
    <dgm:pt modelId="{9FA63ABB-11F5-4540-A8BA-BEFB68FB2894}" type="pres">
      <dgm:prSet presAssocID="{11C55F54-BE38-447C-8CD7-71DDE6715A33}" presName="root2" presStyleCnt="0"/>
      <dgm:spPr/>
    </dgm:pt>
    <dgm:pt modelId="{09C49E7C-E4BC-472E-9D6F-00FF6B21732D}" type="pres">
      <dgm:prSet presAssocID="{11C55F54-BE38-447C-8CD7-71DDE6715A33}" presName="LevelTwoTextNode" presStyleLbl="node3" presStyleIdx="1" presStyleCnt="4">
        <dgm:presLayoutVars>
          <dgm:chPref val="3"/>
        </dgm:presLayoutVars>
      </dgm:prSet>
      <dgm:spPr/>
    </dgm:pt>
    <dgm:pt modelId="{7746D1DB-222C-4A81-9129-FF16447DF76C}" type="pres">
      <dgm:prSet presAssocID="{11C55F54-BE38-447C-8CD7-71DDE6715A33}" presName="level3hierChild" presStyleCnt="0"/>
      <dgm:spPr/>
    </dgm:pt>
    <dgm:pt modelId="{18E8D16A-34E4-4508-9DF0-F9E363F418C9}" type="pres">
      <dgm:prSet presAssocID="{E0679E98-0F8A-4EFE-9CD6-5E9A685DD8F5}" presName="conn2-1" presStyleLbl="parChTrans1D4" presStyleIdx="1" presStyleCnt="4"/>
      <dgm:spPr/>
    </dgm:pt>
    <dgm:pt modelId="{422665FB-74A3-4E1B-8C14-CAD206132E20}" type="pres">
      <dgm:prSet presAssocID="{E0679E98-0F8A-4EFE-9CD6-5E9A685DD8F5}" presName="connTx" presStyleLbl="parChTrans1D4" presStyleIdx="1" presStyleCnt="4"/>
      <dgm:spPr/>
    </dgm:pt>
    <dgm:pt modelId="{C6A71801-10D4-43E2-ACF6-2BBB1DF82293}" type="pres">
      <dgm:prSet presAssocID="{25BA8EA3-3C50-4262-B5AB-D87CFE48DF9B}" presName="root2" presStyleCnt="0"/>
      <dgm:spPr/>
    </dgm:pt>
    <dgm:pt modelId="{2C0169D8-B5B4-42B7-A75E-E541EB4F1B90}" type="pres">
      <dgm:prSet presAssocID="{25BA8EA3-3C50-4262-B5AB-D87CFE48DF9B}" presName="LevelTwoTextNode" presStyleLbl="node4" presStyleIdx="1" presStyleCnt="4">
        <dgm:presLayoutVars>
          <dgm:chPref val="3"/>
        </dgm:presLayoutVars>
      </dgm:prSet>
      <dgm:spPr/>
    </dgm:pt>
    <dgm:pt modelId="{5B42011F-B93B-49D6-9C3F-3D991C368FAD}" type="pres">
      <dgm:prSet presAssocID="{25BA8EA3-3C50-4262-B5AB-D87CFE48DF9B}" presName="level3hierChild" presStyleCnt="0"/>
      <dgm:spPr/>
    </dgm:pt>
    <dgm:pt modelId="{8AA26FD2-7DD0-4CA7-8499-7E3974DB7CD8}" type="pres">
      <dgm:prSet presAssocID="{9B4F582C-E271-4DB4-A78E-4DFFDBB60F8E}" presName="conn2-1" presStyleLbl="parChTrans1D4" presStyleIdx="2" presStyleCnt="4"/>
      <dgm:spPr/>
    </dgm:pt>
    <dgm:pt modelId="{92FA317A-F716-4F44-AA74-F2017DEAF59A}" type="pres">
      <dgm:prSet presAssocID="{9B4F582C-E271-4DB4-A78E-4DFFDBB60F8E}" presName="connTx" presStyleLbl="parChTrans1D4" presStyleIdx="2" presStyleCnt="4"/>
      <dgm:spPr/>
    </dgm:pt>
    <dgm:pt modelId="{7B94895E-A289-4DEE-BA0E-70A1F580A2CE}" type="pres">
      <dgm:prSet presAssocID="{858DBD87-29BF-42EC-819F-03688E7E47BF}" presName="root2" presStyleCnt="0"/>
      <dgm:spPr/>
    </dgm:pt>
    <dgm:pt modelId="{58418B64-739C-4EFA-BE19-158A327A8C29}" type="pres">
      <dgm:prSet presAssocID="{858DBD87-29BF-42EC-819F-03688E7E47BF}" presName="LevelTwoTextNode" presStyleLbl="node4" presStyleIdx="2" presStyleCnt="4" custLinFactX="-30601" custLinFactY="85675" custLinFactNeighborX="-100000" custLinFactNeighborY="100000">
        <dgm:presLayoutVars>
          <dgm:chPref val="3"/>
        </dgm:presLayoutVars>
      </dgm:prSet>
      <dgm:spPr/>
    </dgm:pt>
    <dgm:pt modelId="{F1992E93-2688-4807-A753-0BDDF830B392}" type="pres">
      <dgm:prSet presAssocID="{858DBD87-29BF-42EC-819F-03688E7E47BF}" presName="level3hierChild" presStyleCnt="0"/>
      <dgm:spPr/>
    </dgm:pt>
    <dgm:pt modelId="{D39C784F-B8AC-43EE-BD3B-6D83E847DC75}" type="pres">
      <dgm:prSet presAssocID="{4D7E5E8F-110B-4ACC-91AC-EE20B69BFBFE}" presName="conn2-1" presStyleLbl="parChTrans1D4" presStyleIdx="3" presStyleCnt="4"/>
      <dgm:spPr/>
    </dgm:pt>
    <dgm:pt modelId="{4D70B0A2-7547-4B86-9A36-7A06AFF1D2DF}" type="pres">
      <dgm:prSet presAssocID="{4D7E5E8F-110B-4ACC-91AC-EE20B69BFBFE}" presName="connTx" presStyleLbl="parChTrans1D4" presStyleIdx="3" presStyleCnt="4"/>
      <dgm:spPr/>
    </dgm:pt>
    <dgm:pt modelId="{269094E5-9F67-49D0-BCE0-6F8B6C768835}" type="pres">
      <dgm:prSet presAssocID="{12BA258D-9DEC-4AF3-A126-02CD8592F3E7}" presName="root2" presStyleCnt="0"/>
      <dgm:spPr/>
    </dgm:pt>
    <dgm:pt modelId="{B43D4C7F-5469-4EE6-8E4E-12818B788307}" type="pres">
      <dgm:prSet presAssocID="{12BA258D-9DEC-4AF3-A126-02CD8592F3E7}" presName="LevelTwoTextNode" presStyleLbl="node4" presStyleIdx="3" presStyleCnt="4" custLinFactNeighborX="-21702" custLinFactNeighborY="74152">
        <dgm:presLayoutVars>
          <dgm:chPref val="3"/>
        </dgm:presLayoutVars>
      </dgm:prSet>
      <dgm:spPr/>
    </dgm:pt>
    <dgm:pt modelId="{D83C30B5-4255-4377-8F8F-C540E5B017EE}" type="pres">
      <dgm:prSet presAssocID="{12BA258D-9DEC-4AF3-A126-02CD8592F3E7}" presName="level3hierChild" presStyleCnt="0"/>
      <dgm:spPr/>
    </dgm:pt>
    <dgm:pt modelId="{75838F65-472B-4C10-A9E8-6E583C4597C9}" type="pres">
      <dgm:prSet presAssocID="{3266B250-776A-42EB-9AB4-A2EF9224D748}" presName="conn2-1" presStyleLbl="parChTrans1D2" presStyleIdx="1" presStyleCnt="2"/>
      <dgm:spPr/>
    </dgm:pt>
    <dgm:pt modelId="{36D9C0CF-FB7C-4B83-83AF-F7B64A12E8B7}" type="pres">
      <dgm:prSet presAssocID="{3266B250-776A-42EB-9AB4-A2EF9224D748}" presName="connTx" presStyleLbl="parChTrans1D2" presStyleIdx="1" presStyleCnt="2"/>
      <dgm:spPr/>
    </dgm:pt>
    <dgm:pt modelId="{269D6153-BF29-4369-B0C9-1EFE3BF08BDB}" type="pres">
      <dgm:prSet presAssocID="{5D798CE7-4B8E-4915-8BB0-BA2C63CC72F6}" presName="root2" presStyleCnt="0"/>
      <dgm:spPr/>
    </dgm:pt>
    <dgm:pt modelId="{8D167E74-7C4A-4604-9B57-DB34DB0123D7}" type="pres">
      <dgm:prSet presAssocID="{5D798CE7-4B8E-4915-8BB0-BA2C63CC72F6}" presName="LevelTwoTextNode" presStyleLbl="node2" presStyleIdx="1" presStyleCnt="2" custScaleX="104403">
        <dgm:presLayoutVars>
          <dgm:chPref val="3"/>
        </dgm:presLayoutVars>
      </dgm:prSet>
      <dgm:spPr/>
    </dgm:pt>
    <dgm:pt modelId="{87C70270-8727-4361-8CB9-D666CA512A79}" type="pres">
      <dgm:prSet presAssocID="{5D798CE7-4B8E-4915-8BB0-BA2C63CC72F6}" presName="level3hierChild" presStyleCnt="0"/>
      <dgm:spPr/>
    </dgm:pt>
    <dgm:pt modelId="{1DE5EB1F-F88B-4142-BCE3-C954767E57CF}" type="pres">
      <dgm:prSet presAssocID="{0C347E4E-3431-410B-A8D9-93F4A688CF56}" presName="conn2-1" presStyleLbl="parChTrans1D3" presStyleIdx="2" presStyleCnt="4"/>
      <dgm:spPr/>
    </dgm:pt>
    <dgm:pt modelId="{F8EF2400-89FA-4E3B-83DB-C05EDBC91383}" type="pres">
      <dgm:prSet presAssocID="{0C347E4E-3431-410B-A8D9-93F4A688CF56}" presName="connTx" presStyleLbl="parChTrans1D3" presStyleIdx="2" presStyleCnt="4"/>
      <dgm:spPr/>
    </dgm:pt>
    <dgm:pt modelId="{6A41654E-AAD8-4A05-B43C-3D3B1867406F}" type="pres">
      <dgm:prSet presAssocID="{EA58B903-F027-40ED-804C-4841DA432040}" presName="root2" presStyleCnt="0"/>
      <dgm:spPr/>
    </dgm:pt>
    <dgm:pt modelId="{FEE6697E-4EE5-4ABE-AD70-B872B0E5DD5B}" type="pres">
      <dgm:prSet presAssocID="{EA58B903-F027-40ED-804C-4841DA432040}" presName="LevelTwoTextNode" presStyleLbl="node3" presStyleIdx="2" presStyleCnt="4" custScaleX="127507">
        <dgm:presLayoutVars>
          <dgm:chPref val="3"/>
        </dgm:presLayoutVars>
      </dgm:prSet>
      <dgm:spPr/>
    </dgm:pt>
    <dgm:pt modelId="{4840587B-279B-4FAD-92A9-0C343A300E0B}" type="pres">
      <dgm:prSet presAssocID="{EA58B903-F027-40ED-804C-4841DA432040}" presName="level3hierChild" presStyleCnt="0"/>
      <dgm:spPr/>
    </dgm:pt>
    <dgm:pt modelId="{8B00C18F-F361-4C82-A395-5C427CE692DB}" type="pres">
      <dgm:prSet presAssocID="{34A935BF-E23E-40E3-9085-C4AF79CA1468}" presName="conn2-1" presStyleLbl="parChTrans1D3" presStyleIdx="3" presStyleCnt="4"/>
      <dgm:spPr/>
    </dgm:pt>
    <dgm:pt modelId="{C690AD46-228B-470E-AC14-9F1048F350C6}" type="pres">
      <dgm:prSet presAssocID="{34A935BF-E23E-40E3-9085-C4AF79CA1468}" presName="connTx" presStyleLbl="parChTrans1D3" presStyleIdx="3" presStyleCnt="4"/>
      <dgm:spPr/>
    </dgm:pt>
    <dgm:pt modelId="{891AE36D-4229-41DA-BC31-46E04011C509}" type="pres">
      <dgm:prSet presAssocID="{0DCB1EE9-5058-41C2-B2BD-F3285B60AF2B}" presName="root2" presStyleCnt="0"/>
      <dgm:spPr/>
    </dgm:pt>
    <dgm:pt modelId="{1A7AD6A9-1AFB-4F6B-B0F6-75C9B7BE3A84}" type="pres">
      <dgm:prSet presAssocID="{0DCB1EE9-5058-41C2-B2BD-F3285B60AF2B}" presName="LevelTwoTextNode" presStyleLbl="node3" presStyleIdx="3" presStyleCnt="4" custScaleX="127658">
        <dgm:presLayoutVars>
          <dgm:chPref val="3"/>
        </dgm:presLayoutVars>
      </dgm:prSet>
      <dgm:spPr/>
    </dgm:pt>
    <dgm:pt modelId="{CB70BDC0-B935-40D3-A636-6C9C034B1C31}" type="pres">
      <dgm:prSet presAssocID="{0DCB1EE9-5058-41C2-B2BD-F3285B60AF2B}" presName="level3hierChild" presStyleCnt="0"/>
      <dgm:spPr/>
    </dgm:pt>
    <dgm:pt modelId="{D30B70E5-7FB5-4F3A-B6D4-45842CB78936}" type="pres">
      <dgm:prSet presAssocID="{EC689AA1-F07C-41C4-B0DD-30FBDC6E93E9}" presName="root1" presStyleCnt="0"/>
      <dgm:spPr/>
    </dgm:pt>
    <dgm:pt modelId="{112DD077-57A3-4D6D-8022-C6225AA82A69}" type="pres">
      <dgm:prSet presAssocID="{EC689AA1-F07C-41C4-B0DD-30FBDC6E93E9}" presName="LevelOneTextNode" presStyleLbl="node0" presStyleIdx="1" presStyleCnt="2" custScaleX="489644" custLinFactY="3472" custLinFactNeighborX="85178" custLinFactNeighborY="100000">
        <dgm:presLayoutVars>
          <dgm:chPref val="3"/>
        </dgm:presLayoutVars>
      </dgm:prSet>
      <dgm:spPr/>
    </dgm:pt>
    <dgm:pt modelId="{1FBB73A2-76CF-484C-A9F3-D8A24A538EFC}" type="pres">
      <dgm:prSet presAssocID="{EC689AA1-F07C-41C4-B0DD-30FBDC6E93E9}" presName="level2hierChild" presStyleCnt="0"/>
      <dgm:spPr/>
    </dgm:pt>
  </dgm:ptLst>
  <dgm:cxnLst>
    <dgm:cxn modelId="{3E2BF10B-B7A3-44D0-B19E-B895963A4034}" type="presOf" srcId="{0DCB1EE9-5058-41C2-B2BD-F3285B60AF2B}" destId="{1A7AD6A9-1AFB-4F6B-B0F6-75C9B7BE3A84}" srcOrd="0" destOrd="0" presId="urn:microsoft.com/office/officeart/2005/8/layout/hierarchy2"/>
    <dgm:cxn modelId="{8F946B0D-B64F-458B-9B86-3E0113B1D17D}" type="presOf" srcId="{34A935BF-E23E-40E3-9085-C4AF79CA1468}" destId="{8B00C18F-F361-4C82-A395-5C427CE692DB}" srcOrd="0" destOrd="0" presId="urn:microsoft.com/office/officeart/2005/8/layout/hierarchy2"/>
    <dgm:cxn modelId="{069D6311-3A76-42BE-91A2-31786BE3B8D5}" type="presOf" srcId="{0C347E4E-3431-410B-A8D9-93F4A688CF56}" destId="{1DE5EB1F-F88B-4142-BCE3-C954767E57CF}" srcOrd="0" destOrd="0" presId="urn:microsoft.com/office/officeart/2005/8/layout/hierarchy2"/>
    <dgm:cxn modelId="{17A08E11-4ABD-452E-907D-79DF0307D1E2}" type="presOf" srcId="{25BA8EA3-3C50-4262-B5AB-D87CFE48DF9B}" destId="{2C0169D8-B5B4-42B7-A75E-E541EB4F1B90}" srcOrd="0" destOrd="0" presId="urn:microsoft.com/office/officeart/2005/8/layout/hierarchy2"/>
    <dgm:cxn modelId="{2D3B4D14-975C-4C58-AB50-639896FC8808}" type="presOf" srcId="{12BA258D-9DEC-4AF3-A126-02CD8592F3E7}" destId="{B43D4C7F-5469-4EE6-8E4E-12818B788307}" srcOrd="0" destOrd="0" presId="urn:microsoft.com/office/officeart/2005/8/layout/hierarchy2"/>
    <dgm:cxn modelId="{852F611E-DB9A-4D39-8198-6BD4162E0765}" srcId="{25BA8EA3-3C50-4262-B5AB-D87CFE48DF9B}" destId="{12BA258D-9DEC-4AF3-A126-02CD8592F3E7}" srcOrd="1" destOrd="0" parTransId="{4D7E5E8F-110B-4ACC-91AC-EE20B69BFBFE}" sibTransId="{B2E74117-2897-42CB-BE90-4442E4AF5162}"/>
    <dgm:cxn modelId="{118EDB25-255D-487E-909B-039415CC7412}" type="presOf" srcId="{C899F6CC-AF34-4882-B73D-339BD720BBAA}" destId="{9CE2ADF6-BC99-4BC4-9D4B-E48ED11C58C7}" srcOrd="0" destOrd="0" presId="urn:microsoft.com/office/officeart/2005/8/layout/hierarchy2"/>
    <dgm:cxn modelId="{B6B64037-8158-4164-BD78-0DE8A53393D9}" type="presOf" srcId="{3266B250-776A-42EB-9AB4-A2EF9224D748}" destId="{36D9C0CF-FB7C-4B83-83AF-F7B64A12E8B7}" srcOrd="1" destOrd="0" presId="urn:microsoft.com/office/officeart/2005/8/layout/hierarchy2"/>
    <dgm:cxn modelId="{F0E41C62-C74F-4069-A42A-61DFAE22BE7C}" type="presOf" srcId="{C3EDF68C-1C0D-4F95-A366-B811DE2F206E}" destId="{F503E7CF-E245-4CDC-9104-C6D3CB81F06D}" srcOrd="0" destOrd="0" presId="urn:microsoft.com/office/officeart/2005/8/layout/hierarchy2"/>
    <dgm:cxn modelId="{09131067-1230-4DC2-B471-388911770B1F}" srcId="{3E6F82A3-F9FB-4115-AF16-052DF37EC05A}" destId="{11C55F54-BE38-447C-8CD7-71DDE6715A33}" srcOrd="1" destOrd="0" parTransId="{50DBBDA0-3998-48F3-885B-9CE89D318C36}" sibTransId="{6AFBF9EF-DC75-4A2B-B94F-7A22CE2CE7B7}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F310BA4B-BE94-4DD4-86DD-1ECDDBF6246F}" srcId="{25BA8EA3-3C50-4262-B5AB-D87CFE48DF9B}" destId="{858DBD87-29BF-42EC-819F-03688E7E47BF}" srcOrd="0" destOrd="0" parTransId="{9B4F582C-E271-4DB4-A78E-4DFFDBB60F8E}" sibTransId="{6CCEC28A-DB01-4AA7-98C3-79DA8F7CF4BB}"/>
    <dgm:cxn modelId="{4F9FDB4C-C38A-4F17-A06D-F7C9B9D35AF0}" type="presOf" srcId="{9B4F582C-E271-4DB4-A78E-4DFFDBB60F8E}" destId="{92FA317A-F716-4F44-AA74-F2017DEAF59A}" srcOrd="1" destOrd="0" presId="urn:microsoft.com/office/officeart/2005/8/layout/hierarchy2"/>
    <dgm:cxn modelId="{1D6B5171-3233-454A-9B63-F6EFDA3E2210}" type="presOf" srcId="{3266B250-776A-42EB-9AB4-A2EF9224D748}" destId="{75838F65-472B-4C10-A9E8-6E583C4597C9}" srcOrd="0" destOrd="0" presId="urn:microsoft.com/office/officeart/2005/8/layout/hierarchy2"/>
    <dgm:cxn modelId="{B6D87471-B0EE-4A64-8FC7-DDF2A74E8E4C}" type="presOf" srcId="{0C347E4E-3431-410B-A8D9-93F4A688CF56}" destId="{F8EF2400-89FA-4E3B-83DB-C05EDBC91383}" srcOrd="1" destOrd="0" presId="urn:microsoft.com/office/officeart/2005/8/layout/hierarchy2"/>
    <dgm:cxn modelId="{4B79A572-5BB9-4E6E-920E-7BB2A50D89CE}" type="presOf" srcId="{EC689AA1-F07C-41C4-B0DD-30FBDC6E93E9}" destId="{112DD077-57A3-4D6D-8022-C6225AA82A69}" srcOrd="0" destOrd="0" presId="urn:microsoft.com/office/officeart/2005/8/layout/hierarchy2"/>
    <dgm:cxn modelId="{16CC3B53-C690-421F-A1D1-6645E163FF37}" type="presOf" srcId="{11C55F54-BE38-447C-8CD7-71DDE6715A33}" destId="{09C49E7C-E4BC-472E-9D6F-00FF6B21732D}" srcOrd="0" destOrd="0" presId="urn:microsoft.com/office/officeart/2005/8/layout/hierarchy2"/>
    <dgm:cxn modelId="{C86C9B76-CE71-4C54-9BCD-99410C7CAB16}" type="presOf" srcId="{9B4F582C-E271-4DB4-A78E-4DFFDBB60F8E}" destId="{8AA26FD2-7DD0-4CA7-8499-7E3974DB7CD8}" srcOrd="0" destOrd="0" presId="urn:microsoft.com/office/officeart/2005/8/layout/hierarchy2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5E854578-40E1-45A7-8EF0-64360DEE0C76}" type="presOf" srcId="{E0679E98-0F8A-4EFE-9CD6-5E9A685DD8F5}" destId="{18E8D16A-34E4-4508-9DF0-F9E363F418C9}" srcOrd="0" destOrd="0" presId="urn:microsoft.com/office/officeart/2005/8/layout/hierarchy2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2E864C7C-956E-4D75-BAF5-17DBD39BE322}" type="presOf" srcId="{D030CDAE-099B-4778-9605-0516C71DD23B}" destId="{6C07C83C-A5CD-41C3-B81D-3F2719FB5397}" srcOrd="0" destOrd="0" presId="urn:microsoft.com/office/officeart/2005/8/layout/hierarchy2"/>
    <dgm:cxn modelId="{C7221287-0CF9-48CA-B6B6-0B40276987B5}" type="presOf" srcId="{3FB200A9-82D7-4B31-A4D4-90A7D3A9AE0D}" destId="{49FDDB8D-D4FD-4D1D-9F80-7FDE40070E04}" srcOrd="0" destOrd="0" presId="urn:microsoft.com/office/officeart/2005/8/layout/hierarchy2"/>
    <dgm:cxn modelId="{1C7C6288-6FC0-47B7-BB2A-EE31DE9B734E}" type="presOf" srcId="{50DBBDA0-3998-48F3-885B-9CE89D318C36}" destId="{9428438D-8241-4C82-BD5A-F06E1D846B87}" srcOrd="0" destOrd="0" presId="urn:microsoft.com/office/officeart/2005/8/layout/hierarchy2"/>
    <dgm:cxn modelId="{C0081499-234D-4C4E-835E-773B721D630F}" type="presOf" srcId="{D5DD7414-1C44-493B-B37E-EBE397C4260C}" destId="{269C78F5-9C32-4C5A-8A3D-4FADB9C61993}" srcOrd="0" destOrd="0" presId="urn:microsoft.com/office/officeart/2005/8/layout/hierarchy2"/>
    <dgm:cxn modelId="{6B8B32A4-9953-4226-8A41-5EC9977AC9D8}" type="presOf" srcId="{D030CDAE-099B-4778-9605-0516C71DD23B}" destId="{19936EA2-690E-4022-8B83-371EB2765808}" srcOrd="1" destOrd="0" presId="urn:microsoft.com/office/officeart/2005/8/layout/hierarchy2"/>
    <dgm:cxn modelId="{C70FE6A8-B6CF-4EB4-9B59-0A5A3D2A6120}" type="presOf" srcId="{E0679E98-0F8A-4EFE-9CD6-5E9A685DD8F5}" destId="{422665FB-74A3-4E1B-8C14-CAD206132E20}" srcOrd="1" destOrd="0" presId="urn:microsoft.com/office/officeart/2005/8/layout/hierarchy2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8A4701B2-2DA6-4F71-9BD5-7FDA414DC868}" type="presOf" srcId="{9B27C739-7C64-4439-9A31-1EBB775E1272}" destId="{F7407AD6-9BFD-45A7-9330-EAD1C27C1205}" srcOrd="0" destOrd="0" presId="urn:microsoft.com/office/officeart/2005/8/layout/hierarchy2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C3DA5FB2-80EC-4887-A6D2-B11FAC9730A4}" type="presOf" srcId="{D5DD7414-1C44-493B-B37E-EBE397C4260C}" destId="{40A88447-C865-488B-BDDF-03AAF269808F}" srcOrd="1" destOrd="0" presId="urn:microsoft.com/office/officeart/2005/8/layout/hierarchy2"/>
    <dgm:cxn modelId="{3E6411B3-8E24-432F-A859-8C2C4CF77CB3}" type="presOf" srcId="{3E6F82A3-F9FB-4115-AF16-052DF37EC05A}" destId="{CE8D6FDE-0A5B-4BB9-8F88-14D7FAA955BC}" srcOrd="0" destOrd="0" presId="urn:microsoft.com/office/officeart/2005/8/layout/hierarchy2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6B75CCC2-39E5-4DF2-A8AB-B56B5A5E854E}" type="presOf" srcId="{4674D6FD-7CBF-4427-8471-D1C17C7F039F}" destId="{32C96FE3-33E1-4AEA-917D-EEB072A4CD77}" srcOrd="0" destOrd="0" presId="urn:microsoft.com/office/officeart/2005/8/layout/hierarchy2"/>
    <dgm:cxn modelId="{233525C6-CAF4-4503-A84B-92874E6E898B}" type="presOf" srcId="{858DBD87-29BF-42EC-819F-03688E7E47BF}" destId="{58418B64-739C-4EFA-BE19-158A327A8C29}" srcOrd="0" destOrd="0" presId="urn:microsoft.com/office/officeart/2005/8/layout/hierarchy2"/>
    <dgm:cxn modelId="{4FCAA2CD-115D-4AB0-BE13-06726A3346F1}" type="presOf" srcId="{34A935BF-E23E-40E3-9085-C4AF79CA1468}" destId="{C690AD46-228B-470E-AC14-9F1048F350C6}" srcOrd="1" destOrd="0" presId="urn:microsoft.com/office/officeart/2005/8/layout/hierarchy2"/>
    <dgm:cxn modelId="{E24426D0-EAC3-4F6A-8E44-AE679694D693}" type="presOf" srcId="{C3EDF68C-1C0D-4F95-A366-B811DE2F206E}" destId="{900C82C8-42E2-49A4-B248-384E725E84F5}" srcOrd="1" destOrd="0" presId="urn:microsoft.com/office/officeart/2005/8/layout/hierarchy2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C3D9B7F0-E4BE-4F80-A5A7-CE4C5045DBAD}" type="presOf" srcId="{EA58B903-F027-40ED-804C-4841DA432040}" destId="{FEE6697E-4EE5-4ABE-AD70-B872B0E5DD5B}" srcOrd="0" destOrd="0" presId="urn:microsoft.com/office/officeart/2005/8/layout/hierarchy2"/>
    <dgm:cxn modelId="{575BCDF0-4266-4084-B011-A57CCBBEF5B0}" srcId="{11C55F54-BE38-447C-8CD7-71DDE6715A33}" destId="{25BA8EA3-3C50-4262-B5AB-D87CFE48DF9B}" srcOrd="0" destOrd="0" parTransId="{E0679E98-0F8A-4EFE-9CD6-5E9A685DD8F5}" sibTransId="{048DC948-4B47-4FE5-AEC8-0E94D74EE9C5}"/>
    <dgm:cxn modelId="{139D63F1-ED21-4EA8-A933-8C7D42C3ECD1}" type="presOf" srcId="{4D7E5E8F-110B-4ACC-91AC-EE20B69BFBFE}" destId="{D39C784F-B8AC-43EE-BD3B-6D83E847DC75}" srcOrd="0" destOrd="0" presId="urn:microsoft.com/office/officeart/2005/8/layout/hierarchy2"/>
    <dgm:cxn modelId="{3F473BF4-6D1B-4FA8-8A38-681408CAEA03}" type="presOf" srcId="{4D7E5E8F-110B-4ACC-91AC-EE20B69BFBFE}" destId="{4D70B0A2-7547-4B86-9A36-7A06AFF1D2DF}" srcOrd="1" destOrd="0" presId="urn:microsoft.com/office/officeart/2005/8/layout/hierarchy2"/>
    <dgm:cxn modelId="{2D030FF7-ED7B-4F99-A375-F4C664A0ECC9}" type="presOf" srcId="{5D798CE7-4B8E-4915-8BB0-BA2C63CC72F6}" destId="{8D167E74-7C4A-4604-9B57-DB34DB0123D7}" srcOrd="0" destOrd="0" presId="urn:microsoft.com/office/officeart/2005/8/layout/hierarchy2"/>
    <dgm:cxn modelId="{F48FDAF9-0630-4E13-9112-10C940FA9E56}" type="presOf" srcId="{50DBBDA0-3998-48F3-885B-9CE89D318C36}" destId="{A30C1E1F-1B41-4020-9517-EBD1ECCC8788}" srcOrd="1" destOrd="0" presId="urn:microsoft.com/office/officeart/2005/8/layout/hierarchy2"/>
    <dgm:cxn modelId="{9FACFEC4-7B4E-46AA-9878-F349F5DE8700}" type="presParOf" srcId="{9CE2ADF6-BC99-4BC4-9D4B-E48ED11C58C7}" destId="{64576FFE-BEBF-4CB4-A0BE-AB2E67629A4E}" srcOrd="0" destOrd="0" presId="urn:microsoft.com/office/officeart/2005/8/layout/hierarchy2"/>
    <dgm:cxn modelId="{8F86803C-8D76-478E-A2A7-21558B9073F6}" type="presParOf" srcId="{64576FFE-BEBF-4CB4-A0BE-AB2E67629A4E}" destId="{F7407AD6-9BFD-45A7-9330-EAD1C27C1205}" srcOrd="0" destOrd="0" presId="urn:microsoft.com/office/officeart/2005/8/layout/hierarchy2"/>
    <dgm:cxn modelId="{3F047484-9F25-4CD0-9ADB-EF30E9DBF58E}" type="presParOf" srcId="{64576FFE-BEBF-4CB4-A0BE-AB2E67629A4E}" destId="{CA4AF881-2328-454C-ADE2-9B6C1C09E776}" srcOrd="1" destOrd="0" presId="urn:microsoft.com/office/officeart/2005/8/layout/hierarchy2"/>
    <dgm:cxn modelId="{91BA8F91-30B6-41C7-B47E-8600306B57BE}" type="presParOf" srcId="{CA4AF881-2328-454C-ADE2-9B6C1C09E776}" destId="{269C78F5-9C32-4C5A-8A3D-4FADB9C61993}" srcOrd="0" destOrd="0" presId="urn:microsoft.com/office/officeart/2005/8/layout/hierarchy2"/>
    <dgm:cxn modelId="{C577F44F-B756-4060-8D62-16FACD444BF1}" type="presParOf" srcId="{269C78F5-9C32-4C5A-8A3D-4FADB9C61993}" destId="{40A88447-C865-488B-BDDF-03AAF269808F}" srcOrd="0" destOrd="0" presId="urn:microsoft.com/office/officeart/2005/8/layout/hierarchy2"/>
    <dgm:cxn modelId="{EAFAB5DD-2236-482B-B6A7-51902A8DBF27}" type="presParOf" srcId="{CA4AF881-2328-454C-ADE2-9B6C1C09E776}" destId="{BD322C7E-E76F-4013-AB03-DFE9F03E72A8}" srcOrd="1" destOrd="0" presId="urn:microsoft.com/office/officeart/2005/8/layout/hierarchy2"/>
    <dgm:cxn modelId="{53686992-572F-4A48-9BDC-1168A0DF1942}" type="presParOf" srcId="{BD322C7E-E76F-4013-AB03-DFE9F03E72A8}" destId="{CE8D6FDE-0A5B-4BB9-8F88-14D7FAA955BC}" srcOrd="0" destOrd="0" presId="urn:microsoft.com/office/officeart/2005/8/layout/hierarchy2"/>
    <dgm:cxn modelId="{E176C4FA-B546-4B55-A9F3-04D31508F86E}" type="presParOf" srcId="{BD322C7E-E76F-4013-AB03-DFE9F03E72A8}" destId="{E34C447F-5C49-417D-833E-42F21F0F8BC1}" srcOrd="1" destOrd="0" presId="urn:microsoft.com/office/officeart/2005/8/layout/hierarchy2"/>
    <dgm:cxn modelId="{693DC24B-AE2E-4A1C-BA97-2A4FDEDCAF5C}" type="presParOf" srcId="{E34C447F-5C49-417D-833E-42F21F0F8BC1}" destId="{F503E7CF-E245-4CDC-9104-C6D3CB81F06D}" srcOrd="0" destOrd="0" presId="urn:microsoft.com/office/officeart/2005/8/layout/hierarchy2"/>
    <dgm:cxn modelId="{4A7BC132-F9E4-4571-A753-58BBB3B3FC71}" type="presParOf" srcId="{F503E7CF-E245-4CDC-9104-C6D3CB81F06D}" destId="{900C82C8-42E2-49A4-B248-384E725E84F5}" srcOrd="0" destOrd="0" presId="urn:microsoft.com/office/officeart/2005/8/layout/hierarchy2"/>
    <dgm:cxn modelId="{9152118A-6AE2-4034-8835-ED3DDCCE4DA7}" type="presParOf" srcId="{E34C447F-5C49-417D-833E-42F21F0F8BC1}" destId="{A002BEF4-0430-4E73-9AAD-767928A59C05}" srcOrd="1" destOrd="0" presId="urn:microsoft.com/office/officeart/2005/8/layout/hierarchy2"/>
    <dgm:cxn modelId="{3E129243-25C0-48F4-B8C8-6A4703CC70C9}" type="presParOf" srcId="{A002BEF4-0430-4E73-9AAD-767928A59C05}" destId="{32C96FE3-33E1-4AEA-917D-EEB072A4CD77}" srcOrd="0" destOrd="0" presId="urn:microsoft.com/office/officeart/2005/8/layout/hierarchy2"/>
    <dgm:cxn modelId="{0DAD8A26-FFF1-44F5-8995-DA293CE675DE}" type="presParOf" srcId="{A002BEF4-0430-4E73-9AAD-767928A59C05}" destId="{737429EB-0CED-4C24-8CF0-A996D1C5956B}" srcOrd="1" destOrd="0" presId="urn:microsoft.com/office/officeart/2005/8/layout/hierarchy2"/>
    <dgm:cxn modelId="{32CB895B-FE6A-4238-92BE-82A84F102B7A}" type="presParOf" srcId="{737429EB-0CED-4C24-8CF0-A996D1C5956B}" destId="{6C07C83C-A5CD-41C3-B81D-3F2719FB5397}" srcOrd="0" destOrd="0" presId="urn:microsoft.com/office/officeart/2005/8/layout/hierarchy2"/>
    <dgm:cxn modelId="{766DDA3E-EBC3-4C7B-B8AF-80B51C077280}" type="presParOf" srcId="{6C07C83C-A5CD-41C3-B81D-3F2719FB5397}" destId="{19936EA2-690E-4022-8B83-371EB2765808}" srcOrd="0" destOrd="0" presId="urn:microsoft.com/office/officeart/2005/8/layout/hierarchy2"/>
    <dgm:cxn modelId="{C350E41A-B9D0-4641-B216-65620B2FC3B0}" type="presParOf" srcId="{737429EB-0CED-4C24-8CF0-A996D1C5956B}" destId="{675BE504-2A4D-4295-9EDB-651FE6F51820}" srcOrd="1" destOrd="0" presId="urn:microsoft.com/office/officeart/2005/8/layout/hierarchy2"/>
    <dgm:cxn modelId="{97669FBF-13CB-4484-89B3-C40A6E4ABE42}" type="presParOf" srcId="{675BE504-2A4D-4295-9EDB-651FE6F51820}" destId="{49FDDB8D-D4FD-4D1D-9F80-7FDE40070E04}" srcOrd="0" destOrd="0" presId="urn:microsoft.com/office/officeart/2005/8/layout/hierarchy2"/>
    <dgm:cxn modelId="{B181621F-48B7-4B08-9BC4-F3FEF99BFAA4}" type="presParOf" srcId="{675BE504-2A4D-4295-9EDB-651FE6F51820}" destId="{17528BD4-1D91-43BD-9EDF-16B92D15E6D2}" srcOrd="1" destOrd="0" presId="urn:microsoft.com/office/officeart/2005/8/layout/hierarchy2"/>
    <dgm:cxn modelId="{89699F04-6FEC-4844-BB96-E4F97A4E82EC}" type="presParOf" srcId="{E34C447F-5C49-417D-833E-42F21F0F8BC1}" destId="{9428438D-8241-4C82-BD5A-F06E1D846B87}" srcOrd="2" destOrd="0" presId="urn:microsoft.com/office/officeart/2005/8/layout/hierarchy2"/>
    <dgm:cxn modelId="{98F3E5A8-809A-4177-BDE8-F7E089D2CDE5}" type="presParOf" srcId="{9428438D-8241-4C82-BD5A-F06E1D846B87}" destId="{A30C1E1F-1B41-4020-9517-EBD1ECCC8788}" srcOrd="0" destOrd="0" presId="urn:microsoft.com/office/officeart/2005/8/layout/hierarchy2"/>
    <dgm:cxn modelId="{0EFDDF08-F265-44CA-968A-E89ED2FCB5B5}" type="presParOf" srcId="{E34C447F-5C49-417D-833E-42F21F0F8BC1}" destId="{9FA63ABB-11F5-4540-A8BA-BEFB68FB2894}" srcOrd="3" destOrd="0" presId="urn:microsoft.com/office/officeart/2005/8/layout/hierarchy2"/>
    <dgm:cxn modelId="{176FDC21-CBF1-443A-BD34-7298C6449CFC}" type="presParOf" srcId="{9FA63ABB-11F5-4540-A8BA-BEFB68FB2894}" destId="{09C49E7C-E4BC-472E-9D6F-00FF6B21732D}" srcOrd="0" destOrd="0" presId="urn:microsoft.com/office/officeart/2005/8/layout/hierarchy2"/>
    <dgm:cxn modelId="{895D7DA3-33D1-45D6-A9CD-713B9A2B0CEF}" type="presParOf" srcId="{9FA63ABB-11F5-4540-A8BA-BEFB68FB2894}" destId="{7746D1DB-222C-4A81-9129-FF16447DF76C}" srcOrd="1" destOrd="0" presId="urn:microsoft.com/office/officeart/2005/8/layout/hierarchy2"/>
    <dgm:cxn modelId="{42C495B9-9F1A-4550-875E-4654BBCB97E6}" type="presParOf" srcId="{7746D1DB-222C-4A81-9129-FF16447DF76C}" destId="{18E8D16A-34E4-4508-9DF0-F9E363F418C9}" srcOrd="0" destOrd="0" presId="urn:microsoft.com/office/officeart/2005/8/layout/hierarchy2"/>
    <dgm:cxn modelId="{41EECA3C-120D-4251-AC5A-4016D2985CF7}" type="presParOf" srcId="{18E8D16A-34E4-4508-9DF0-F9E363F418C9}" destId="{422665FB-74A3-4E1B-8C14-CAD206132E20}" srcOrd="0" destOrd="0" presId="urn:microsoft.com/office/officeart/2005/8/layout/hierarchy2"/>
    <dgm:cxn modelId="{811F969E-2B7B-43D5-9FC5-BD95CE66A74E}" type="presParOf" srcId="{7746D1DB-222C-4A81-9129-FF16447DF76C}" destId="{C6A71801-10D4-43E2-ACF6-2BBB1DF82293}" srcOrd="1" destOrd="0" presId="urn:microsoft.com/office/officeart/2005/8/layout/hierarchy2"/>
    <dgm:cxn modelId="{B7EB5C4E-5797-496B-B309-08CE8BE63ADC}" type="presParOf" srcId="{C6A71801-10D4-43E2-ACF6-2BBB1DF82293}" destId="{2C0169D8-B5B4-42B7-A75E-E541EB4F1B90}" srcOrd="0" destOrd="0" presId="urn:microsoft.com/office/officeart/2005/8/layout/hierarchy2"/>
    <dgm:cxn modelId="{8C421FBF-6068-4861-BA41-B8E144E84A23}" type="presParOf" srcId="{C6A71801-10D4-43E2-ACF6-2BBB1DF82293}" destId="{5B42011F-B93B-49D6-9C3F-3D991C368FAD}" srcOrd="1" destOrd="0" presId="urn:microsoft.com/office/officeart/2005/8/layout/hierarchy2"/>
    <dgm:cxn modelId="{5132CC6A-8247-4707-B886-A16DAD246412}" type="presParOf" srcId="{5B42011F-B93B-49D6-9C3F-3D991C368FAD}" destId="{8AA26FD2-7DD0-4CA7-8499-7E3974DB7CD8}" srcOrd="0" destOrd="0" presId="urn:microsoft.com/office/officeart/2005/8/layout/hierarchy2"/>
    <dgm:cxn modelId="{6FC2EEC3-DB82-4D97-AC03-B5A3708F3CD2}" type="presParOf" srcId="{8AA26FD2-7DD0-4CA7-8499-7E3974DB7CD8}" destId="{92FA317A-F716-4F44-AA74-F2017DEAF59A}" srcOrd="0" destOrd="0" presId="urn:microsoft.com/office/officeart/2005/8/layout/hierarchy2"/>
    <dgm:cxn modelId="{7BB656FB-9F59-445E-9FE4-071A0F6E0A2C}" type="presParOf" srcId="{5B42011F-B93B-49D6-9C3F-3D991C368FAD}" destId="{7B94895E-A289-4DEE-BA0E-70A1F580A2CE}" srcOrd="1" destOrd="0" presId="urn:microsoft.com/office/officeart/2005/8/layout/hierarchy2"/>
    <dgm:cxn modelId="{775652D1-1A9E-4D68-9CBF-A373FBDF0D58}" type="presParOf" srcId="{7B94895E-A289-4DEE-BA0E-70A1F580A2CE}" destId="{58418B64-739C-4EFA-BE19-158A327A8C29}" srcOrd="0" destOrd="0" presId="urn:microsoft.com/office/officeart/2005/8/layout/hierarchy2"/>
    <dgm:cxn modelId="{8F28B525-6A4A-42C2-9BFE-1558595D519E}" type="presParOf" srcId="{7B94895E-A289-4DEE-BA0E-70A1F580A2CE}" destId="{F1992E93-2688-4807-A753-0BDDF830B392}" srcOrd="1" destOrd="0" presId="urn:microsoft.com/office/officeart/2005/8/layout/hierarchy2"/>
    <dgm:cxn modelId="{BB16686E-74B2-4A34-9495-9852C6EFA25B}" type="presParOf" srcId="{5B42011F-B93B-49D6-9C3F-3D991C368FAD}" destId="{D39C784F-B8AC-43EE-BD3B-6D83E847DC75}" srcOrd="2" destOrd="0" presId="urn:microsoft.com/office/officeart/2005/8/layout/hierarchy2"/>
    <dgm:cxn modelId="{151C9C7B-AB1A-4D54-93C0-1200C4BDDCFB}" type="presParOf" srcId="{D39C784F-B8AC-43EE-BD3B-6D83E847DC75}" destId="{4D70B0A2-7547-4B86-9A36-7A06AFF1D2DF}" srcOrd="0" destOrd="0" presId="urn:microsoft.com/office/officeart/2005/8/layout/hierarchy2"/>
    <dgm:cxn modelId="{DC5FF19A-58C2-495B-9408-7188919B1D20}" type="presParOf" srcId="{5B42011F-B93B-49D6-9C3F-3D991C368FAD}" destId="{269094E5-9F67-49D0-BCE0-6F8B6C768835}" srcOrd="3" destOrd="0" presId="urn:microsoft.com/office/officeart/2005/8/layout/hierarchy2"/>
    <dgm:cxn modelId="{8BAA28A7-6F45-435F-97D4-8D996049F910}" type="presParOf" srcId="{269094E5-9F67-49D0-BCE0-6F8B6C768835}" destId="{B43D4C7F-5469-4EE6-8E4E-12818B788307}" srcOrd="0" destOrd="0" presId="urn:microsoft.com/office/officeart/2005/8/layout/hierarchy2"/>
    <dgm:cxn modelId="{9554ACE5-CDA9-438A-A3D1-7566947D767D}" type="presParOf" srcId="{269094E5-9F67-49D0-BCE0-6F8B6C768835}" destId="{D83C30B5-4255-4377-8F8F-C540E5B017EE}" srcOrd="1" destOrd="0" presId="urn:microsoft.com/office/officeart/2005/8/layout/hierarchy2"/>
    <dgm:cxn modelId="{C7AF980C-0C5A-4BF1-A7FF-779D080B96A0}" type="presParOf" srcId="{CA4AF881-2328-454C-ADE2-9B6C1C09E776}" destId="{75838F65-472B-4C10-A9E8-6E583C4597C9}" srcOrd="2" destOrd="0" presId="urn:microsoft.com/office/officeart/2005/8/layout/hierarchy2"/>
    <dgm:cxn modelId="{14867B22-777C-4057-8A71-F6E2E8E4A8BE}" type="presParOf" srcId="{75838F65-472B-4C10-A9E8-6E583C4597C9}" destId="{36D9C0CF-FB7C-4B83-83AF-F7B64A12E8B7}" srcOrd="0" destOrd="0" presId="urn:microsoft.com/office/officeart/2005/8/layout/hierarchy2"/>
    <dgm:cxn modelId="{BCA96080-F41C-4A16-8545-F6583570E2AE}" type="presParOf" srcId="{CA4AF881-2328-454C-ADE2-9B6C1C09E776}" destId="{269D6153-BF29-4369-B0C9-1EFE3BF08BDB}" srcOrd="3" destOrd="0" presId="urn:microsoft.com/office/officeart/2005/8/layout/hierarchy2"/>
    <dgm:cxn modelId="{2826CDE9-0D92-48F9-94B5-C93099D66644}" type="presParOf" srcId="{269D6153-BF29-4369-B0C9-1EFE3BF08BDB}" destId="{8D167E74-7C4A-4604-9B57-DB34DB0123D7}" srcOrd="0" destOrd="0" presId="urn:microsoft.com/office/officeart/2005/8/layout/hierarchy2"/>
    <dgm:cxn modelId="{70E5D8E2-78BB-4A18-A3F0-C7985D9407E4}" type="presParOf" srcId="{269D6153-BF29-4369-B0C9-1EFE3BF08BDB}" destId="{87C70270-8727-4361-8CB9-D666CA512A79}" srcOrd="1" destOrd="0" presId="urn:microsoft.com/office/officeart/2005/8/layout/hierarchy2"/>
    <dgm:cxn modelId="{5905D7F0-F1F6-4CA3-99A0-278B2AC74617}" type="presParOf" srcId="{87C70270-8727-4361-8CB9-D666CA512A79}" destId="{1DE5EB1F-F88B-4142-BCE3-C954767E57CF}" srcOrd="0" destOrd="0" presId="urn:microsoft.com/office/officeart/2005/8/layout/hierarchy2"/>
    <dgm:cxn modelId="{DE90D5B0-6EEC-44F4-AF81-3114AC2861C0}" type="presParOf" srcId="{1DE5EB1F-F88B-4142-BCE3-C954767E57CF}" destId="{F8EF2400-89FA-4E3B-83DB-C05EDBC91383}" srcOrd="0" destOrd="0" presId="urn:microsoft.com/office/officeart/2005/8/layout/hierarchy2"/>
    <dgm:cxn modelId="{52014FB0-2CC3-4352-B697-92610DEEE3E8}" type="presParOf" srcId="{87C70270-8727-4361-8CB9-D666CA512A79}" destId="{6A41654E-AAD8-4A05-B43C-3D3B1867406F}" srcOrd="1" destOrd="0" presId="urn:microsoft.com/office/officeart/2005/8/layout/hierarchy2"/>
    <dgm:cxn modelId="{B3A4C1DD-CB58-4321-B31C-5131F708E031}" type="presParOf" srcId="{6A41654E-AAD8-4A05-B43C-3D3B1867406F}" destId="{FEE6697E-4EE5-4ABE-AD70-B872B0E5DD5B}" srcOrd="0" destOrd="0" presId="urn:microsoft.com/office/officeart/2005/8/layout/hierarchy2"/>
    <dgm:cxn modelId="{1E73652B-2715-433B-987D-971394035A20}" type="presParOf" srcId="{6A41654E-AAD8-4A05-B43C-3D3B1867406F}" destId="{4840587B-279B-4FAD-92A9-0C343A300E0B}" srcOrd="1" destOrd="0" presId="urn:microsoft.com/office/officeart/2005/8/layout/hierarchy2"/>
    <dgm:cxn modelId="{98C057B6-F2CC-416F-8C3C-23735DC65A18}" type="presParOf" srcId="{87C70270-8727-4361-8CB9-D666CA512A79}" destId="{8B00C18F-F361-4C82-A395-5C427CE692DB}" srcOrd="2" destOrd="0" presId="urn:microsoft.com/office/officeart/2005/8/layout/hierarchy2"/>
    <dgm:cxn modelId="{26E81EEA-15A6-44A5-B564-37AC99569221}" type="presParOf" srcId="{8B00C18F-F361-4C82-A395-5C427CE692DB}" destId="{C690AD46-228B-470E-AC14-9F1048F350C6}" srcOrd="0" destOrd="0" presId="urn:microsoft.com/office/officeart/2005/8/layout/hierarchy2"/>
    <dgm:cxn modelId="{B80F9EB9-6F90-402C-8A44-A3930DDDA9EA}" type="presParOf" srcId="{87C70270-8727-4361-8CB9-D666CA512A79}" destId="{891AE36D-4229-41DA-BC31-46E04011C509}" srcOrd="3" destOrd="0" presId="urn:microsoft.com/office/officeart/2005/8/layout/hierarchy2"/>
    <dgm:cxn modelId="{ACA39314-7ACD-4302-8B68-76A7D96EC7D6}" type="presParOf" srcId="{891AE36D-4229-41DA-BC31-46E04011C509}" destId="{1A7AD6A9-1AFB-4F6B-B0F6-75C9B7BE3A84}" srcOrd="0" destOrd="0" presId="urn:microsoft.com/office/officeart/2005/8/layout/hierarchy2"/>
    <dgm:cxn modelId="{9B296309-D35A-43D1-B00B-7B12DA2FCE94}" type="presParOf" srcId="{891AE36D-4229-41DA-BC31-46E04011C509}" destId="{CB70BDC0-B935-40D3-A636-6C9C034B1C31}" srcOrd="1" destOrd="0" presId="urn:microsoft.com/office/officeart/2005/8/layout/hierarchy2"/>
    <dgm:cxn modelId="{3ACDA96D-3B8E-4BBC-AD4E-49BC0138DB99}" type="presParOf" srcId="{9CE2ADF6-BC99-4BC4-9D4B-E48ED11C58C7}" destId="{D30B70E5-7FB5-4F3A-B6D4-45842CB78936}" srcOrd="1" destOrd="0" presId="urn:microsoft.com/office/officeart/2005/8/layout/hierarchy2"/>
    <dgm:cxn modelId="{E1EB4962-7538-4A19-A5D8-90B0E19A36B8}" type="presParOf" srcId="{D30B70E5-7FB5-4F3A-B6D4-45842CB78936}" destId="{112DD077-57A3-4D6D-8022-C6225AA82A69}" srcOrd="0" destOrd="0" presId="urn:microsoft.com/office/officeart/2005/8/layout/hierarchy2"/>
    <dgm:cxn modelId="{BDC2004B-3352-4AD2-9320-85E48E6214CE}" type="presParOf" srcId="{D30B70E5-7FB5-4F3A-B6D4-45842CB78936}" destId="{1FBB73A2-76CF-484C-A9F3-D8A24A538EF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2BB2F0D-43FB-4C00-939E-994D0D9BD2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E7269-34EB-438F-9DDB-5D63C13E1F63}">
      <dgm:prSet custT="1"/>
      <dgm:spPr/>
      <dgm:t>
        <a:bodyPr/>
        <a:lstStyle/>
        <a:p>
          <a:r>
            <a:rPr lang="en-US" sz="2800" dirty="0"/>
            <a:t>Abandon visual image </a:t>
          </a:r>
        </a:p>
      </dgm:t>
    </dgm:pt>
    <dgm:pt modelId="{8EC7B1C0-2D32-41DE-A7D2-68E20F8E6779}" type="parTrans" cxnId="{A048E063-C85E-4D48-8C38-5E5E1ADBA314}">
      <dgm:prSet/>
      <dgm:spPr/>
      <dgm:t>
        <a:bodyPr/>
        <a:lstStyle/>
        <a:p>
          <a:endParaRPr lang="en-US"/>
        </a:p>
      </dgm:t>
    </dgm:pt>
    <dgm:pt modelId="{C7B6F67E-654D-4ABA-9FC2-B48589279913}" type="sibTrans" cxnId="{A048E063-C85E-4D48-8C38-5E5E1ADBA314}">
      <dgm:prSet/>
      <dgm:spPr/>
      <dgm:t>
        <a:bodyPr/>
        <a:lstStyle/>
        <a:p>
          <a:endParaRPr lang="en-US"/>
        </a:p>
      </dgm:t>
    </dgm:pt>
    <dgm:pt modelId="{F51098D2-8CF5-43AD-B9EE-14677082DA7D}">
      <dgm:prSet custT="1"/>
      <dgm:spPr/>
      <dgm:t>
        <a:bodyPr/>
        <a:lstStyle/>
        <a:p>
          <a:r>
            <a:rPr lang="en-US" sz="2400" dirty="0"/>
            <a:t>Use custom dataset(thermal image)</a:t>
          </a:r>
        </a:p>
      </dgm:t>
    </dgm:pt>
    <dgm:pt modelId="{74F1AE73-2864-44A0-9F8D-A2687194CC12}" type="parTrans" cxnId="{13C00AF2-5F3E-4E21-8512-4DCB339D9348}">
      <dgm:prSet/>
      <dgm:spPr/>
      <dgm:t>
        <a:bodyPr/>
        <a:lstStyle/>
        <a:p>
          <a:endParaRPr lang="en-US"/>
        </a:p>
      </dgm:t>
    </dgm:pt>
    <dgm:pt modelId="{D20CC3A9-2651-4968-816B-6C1D11CAF1F7}" type="sibTrans" cxnId="{13C00AF2-5F3E-4E21-8512-4DCB339D9348}">
      <dgm:prSet/>
      <dgm:spPr/>
      <dgm:t>
        <a:bodyPr/>
        <a:lstStyle/>
        <a:p>
          <a:endParaRPr lang="en-US"/>
        </a:p>
      </dgm:t>
    </dgm:pt>
    <dgm:pt modelId="{8E6806CF-8410-43F8-BCF8-3EEC0EAEB7A0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Advantage</a:t>
          </a:r>
        </a:p>
      </dgm:t>
    </dgm:pt>
    <dgm:pt modelId="{87A3F8DA-21E9-4062-9F61-4B45FB13D591}" type="parTrans" cxnId="{2383803E-63CA-49C7-AA61-9F895924BDFB}">
      <dgm:prSet/>
      <dgm:spPr/>
      <dgm:t>
        <a:bodyPr/>
        <a:lstStyle/>
        <a:p>
          <a:endParaRPr lang="en-US"/>
        </a:p>
      </dgm:t>
    </dgm:pt>
    <dgm:pt modelId="{C524B993-31F7-403F-84E4-F34627717757}" type="sibTrans" cxnId="{2383803E-63CA-49C7-AA61-9F895924BDFB}">
      <dgm:prSet/>
      <dgm:spPr/>
      <dgm:t>
        <a:bodyPr/>
        <a:lstStyle/>
        <a:p>
          <a:endParaRPr lang="en-US"/>
        </a:p>
      </dgm:t>
    </dgm:pt>
    <dgm:pt modelId="{8021012D-003E-4FC4-AFCA-350BC42F8BF9}">
      <dgm:prSet custT="1"/>
      <dgm:spPr/>
      <dgm:t>
        <a:bodyPr/>
        <a:lstStyle/>
        <a:p>
          <a:r>
            <a:rPr lang="en-US" sz="2400" dirty="0"/>
            <a:t>Higher privacy (faces aren’t captured)</a:t>
          </a:r>
        </a:p>
      </dgm:t>
    </dgm:pt>
    <dgm:pt modelId="{0171FC4F-8276-4284-A4D7-EBCC45214449}" type="parTrans" cxnId="{DF69717C-A995-4F21-A614-4398993BF100}">
      <dgm:prSet/>
      <dgm:spPr/>
      <dgm:t>
        <a:bodyPr/>
        <a:lstStyle/>
        <a:p>
          <a:endParaRPr lang="en-US"/>
        </a:p>
      </dgm:t>
    </dgm:pt>
    <dgm:pt modelId="{3E72CFFA-FC73-4D8A-9A1C-2E993FE18A63}" type="sibTrans" cxnId="{DF69717C-A995-4F21-A614-4398993BF100}">
      <dgm:prSet/>
      <dgm:spPr/>
      <dgm:t>
        <a:bodyPr/>
        <a:lstStyle/>
        <a:p>
          <a:endParaRPr lang="en-US"/>
        </a:p>
      </dgm:t>
    </dgm:pt>
    <dgm:pt modelId="{BD38B3AE-099A-4FB8-8168-DEDB00995963}">
      <dgm:prSet custT="1"/>
      <dgm:spPr/>
      <dgm:t>
        <a:bodyPr/>
        <a:lstStyle/>
        <a:p>
          <a:r>
            <a:rPr lang="en-US" sz="2400" dirty="0"/>
            <a:t>Less data require to transfer</a:t>
          </a:r>
        </a:p>
      </dgm:t>
    </dgm:pt>
    <dgm:pt modelId="{8DD9F03D-346B-4F02-A48B-A974852E68F8}" type="parTrans" cxnId="{B815077D-5560-4665-9BDC-13105ACABF5A}">
      <dgm:prSet/>
      <dgm:spPr/>
      <dgm:t>
        <a:bodyPr/>
        <a:lstStyle/>
        <a:p>
          <a:endParaRPr lang="en-US"/>
        </a:p>
      </dgm:t>
    </dgm:pt>
    <dgm:pt modelId="{9B1F21A3-82E0-4F87-BE62-7A71A9ED4966}" type="sibTrans" cxnId="{B815077D-5560-4665-9BDC-13105ACABF5A}">
      <dgm:prSet/>
      <dgm:spPr/>
      <dgm:t>
        <a:bodyPr/>
        <a:lstStyle/>
        <a:p>
          <a:endParaRPr lang="en-US"/>
        </a:p>
      </dgm:t>
    </dgm:pt>
    <dgm:pt modelId="{230C4466-F511-4136-B1C4-5EC9B19EC8D2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Current setbacks</a:t>
          </a:r>
        </a:p>
      </dgm:t>
    </dgm:pt>
    <dgm:pt modelId="{3C7CF3D1-2355-4320-BBF2-1C3E620B560E}" type="parTrans" cxnId="{57CAEA52-2D66-460D-B6AA-16DEF24AE452}">
      <dgm:prSet/>
      <dgm:spPr/>
      <dgm:t>
        <a:bodyPr/>
        <a:lstStyle/>
        <a:p>
          <a:endParaRPr lang="en-US"/>
        </a:p>
      </dgm:t>
    </dgm:pt>
    <dgm:pt modelId="{D95A0C39-768D-4F5C-A229-60E08E38AFA2}" type="sibTrans" cxnId="{57CAEA52-2D66-460D-B6AA-16DEF24AE452}">
      <dgm:prSet/>
      <dgm:spPr/>
      <dgm:t>
        <a:bodyPr/>
        <a:lstStyle/>
        <a:p>
          <a:endParaRPr lang="en-US"/>
        </a:p>
      </dgm:t>
    </dgm:pt>
    <dgm:pt modelId="{ED6A414E-92FB-49F4-8BB4-E9AE80B47753}">
      <dgm:prSet custT="1"/>
      <dgm:spPr/>
      <dgm:t>
        <a:bodyPr/>
        <a:lstStyle/>
        <a:p>
          <a:r>
            <a:rPr lang="en-US" sz="2400" dirty="0"/>
            <a:t>Lack of data</a:t>
          </a:r>
        </a:p>
      </dgm:t>
    </dgm:pt>
    <dgm:pt modelId="{4277D972-A0CB-4AC7-B7EF-5DB4233EE7E0}" type="parTrans" cxnId="{8F877EF0-6FD8-4DBD-B174-4BF0D6DFEEFF}">
      <dgm:prSet/>
      <dgm:spPr/>
      <dgm:t>
        <a:bodyPr/>
        <a:lstStyle/>
        <a:p>
          <a:endParaRPr lang="en-US"/>
        </a:p>
      </dgm:t>
    </dgm:pt>
    <dgm:pt modelId="{7574A20C-0559-4AFB-9CF7-BE418EFBD154}" type="sibTrans" cxnId="{8F877EF0-6FD8-4DBD-B174-4BF0D6DFEEFF}">
      <dgm:prSet/>
      <dgm:spPr/>
      <dgm:t>
        <a:bodyPr/>
        <a:lstStyle/>
        <a:p>
          <a:endParaRPr lang="en-US"/>
        </a:p>
      </dgm:t>
    </dgm:pt>
    <dgm:pt modelId="{33346CD4-D847-401C-AD60-F55BFC310D43}">
      <dgm:prSet custT="1"/>
      <dgm:spPr/>
      <dgm:t>
        <a:bodyPr/>
        <a:lstStyle/>
        <a:p>
          <a:r>
            <a:rPr lang="en-US" sz="2400" dirty="0"/>
            <a:t>Inconsistent thermal image formats</a:t>
          </a:r>
        </a:p>
      </dgm:t>
    </dgm:pt>
    <dgm:pt modelId="{1B4C518D-3754-4091-9871-4322FE356D18}" type="parTrans" cxnId="{498001C8-EE59-40FD-8653-0EE4D2C890D6}">
      <dgm:prSet/>
      <dgm:spPr/>
      <dgm:t>
        <a:bodyPr/>
        <a:lstStyle/>
        <a:p>
          <a:endParaRPr lang="en-US"/>
        </a:p>
      </dgm:t>
    </dgm:pt>
    <dgm:pt modelId="{4D0A671E-8552-466A-A164-21C0B7C33EF0}" type="sibTrans" cxnId="{498001C8-EE59-40FD-8653-0EE4D2C890D6}">
      <dgm:prSet/>
      <dgm:spPr/>
      <dgm:t>
        <a:bodyPr/>
        <a:lstStyle/>
        <a:p>
          <a:endParaRPr lang="en-US"/>
        </a:p>
      </dgm:t>
    </dgm:pt>
    <dgm:pt modelId="{8502F91F-A55E-49C6-BB4A-736E3D33AF07}">
      <dgm:prSet custT="1"/>
      <dgm:spPr/>
      <dgm:t>
        <a:bodyPr/>
        <a:lstStyle/>
        <a:p>
          <a:endParaRPr lang="en-US" sz="2400" dirty="0"/>
        </a:p>
      </dgm:t>
    </dgm:pt>
    <dgm:pt modelId="{50479ACA-0CC1-4769-95BE-11D5B3E743A2}" type="parTrans" cxnId="{6E6A7A8B-8CBD-43DC-BFDB-230D6902CF23}">
      <dgm:prSet/>
      <dgm:spPr/>
      <dgm:t>
        <a:bodyPr/>
        <a:lstStyle/>
        <a:p>
          <a:endParaRPr lang="LID4096"/>
        </a:p>
      </dgm:t>
    </dgm:pt>
    <dgm:pt modelId="{6881A672-A591-4B9D-A011-17A47D709362}" type="sibTrans" cxnId="{6E6A7A8B-8CBD-43DC-BFDB-230D6902CF23}">
      <dgm:prSet/>
      <dgm:spPr/>
      <dgm:t>
        <a:bodyPr/>
        <a:lstStyle/>
        <a:p>
          <a:endParaRPr lang="LID4096"/>
        </a:p>
      </dgm:t>
    </dgm:pt>
    <dgm:pt modelId="{428E4DB2-29FC-4D32-A3E0-481C194D69AE}" type="pres">
      <dgm:prSet presAssocID="{02BB2F0D-43FB-4C00-939E-994D0D9BD25D}" presName="linear" presStyleCnt="0">
        <dgm:presLayoutVars>
          <dgm:animLvl val="lvl"/>
          <dgm:resizeHandles val="exact"/>
        </dgm:presLayoutVars>
      </dgm:prSet>
      <dgm:spPr/>
    </dgm:pt>
    <dgm:pt modelId="{7908BA56-B715-407D-9B79-930AD0E3B5AD}" type="pres">
      <dgm:prSet presAssocID="{342E7269-34EB-438F-9DDB-5D63C13E1F63}" presName="parentText" presStyleLbl="node1" presStyleIdx="0" presStyleCnt="3" custScaleY="99705">
        <dgm:presLayoutVars>
          <dgm:chMax val="0"/>
          <dgm:bulletEnabled val="1"/>
        </dgm:presLayoutVars>
      </dgm:prSet>
      <dgm:spPr/>
    </dgm:pt>
    <dgm:pt modelId="{0B4056ED-2931-413D-ABDB-F6B1C4D6D246}" type="pres">
      <dgm:prSet presAssocID="{342E7269-34EB-438F-9DDB-5D63C13E1F63}" presName="childText" presStyleLbl="revTx" presStyleIdx="0" presStyleCnt="3">
        <dgm:presLayoutVars>
          <dgm:bulletEnabled val="1"/>
        </dgm:presLayoutVars>
      </dgm:prSet>
      <dgm:spPr/>
    </dgm:pt>
    <dgm:pt modelId="{37FC6635-0CC5-4DCF-B66D-FB27EDF014E8}" type="pres">
      <dgm:prSet presAssocID="{8E6806CF-8410-43F8-BCF8-3EEC0EAEB7A0}" presName="parentText" presStyleLbl="node1" presStyleIdx="1" presStyleCnt="3" custScaleY="99705">
        <dgm:presLayoutVars>
          <dgm:chMax val="0"/>
          <dgm:bulletEnabled val="1"/>
        </dgm:presLayoutVars>
      </dgm:prSet>
      <dgm:spPr/>
    </dgm:pt>
    <dgm:pt modelId="{4C5D1A77-F44A-4BBA-A31C-BAD1F33CDBB8}" type="pres">
      <dgm:prSet presAssocID="{8E6806CF-8410-43F8-BCF8-3EEC0EAEB7A0}" presName="childText" presStyleLbl="revTx" presStyleIdx="1" presStyleCnt="3">
        <dgm:presLayoutVars>
          <dgm:bulletEnabled val="1"/>
        </dgm:presLayoutVars>
      </dgm:prSet>
      <dgm:spPr/>
    </dgm:pt>
    <dgm:pt modelId="{1E911065-DAA5-4C8B-957D-B50BE602AC3E}" type="pres">
      <dgm:prSet presAssocID="{230C4466-F511-4136-B1C4-5EC9B19EC8D2}" presName="parentText" presStyleLbl="node1" presStyleIdx="2" presStyleCnt="3" custScaleY="99705">
        <dgm:presLayoutVars>
          <dgm:chMax val="0"/>
          <dgm:bulletEnabled val="1"/>
        </dgm:presLayoutVars>
      </dgm:prSet>
      <dgm:spPr/>
    </dgm:pt>
    <dgm:pt modelId="{DBF6F9DB-140B-4CDA-B12F-1B0F47891758}" type="pres">
      <dgm:prSet presAssocID="{230C4466-F511-4136-B1C4-5EC9B19EC8D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F8A4823-5AC2-4562-9B33-5B44A747789F}" type="presOf" srcId="{02BB2F0D-43FB-4C00-939E-994D0D9BD25D}" destId="{428E4DB2-29FC-4D32-A3E0-481C194D69AE}" srcOrd="0" destOrd="0" presId="urn:microsoft.com/office/officeart/2005/8/layout/vList2"/>
    <dgm:cxn modelId="{A346C42F-BD47-43F5-A633-D3B7C4CBBC15}" type="presOf" srcId="{BD38B3AE-099A-4FB8-8168-DEDB00995963}" destId="{4C5D1A77-F44A-4BBA-A31C-BAD1F33CDBB8}" srcOrd="0" destOrd="1" presId="urn:microsoft.com/office/officeart/2005/8/layout/vList2"/>
    <dgm:cxn modelId="{88D4123C-4804-4E81-85A9-C34899BBBFB3}" type="presOf" srcId="{8502F91F-A55E-49C6-BB4A-736E3D33AF07}" destId="{0B4056ED-2931-413D-ABDB-F6B1C4D6D246}" srcOrd="0" destOrd="1" presId="urn:microsoft.com/office/officeart/2005/8/layout/vList2"/>
    <dgm:cxn modelId="{2383803E-63CA-49C7-AA61-9F895924BDFB}" srcId="{02BB2F0D-43FB-4C00-939E-994D0D9BD25D}" destId="{8E6806CF-8410-43F8-BCF8-3EEC0EAEB7A0}" srcOrd="1" destOrd="0" parTransId="{87A3F8DA-21E9-4062-9F61-4B45FB13D591}" sibTransId="{C524B993-31F7-403F-84E4-F34627717757}"/>
    <dgm:cxn modelId="{A048E063-C85E-4D48-8C38-5E5E1ADBA314}" srcId="{02BB2F0D-43FB-4C00-939E-994D0D9BD25D}" destId="{342E7269-34EB-438F-9DDB-5D63C13E1F63}" srcOrd="0" destOrd="0" parTransId="{8EC7B1C0-2D32-41DE-A7D2-68E20F8E6779}" sibTransId="{C7B6F67E-654D-4ABA-9FC2-B48589279913}"/>
    <dgm:cxn modelId="{E4EA1771-CB97-4B84-AB08-95D2E61D4F05}" type="presOf" srcId="{8E6806CF-8410-43F8-BCF8-3EEC0EAEB7A0}" destId="{37FC6635-0CC5-4DCF-B66D-FB27EDF014E8}" srcOrd="0" destOrd="0" presId="urn:microsoft.com/office/officeart/2005/8/layout/vList2"/>
    <dgm:cxn modelId="{57CAEA52-2D66-460D-B6AA-16DEF24AE452}" srcId="{02BB2F0D-43FB-4C00-939E-994D0D9BD25D}" destId="{230C4466-F511-4136-B1C4-5EC9B19EC8D2}" srcOrd="2" destOrd="0" parTransId="{3C7CF3D1-2355-4320-BBF2-1C3E620B560E}" sibTransId="{D95A0C39-768D-4F5C-A229-60E08E38AFA2}"/>
    <dgm:cxn modelId="{6BD68E76-5909-423A-9716-C58D2FB776EA}" type="presOf" srcId="{ED6A414E-92FB-49F4-8BB4-E9AE80B47753}" destId="{DBF6F9DB-140B-4CDA-B12F-1B0F47891758}" srcOrd="0" destOrd="0" presId="urn:microsoft.com/office/officeart/2005/8/layout/vList2"/>
    <dgm:cxn modelId="{DF69717C-A995-4F21-A614-4398993BF100}" srcId="{8E6806CF-8410-43F8-BCF8-3EEC0EAEB7A0}" destId="{8021012D-003E-4FC4-AFCA-350BC42F8BF9}" srcOrd="0" destOrd="0" parTransId="{0171FC4F-8276-4284-A4D7-EBCC45214449}" sibTransId="{3E72CFFA-FC73-4D8A-9A1C-2E993FE18A63}"/>
    <dgm:cxn modelId="{B815077D-5560-4665-9BDC-13105ACABF5A}" srcId="{8E6806CF-8410-43F8-BCF8-3EEC0EAEB7A0}" destId="{BD38B3AE-099A-4FB8-8168-DEDB00995963}" srcOrd="1" destOrd="0" parTransId="{8DD9F03D-346B-4F02-A48B-A974852E68F8}" sibTransId="{9B1F21A3-82E0-4F87-BE62-7A71A9ED4966}"/>
    <dgm:cxn modelId="{6E6A7A8B-8CBD-43DC-BFDB-230D6902CF23}" srcId="{342E7269-34EB-438F-9DDB-5D63C13E1F63}" destId="{8502F91F-A55E-49C6-BB4A-736E3D33AF07}" srcOrd="1" destOrd="0" parTransId="{50479ACA-0CC1-4769-95BE-11D5B3E743A2}" sibTransId="{6881A672-A591-4B9D-A011-17A47D709362}"/>
    <dgm:cxn modelId="{6B7386A9-CA14-4A29-BF48-99541959B9FC}" type="presOf" srcId="{8021012D-003E-4FC4-AFCA-350BC42F8BF9}" destId="{4C5D1A77-F44A-4BBA-A31C-BAD1F33CDBB8}" srcOrd="0" destOrd="0" presId="urn:microsoft.com/office/officeart/2005/8/layout/vList2"/>
    <dgm:cxn modelId="{D61F8DB9-3968-4603-96E7-2BCBD3AC7562}" type="presOf" srcId="{230C4466-F511-4136-B1C4-5EC9B19EC8D2}" destId="{1E911065-DAA5-4C8B-957D-B50BE602AC3E}" srcOrd="0" destOrd="0" presId="urn:microsoft.com/office/officeart/2005/8/layout/vList2"/>
    <dgm:cxn modelId="{6029A5BB-0E0D-4923-BE1E-2A72663D8F27}" type="presOf" srcId="{F51098D2-8CF5-43AD-B9EE-14677082DA7D}" destId="{0B4056ED-2931-413D-ABDB-F6B1C4D6D246}" srcOrd="0" destOrd="0" presId="urn:microsoft.com/office/officeart/2005/8/layout/vList2"/>
    <dgm:cxn modelId="{B834D5BC-3050-4044-AFA2-887A73CECF12}" type="presOf" srcId="{33346CD4-D847-401C-AD60-F55BFC310D43}" destId="{DBF6F9DB-140B-4CDA-B12F-1B0F47891758}" srcOrd="0" destOrd="1" presId="urn:microsoft.com/office/officeart/2005/8/layout/vList2"/>
    <dgm:cxn modelId="{498001C8-EE59-40FD-8653-0EE4D2C890D6}" srcId="{230C4466-F511-4136-B1C4-5EC9B19EC8D2}" destId="{33346CD4-D847-401C-AD60-F55BFC310D43}" srcOrd="1" destOrd="0" parTransId="{1B4C518D-3754-4091-9871-4322FE356D18}" sibTransId="{4D0A671E-8552-466A-A164-21C0B7C33EF0}"/>
    <dgm:cxn modelId="{09CF52DB-46D3-4C6F-BA72-37987859EC6E}" type="presOf" srcId="{342E7269-34EB-438F-9DDB-5D63C13E1F63}" destId="{7908BA56-B715-407D-9B79-930AD0E3B5AD}" srcOrd="0" destOrd="0" presId="urn:microsoft.com/office/officeart/2005/8/layout/vList2"/>
    <dgm:cxn modelId="{8F877EF0-6FD8-4DBD-B174-4BF0D6DFEEFF}" srcId="{230C4466-F511-4136-B1C4-5EC9B19EC8D2}" destId="{ED6A414E-92FB-49F4-8BB4-E9AE80B47753}" srcOrd="0" destOrd="0" parTransId="{4277D972-A0CB-4AC7-B7EF-5DB4233EE7E0}" sibTransId="{7574A20C-0559-4AFB-9CF7-BE418EFBD154}"/>
    <dgm:cxn modelId="{13C00AF2-5F3E-4E21-8512-4DCB339D9348}" srcId="{342E7269-34EB-438F-9DDB-5D63C13E1F63}" destId="{F51098D2-8CF5-43AD-B9EE-14677082DA7D}" srcOrd="0" destOrd="0" parTransId="{74F1AE73-2864-44A0-9F8D-A2687194CC12}" sibTransId="{D20CC3A9-2651-4968-816B-6C1D11CAF1F7}"/>
    <dgm:cxn modelId="{71E5F13C-1954-40C0-A530-CD4937E4B401}" type="presParOf" srcId="{428E4DB2-29FC-4D32-A3E0-481C194D69AE}" destId="{7908BA56-B715-407D-9B79-930AD0E3B5AD}" srcOrd="0" destOrd="0" presId="urn:microsoft.com/office/officeart/2005/8/layout/vList2"/>
    <dgm:cxn modelId="{73472C2D-58CD-45D3-AAD7-28319A3B2408}" type="presParOf" srcId="{428E4DB2-29FC-4D32-A3E0-481C194D69AE}" destId="{0B4056ED-2931-413D-ABDB-F6B1C4D6D246}" srcOrd="1" destOrd="0" presId="urn:microsoft.com/office/officeart/2005/8/layout/vList2"/>
    <dgm:cxn modelId="{C8A52AA8-4210-4199-9160-87ADC359B01D}" type="presParOf" srcId="{428E4DB2-29FC-4D32-A3E0-481C194D69AE}" destId="{37FC6635-0CC5-4DCF-B66D-FB27EDF014E8}" srcOrd="2" destOrd="0" presId="urn:microsoft.com/office/officeart/2005/8/layout/vList2"/>
    <dgm:cxn modelId="{9A3BCFF9-E6FA-40F8-A141-4EEDB6EC62C2}" type="presParOf" srcId="{428E4DB2-29FC-4D32-A3E0-481C194D69AE}" destId="{4C5D1A77-F44A-4BBA-A31C-BAD1F33CDBB8}" srcOrd="3" destOrd="0" presId="urn:microsoft.com/office/officeart/2005/8/layout/vList2"/>
    <dgm:cxn modelId="{4E2C789D-8865-433F-A78F-79B0F6D06AE2}" type="presParOf" srcId="{428E4DB2-29FC-4D32-A3E0-481C194D69AE}" destId="{1E911065-DAA5-4C8B-957D-B50BE602AC3E}" srcOrd="4" destOrd="0" presId="urn:microsoft.com/office/officeart/2005/8/layout/vList2"/>
    <dgm:cxn modelId="{D1EE2AAE-5D2E-412C-9061-727E3168D607}" type="presParOf" srcId="{428E4DB2-29FC-4D32-A3E0-481C194D69AE}" destId="{DBF6F9DB-140B-4CDA-B12F-1B0F4789175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2BB2F0D-43FB-4C00-939E-994D0D9BD2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E7269-34EB-438F-9DDB-5D63C13E1F63}">
      <dgm:prSet custT="1"/>
      <dgm:spPr/>
      <dgm:t>
        <a:bodyPr/>
        <a:lstStyle/>
        <a:p>
          <a:r>
            <a:rPr lang="en-US" sz="2800" dirty="0"/>
            <a:t>Use better Hardware</a:t>
          </a:r>
        </a:p>
      </dgm:t>
    </dgm:pt>
    <dgm:pt modelId="{8EC7B1C0-2D32-41DE-A7D2-68E20F8E6779}" type="parTrans" cxnId="{A048E063-C85E-4D48-8C38-5E5E1ADBA314}">
      <dgm:prSet/>
      <dgm:spPr/>
      <dgm:t>
        <a:bodyPr/>
        <a:lstStyle/>
        <a:p>
          <a:endParaRPr lang="en-US"/>
        </a:p>
      </dgm:t>
    </dgm:pt>
    <dgm:pt modelId="{C7B6F67E-654D-4ABA-9FC2-B48589279913}" type="sibTrans" cxnId="{A048E063-C85E-4D48-8C38-5E5E1ADBA314}">
      <dgm:prSet/>
      <dgm:spPr/>
      <dgm:t>
        <a:bodyPr/>
        <a:lstStyle/>
        <a:p>
          <a:endParaRPr lang="en-US"/>
        </a:p>
      </dgm:t>
    </dgm:pt>
    <dgm:pt modelId="{5003921D-6577-432D-B5F7-752BE031F72D}">
      <dgm:prSet/>
      <dgm:spPr/>
      <dgm:t>
        <a:bodyPr/>
        <a:lstStyle/>
        <a:p>
          <a:r>
            <a:rPr lang="en-US" dirty="0"/>
            <a:t>Better processor unit</a:t>
          </a:r>
        </a:p>
      </dgm:t>
    </dgm:pt>
    <dgm:pt modelId="{E43A020E-2FE7-4772-A964-BEFBCAF7A1BD}" type="parTrans" cxnId="{B2240EF6-CFBB-4FC0-85B5-DFBEADCF6AB2}">
      <dgm:prSet/>
      <dgm:spPr/>
      <dgm:t>
        <a:bodyPr/>
        <a:lstStyle/>
        <a:p>
          <a:endParaRPr lang="LID4096"/>
        </a:p>
      </dgm:t>
    </dgm:pt>
    <dgm:pt modelId="{D1D319B9-01FA-491F-96E3-C61D07931EDA}" type="sibTrans" cxnId="{B2240EF6-CFBB-4FC0-85B5-DFBEADCF6AB2}">
      <dgm:prSet/>
      <dgm:spPr/>
      <dgm:t>
        <a:bodyPr/>
        <a:lstStyle/>
        <a:p>
          <a:endParaRPr lang="LID4096"/>
        </a:p>
      </dgm:t>
    </dgm:pt>
    <dgm:pt modelId="{8ECF7389-A1AF-419A-AC3A-9F11EB7DA8A6}">
      <dgm:prSet/>
      <dgm:spPr/>
      <dgm:t>
        <a:bodyPr/>
        <a:lstStyle/>
        <a:p>
          <a:r>
            <a:rPr lang="en-US" dirty="0"/>
            <a:t>Lightweight thermal camera</a:t>
          </a:r>
        </a:p>
      </dgm:t>
    </dgm:pt>
    <dgm:pt modelId="{D9AB5E73-BEC3-42AB-B567-68628FDD8646}" type="parTrans" cxnId="{B647260A-DFA6-46C6-823E-0950E26C86D2}">
      <dgm:prSet/>
      <dgm:spPr/>
      <dgm:t>
        <a:bodyPr/>
        <a:lstStyle/>
        <a:p>
          <a:endParaRPr lang="LID4096"/>
        </a:p>
      </dgm:t>
    </dgm:pt>
    <dgm:pt modelId="{439ABA45-2682-4469-8717-10D2DF179DF9}" type="sibTrans" cxnId="{B647260A-DFA6-46C6-823E-0950E26C86D2}">
      <dgm:prSet/>
      <dgm:spPr/>
      <dgm:t>
        <a:bodyPr/>
        <a:lstStyle/>
        <a:p>
          <a:endParaRPr lang="LID4096"/>
        </a:p>
      </dgm:t>
    </dgm:pt>
    <dgm:pt modelId="{6BC00C6D-E952-443A-A9CE-5BCD7A38C530}">
      <dgm:prSet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2800" dirty="0"/>
            <a:t>Advantage</a:t>
          </a:r>
        </a:p>
      </dgm:t>
    </dgm:pt>
    <dgm:pt modelId="{5373387B-A7B6-4CD7-BFE5-EB9BB11B1ACD}" type="parTrans" cxnId="{472D53EC-7EBC-40DE-8C1E-083D0914BB45}">
      <dgm:prSet/>
      <dgm:spPr/>
      <dgm:t>
        <a:bodyPr/>
        <a:lstStyle/>
        <a:p>
          <a:endParaRPr lang="LID4096"/>
        </a:p>
      </dgm:t>
    </dgm:pt>
    <dgm:pt modelId="{1E0F5203-F1EB-4921-9F7E-0DAB84B82B2D}" type="sibTrans" cxnId="{472D53EC-7EBC-40DE-8C1E-083D0914BB45}">
      <dgm:prSet/>
      <dgm:spPr/>
      <dgm:t>
        <a:bodyPr/>
        <a:lstStyle/>
        <a:p>
          <a:endParaRPr lang="LID4096"/>
        </a:p>
      </dgm:t>
    </dgm:pt>
    <dgm:pt modelId="{C9A474C2-4D9A-4F96-9FCF-25B270844AED}">
      <dgm:prSet/>
      <dgm:spPr/>
      <dgm:t>
        <a:bodyPr/>
        <a:lstStyle/>
        <a:p>
          <a:r>
            <a:rPr lang="en-US" dirty="0"/>
            <a:t>Lower latency</a:t>
          </a:r>
        </a:p>
      </dgm:t>
    </dgm:pt>
    <dgm:pt modelId="{0120625D-01C3-48A2-A75B-2C921AA6723A}" type="parTrans" cxnId="{E58F310A-4F46-4854-91F1-1CD66B694EDD}">
      <dgm:prSet/>
      <dgm:spPr/>
      <dgm:t>
        <a:bodyPr/>
        <a:lstStyle/>
        <a:p>
          <a:endParaRPr lang="LID4096"/>
        </a:p>
      </dgm:t>
    </dgm:pt>
    <dgm:pt modelId="{A517FAD4-2B42-4A21-94CF-567C898DA120}" type="sibTrans" cxnId="{E58F310A-4F46-4854-91F1-1CD66B694EDD}">
      <dgm:prSet/>
      <dgm:spPr/>
      <dgm:t>
        <a:bodyPr/>
        <a:lstStyle/>
        <a:p>
          <a:endParaRPr lang="LID4096"/>
        </a:p>
      </dgm:t>
    </dgm:pt>
    <dgm:pt modelId="{C7E9C049-AC8B-4D3D-B432-C91388266EA4}">
      <dgm:prSet/>
      <dgm:spPr/>
      <dgm:t>
        <a:bodyPr/>
        <a:lstStyle/>
        <a:p>
          <a:r>
            <a:rPr lang="en-US" dirty="0"/>
            <a:t>Easier to install</a:t>
          </a:r>
        </a:p>
      </dgm:t>
    </dgm:pt>
    <dgm:pt modelId="{BF362CC6-2DFD-4FBF-8827-4A0D79BC2A1F}" type="parTrans" cxnId="{561AFD72-C121-4934-A478-D6D6F8C19B98}">
      <dgm:prSet/>
      <dgm:spPr/>
      <dgm:t>
        <a:bodyPr/>
        <a:lstStyle/>
        <a:p>
          <a:endParaRPr lang="LID4096"/>
        </a:p>
      </dgm:t>
    </dgm:pt>
    <dgm:pt modelId="{D773B162-6B68-49F8-9108-DBEE76ADBE8A}" type="sibTrans" cxnId="{561AFD72-C121-4934-A478-D6D6F8C19B98}">
      <dgm:prSet/>
      <dgm:spPr/>
      <dgm:t>
        <a:bodyPr/>
        <a:lstStyle/>
        <a:p>
          <a:endParaRPr lang="LID4096"/>
        </a:p>
      </dgm:t>
    </dgm:pt>
    <dgm:pt modelId="{6C43CC48-7AB2-43C5-8EDE-992C154FC4E7}">
      <dgm:prSet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Current setbacks</a:t>
          </a:r>
        </a:p>
      </dgm:t>
    </dgm:pt>
    <dgm:pt modelId="{8D8C4172-6BE3-4100-993F-3E7893C62C80}" type="parTrans" cxnId="{FF47CBEA-D52D-4475-B8DC-7C711671C069}">
      <dgm:prSet/>
      <dgm:spPr/>
      <dgm:t>
        <a:bodyPr/>
        <a:lstStyle/>
        <a:p>
          <a:endParaRPr lang="LID4096"/>
        </a:p>
      </dgm:t>
    </dgm:pt>
    <dgm:pt modelId="{97CAEE8E-F875-4BA8-8BA7-EE34B6C18089}" type="sibTrans" cxnId="{FF47CBEA-D52D-4475-B8DC-7C711671C069}">
      <dgm:prSet/>
      <dgm:spPr/>
      <dgm:t>
        <a:bodyPr/>
        <a:lstStyle/>
        <a:p>
          <a:endParaRPr lang="LID4096"/>
        </a:p>
      </dgm:t>
    </dgm:pt>
    <dgm:pt modelId="{FC718B02-F8A1-428F-9FB6-0E4420864123}">
      <dgm:prSet/>
      <dgm:spPr/>
      <dgm:t>
        <a:bodyPr/>
        <a:lstStyle/>
        <a:p>
          <a:r>
            <a:rPr lang="en-US" dirty="0"/>
            <a:t>Lack of funding</a:t>
          </a:r>
        </a:p>
      </dgm:t>
    </dgm:pt>
    <dgm:pt modelId="{9EA0AD57-DDA3-40CE-A854-061949942AE5}" type="parTrans" cxnId="{87199D5A-FFC9-4F1B-8A9A-ECF28D5725FC}">
      <dgm:prSet/>
      <dgm:spPr/>
      <dgm:t>
        <a:bodyPr/>
        <a:lstStyle/>
        <a:p>
          <a:endParaRPr lang="LID4096"/>
        </a:p>
      </dgm:t>
    </dgm:pt>
    <dgm:pt modelId="{DEC528AB-08E3-4ADC-8F83-AFABE3D562E6}" type="sibTrans" cxnId="{87199D5A-FFC9-4F1B-8A9A-ECF28D5725FC}">
      <dgm:prSet/>
      <dgm:spPr/>
      <dgm:t>
        <a:bodyPr/>
        <a:lstStyle/>
        <a:p>
          <a:endParaRPr lang="LID4096"/>
        </a:p>
      </dgm:t>
    </dgm:pt>
    <dgm:pt modelId="{428E4DB2-29FC-4D32-A3E0-481C194D69AE}" type="pres">
      <dgm:prSet presAssocID="{02BB2F0D-43FB-4C00-939E-994D0D9BD25D}" presName="linear" presStyleCnt="0">
        <dgm:presLayoutVars>
          <dgm:animLvl val="lvl"/>
          <dgm:resizeHandles val="exact"/>
        </dgm:presLayoutVars>
      </dgm:prSet>
      <dgm:spPr/>
    </dgm:pt>
    <dgm:pt modelId="{7908BA56-B715-407D-9B79-930AD0E3B5AD}" type="pres">
      <dgm:prSet presAssocID="{342E7269-34EB-438F-9DDB-5D63C13E1F63}" presName="parentText" presStyleLbl="node1" presStyleIdx="0" presStyleCnt="3" custScaleY="85843" custLinFactNeighborX="-596" custLinFactNeighborY="-8013">
        <dgm:presLayoutVars>
          <dgm:chMax val="0"/>
          <dgm:bulletEnabled val="1"/>
        </dgm:presLayoutVars>
      </dgm:prSet>
      <dgm:spPr/>
    </dgm:pt>
    <dgm:pt modelId="{ABFE7147-5601-4273-A4B5-863DCCEF2230}" type="pres">
      <dgm:prSet presAssocID="{342E7269-34EB-438F-9DDB-5D63C13E1F63}" presName="childText" presStyleLbl="revTx" presStyleIdx="0" presStyleCnt="3" custScaleY="92809" custLinFactNeighborY="-6519">
        <dgm:presLayoutVars>
          <dgm:bulletEnabled val="1"/>
        </dgm:presLayoutVars>
      </dgm:prSet>
      <dgm:spPr/>
    </dgm:pt>
    <dgm:pt modelId="{9CA63579-4174-4BA8-9705-2A763E722799}" type="pres">
      <dgm:prSet presAssocID="{6BC00C6D-E952-443A-A9CE-5BCD7A38C530}" presName="parentText" presStyleLbl="node1" presStyleIdx="1" presStyleCnt="3" custScaleY="85843" custLinFactNeighborX="142" custLinFactNeighborY="-10598">
        <dgm:presLayoutVars>
          <dgm:chMax val="0"/>
          <dgm:bulletEnabled val="1"/>
        </dgm:presLayoutVars>
      </dgm:prSet>
      <dgm:spPr/>
    </dgm:pt>
    <dgm:pt modelId="{EEA0484B-7650-453C-9302-5D1D67A8AA14}" type="pres">
      <dgm:prSet presAssocID="{6BC00C6D-E952-443A-A9CE-5BCD7A38C530}" presName="childText" presStyleLbl="revTx" presStyleIdx="1" presStyleCnt="3">
        <dgm:presLayoutVars>
          <dgm:bulletEnabled val="1"/>
        </dgm:presLayoutVars>
      </dgm:prSet>
      <dgm:spPr/>
    </dgm:pt>
    <dgm:pt modelId="{219607F5-68A7-430E-A7E3-C93F958AB1E9}" type="pres">
      <dgm:prSet presAssocID="{6C43CC48-7AB2-43C5-8EDE-992C154FC4E7}" presName="parentText" presStyleLbl="node1" presStyleIdx="2" presStyleCnt="3" custScaleY="85843" custLinFactNeighborX="-276" custLinFactNeighborY="-31498">
        <dgm:presLayoutVars>
          <dgm:chMax val="0"/>
          <dgm:bulletEnabled val="1"/>
        </dgm:presLayoutVars>
      </dgm:prSet>
      <dgm:spPr/>
    </dgm:pt>
    <dgm:pt modelId="{E0281948-3E00-4E56-9437-5B1043A4C7BD}" type="pres">
      <dgm:prSet presAssocID="{6C43CC48-7AB2-43C5-8EDE-992C154FC4E7}" presName="childText" presStyleLbl="revTx" presStyleIdx="2" presStyleCnt="3" custLinFactNeighborX="1409" custLinFactNeighborY="-22352">
        <dgm:presLayoutVars>
          <dgm:bulletEnabled val="1"/>
        </dgm:presLayoutVars>
      </dgm:prSet>
      <dgm:spPr/>
    </dgm:pt>
  </dgm:ptLst>
  <dgm:cxnLst>
    <dgm:cxn modelId="{B647260A-DFA6-46C6-823E-0950E26C86D2}" srcId="{342E7269-34EB-438F-9DDB-5D63C13E1F63}" destId="{8ECF7389-A1AF-419A-AC3A-9F11EB7DA8A6}" srcOrd="1" destOrd="0" parTransId="{D9AB5E73-BEC3-42AB-B567-68628FDD8646}" sibTransId="{439ABA45-2682-4469-8717-10D2DF179DF9}"/>
    <dgm:cxn modelId="{E58F310A-4F46-4854-91F1-1CD66B694EDD}" srcId="{6BC00C6D-E952-443A-A9CE-5BCD7A38C530}" destId="{C9A474C2-4D9A-4F96-9FCF-25B270844AED}" srcOrd="0" destOrd="0" parTransId="{0120625D-01C3-48A2-A75B-2C921AA6723A}" sibTransId="{A517FAD4-2B42-4A21-94CF-567C898DA120}"/>
    <dgm:cxn modelId="{4F8A4823-5AC2-4562-9B33-5B44A747789F}" type="presOf" srcId="{02BB2F0D-43FB-4C00-939E-994D0D9BD25D}" destId="{428E4DB2-29FC-4D32-A3E0-481C194D69AE}" srcOrd="0" destOrd="0" presId="urn:microsoft.com/office/officeart/2005/8/layout/vList2"/>
    <dgm:cxn modelId="{AAA6A02A-0A36-41BF-A212-01957F7E519E}" type="presOf" srcId="{6C43CC48-7AB2-43C5-8EDE-992C154FC4E7}" destId="{219607F5-68A7-430E-A7E3-C93F958AB1E9}" srcOrd="0" destOrd="0" presId="urn:microsoft.com/office/officeart/2005/8/layout/vList2"/>
    <dgm:cxn modelId="{FFD99D2F-791C-47B9-BBD8-FDD77A119FCB}" type="presOf" srcId="{6BC00C6D-E952-443A-A9CE-5BCD7A38C530}" destId="{9CA63579-4174-4BA8-9705-2A763E722799}" srcOrd="0" destOrd="0" presId="urn:microsoft.com/office/officeart/2005/8/layout/vList2"/>
    <dgm:cxn modelId="{A048E063-C85E-4D48-8C38-5E5E1ADBA314}" srcId="{02BB2F0D-43FB-4C00-939E-994D0D9BD25D}" destId="{342E7269-34EB-438F-9DDB-5D63C13E1F63}" srcOrd="0" destOrd="0" parTransId="{8EC7B1C0-2D32-41DE-A7D2-68E20F8E6779}" sibTransId="{C7B6F67E-654D-4ABA-9FC2-B48589279913}"/>
    <dgm:cxn modelId="{10EA4264-2BA1-4A55-A577-23D16FE7044E}" type="presOf" srcId="{5003921D-6577-432D-B5F7-752BE031F72D}" destId="{ABFE7147-5601-4273-A4B5-863DCCEF2230}" srcOrd="0" destOrd="0" presId="urn:microsoft.com/office/officeart/2005/8/layout/vList2"/>
    <dgm:cxn modelId="{561AFD72-C121-4934-A478-D6D6F8C19B98}" srcId="{6BC00C6D-E952-443A-A9CE-5BCD7A38C530}" destId="{C7E9C049-AC8B-4D3D-B432-C91388266EA4}" srcOrd="1" destOrd="0" parTransId="{BF362CC6-2DFD-4FBF-8827-4A0D79BC2A1F}" sibTransId="{D773B162-6B68-49F8-9108-DBEE76ADBE8A}"/>
    <dgm:cxn modelId="{DEE1C156-A317-41A5-AA92-E2D706F3FBD9}" type="presOf" srcId="{C9A474C2-4D9A-4F96-9FCF-25B270844AED}" destId="{EEA0484B-7650-453C-9302-5D1D67A8AA14}" srcOrd="0" destOrd="0" presId="urn:microsoft.com/office/officeart/2005/8/layout/vList2"/>
    <dgm:cxn modelId="{87199D5A-FFC9-4F1B-8A9A-ECF28D5725FC}" srcId="{6C43CC48-7AB2-43C5-8EDE-992C154FC4E7}" destId="{FC718B02-F8A1-428F-9FB6-0E4420864123}" srcOrd="0" destOrd="0" parTransId="{9EA0AD57-DDA3-40CE-A854-061949942AE5}" sibTransId="{DEC528AB-08E3-4ADC-8F83-AFABE3D562E6}"/>
    <dgm:cxn modelId="{09CF52DB-46D3-4C6F-BA72-37987859EC6E}" type="presOf" srcId="{342E7269-34EB-438F-9DDB-5D63C13E1F63}" destId="{7908BA56-B715-407D-9B79-930AD0E3B5AD}" srcOrd="0" destOrd="0" presId="urn:microsoft.com/office/officeart/2005/8/layout/vList2"/>
    <dgm:cxn modelId="{FF47CBEA-D52D-4475-B8DC-7C711671C069}" srcId="{02BB2F0D-43FB-4C00-939E-994D0D9BD25D}" destId="{6C43CC48-7AB2-43C5-8EDE-992C154FC4E7}" srcOrd="2" destOrd="0" parTransId="{8D8C4172-6BE3-4100-993F-3E7893C62C80}" sibTransId="{97CAEE8E-F875-4BA8-8BA7-EE34B6C18089}"/>
    <dgm:cxn modelId="{472D53EC-7EBC-40DE-8C1E-083D0914BB45}" srcId="{02BB2F0D-43FB-4C00-939E-994D0D9BD25D}" destId="{6BC00C6D-E952-443A-A9CE-5BCD7A38C530}" srcOrd="1" destOrd="0" parTransId="{5373387B-A7B6-4CD7-BFE5-EB9BB11B1ACD}" sibTransId="{1E0F5203-F1EB-4921-9F7E-0DAB84B82B2D}"/>
    <dgm:cxn modelId="{A2A6FAEE-96B2-4DC0-AB97-DD03C99E3710}" type="presOf" srcId="{C7E9C049-AC8B-4D3D-B432-C91388266EA4}" destId="{EEA0484B-7650-453C-9302-5D1D67A8AA14}" srcOrd="0" destOrd="1" presId="urn:microsoft.com/office/officeart/2005/8/layout/vList2"/>
    <dgm:cxn modelId="{B2240EF6-CFBB-4FC0-85B5-DFBEADCF6AB2}" srcId="{342E7269-34EB-438F-9DDB-5D63C13E1F63}" destId="{5003921D-6577-432D-B5F7-752BE031F72D}" srcOrd="0" destOrd="0" parTransId="{E43A020E-2FE7-4772-A964-BEFBCAF7A1BD}" sibTransId="{D1D319B9-01FA-491F-96E3-C61D07931EDA}"/>
    <dgm:cxn modelId="{7CDD11F6-971B-4D3B-A9C7-53F42F68C538}" type="presOf" srcId="{8ECF7389-A1AF-419A-AC3A-9F11EB7DA8A6}" destId="{ABFE7147-5601-4273-A4B5-863DCCEF2230}" srcOrd="0" destOrd="1" presId="urn:microsoft.com/office/officeart/2005/8/layout/vList2"/>
    <dgm:cxn modelId="{336A60FE-6DBD-4497-B496-E1D49037E372}" type="presOf" srcId="{FC718B02-F8A1-428F-9FB6-0E4420864123}" destId="{E0281948-3E00-4E56-9437-5B1043A4C7BD}" srcOrd="0" destOrd="0" presId="urn:microsoft.com/office/officeart/2005/8/layout/vList2"/>
    <dgm:cxn modelId="{71E5F13C-1954-40C0-A530-CD4937E4B401}" type="presParOf" srcId="{428E4DB2-29FC-4D32-A3E0-481C194D69AE}" destId="{7908BA56-B715-407D-9B79-930AD0E3B5AD}" srcOrd="0" destOrd="0" presId="urn:microsoft.com/office/officeart/2005/8/layout/vList2"/>
    <dgm:cxn modelId="{27BF3AD8-48F9-4A49-8AE4-3109FBA6FBDF}" type="presParOf" srcId="{428E4DB2-29FC-4D32-A3E0-481C194D69AE}" destId="{ABFE7147-5601-4273-A4B5-863DCCEF2230}" srcOrd="1" destOrd="0" presId="urn:microsoft.com/office/officeart/2005/8/layout/vList2"/>
    <dgm:cxn modelId="{997AA7C8-0054-483F-A940-C5692A74D1E0}" type="presParOf" srcId="{428E4DB2-29FC-4D32-A3E0-481C194D69AE}" destId="{9CA63579-4174-4BA8-9705-2A763E722799}" srcOrd="2" destOrd="0" presId="urn:microsoft.com/office/officeart/2005/8/layout/vList2"/>
    <dgm:cxn modelId="{595B3B27-C927-4300-9D63-96457ADEAE7D}" type="presParOf" srcId="{428E4DB2-29FC-4D32-A3E0-481C194D69AE}" destId="{EEA0484B-7650-453C-9302-5D1D67A8AA14}" srcOrd="3" destOrd="0" presId="urn:microsoft.com/office/officeart/2005/8/layout/vList2"/>
    <dgm:cxn modelId="{650B4239-7A6F-4410-97CC-802E9B16640D}" type="presParOf" srcId="{428E4DB2-29FC-4D32-A3E0-481C194D69AE}" destId="{219607F5-68A7-430E-A7E3-C93F958AB1E9}" srcOrd="4" destOrd="0" presId="urn:microsoft.com/office/officeart/2005/8/layout/vList2"/>
    <dgm:cxn modelId="{170DC15C-F711-45CE-AE13-A47E60DD5728}" type="presParOf" srcId="{428E4DB2-29FC-4D32-A3E0-481C194D69AE}" destId="{E0281948-3E00-4E56-9437-5B1043A4C7B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4D262F4-9A7D-44BE-9DB6-2821AF7A98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CD4D0D-44D2-4494-8910-3BC0F535C8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Co-operate with </a:t>
          </a:r>
          <a:br>
            <a:rPr lang="en-US" dirty="0"/>
          </a:br>
          <a:r>
            <a:rPr lang="en-US" dirty="0"/>
            <a:t>IoT companies</a:t>
          </a:r>
        </a:p>
      </dgm:t>
    </dgm:pt>
    <dgm:pt modelId="{A48985DB-8D85-4D36-9C59-17EDB386F469}" type="parTrans" cxnId="{1A5413DA-0343-4886-B22A-11CB4BDE7004}">
      <dgm:prSet/>
      <dgm:spPr/>
      <dgm:t>
        <a:bodyPr/>
        <a:lstStyle/>
        <a:p>
          <a:endParaRPr lang="en-US"/>
        </a:p>
      </dgm:t>
    </dgm:pt>
    <dgm:pt modelId="{99E6AE19-145F-40BC-906D-5FFA850D68C9}" type="sibTrans" cxnId="{1A5413DA-0343-4886-B22A-11CB4BDE7004}">
      <dgm:prSet/>
      <dgm:spPr/>
      <dgm:t>
        <a:bodyPr/>
        <a:lstStyle/>
        <a:p>
          <a:endParaRPr lang="en-US"/>
        </a:p>
      </dgm:t>
    </dgm:pt>
    <dgm:pt modelId="{2F1B3379-2172-440F-AAA3-8AD82E1C14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Bundle our system with IoT devices</a:t>
          </a:r>
        </a:p>
      </dgm:t>
    </dgm:pt>
    <dgm:pt modelId="{F0E98CD5-F9D9-4BAC-B37B-9D5BC8CB8572}" type="parTrans" cxnId="{5C839250-9E30-4BB7-B470-CADC5F367331}">
      <dgm:prSet/>
      <dgm:spPr/>
      <dgm:t>
        <a:bodyPr/>
        <a:lstStyle/>
        <a:p>
          <a:endParaRPr lang="en-US"/>
        </a:p>
      </dgm:t>
    </dgm:pt>
    <dgm:pt modelId="{692BA9BE-3537-4C8F-B6CB-FAC12F07126D}" type="sibTrans" cxnId="{5C839250-9E30-4BB7-B470-CADC5F367331}">
      <dgm:prSet/>
      <dgm:spPr/>
      <dgm:t>
        <a:bodyPr/>
        <a:lstStyle/>
        <a:p>
          <a:endParaRPr lang="en-US"/>
        </a:p>
      </dgm:t>
    </dgm:pt>
    <dgm:pt modelId="{C23E2A90-D19D-46F2-9190-E5D32E5E3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Selling IR camera with our system</a:t>
          </a:r>
        </a:p>
      </dgm:t>
    </dgm:pt>
    <dgm:pt modelId="{2F87C842-2F83-4A0F-9887-E7A2438FE213}" type="parTrans" cxnId="{49572721-4C69-40DC-BFF5-A3DC29A5547E}">
      <dgm:prSet/>
      <dgm:spPr/>
      <dgm:t>
        <a:bodyPr/>
        <a:lstStyle/>
        <a:p>
          <a:endParaRPr lang="en-US"/>
        </a:p>
      </dgm:t>
    </dgm:pt>
    <dgm:pt modelId="{87D80C6F-1C81-4B1D-BA83-51F02B4AD548}" type="sibTrans" cxnId="{49572721-4C69-40DC-BFF5-A3DC29A5547E}">
      <dgm:prSet/>
      <dgm:spPr/>
      <dgm:t>
        <a:bodyPr/>
        <a:lstStyle/>
        <a:p>
          <a:endParaRPr lang="en-US"/>
        </a:p>
      </dgm:t>
    </dgm:pt>
    <dgm:pt modelId="{9B9993B6-0E4E-4810-93BF-89CD3A382A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Selling Bedroom IoT devices</a:t>
          </a:r>
        </a:p>
      </dgm:t>
    </dgm:pt>
    <dgm:pt modelId="{82600D08-1AD3-4046-A7E3-FB35A6D77524}" type="parTrans" cxnId="{CADC1CC2-2D16-49DA-950D-8A4BD5C7CD19}">
      <dgm:prSet/>
      <dgm:spPr/>
      <dgm:t>
        <a:bodyPr/>
        <a:lstStyle/>
        <a:p>
          <a:endParaRPr lang="en-US"/>
        </a:p>
      </dgm:t>
    </dgm:pt>
    <dgm:pt modelId="{4A8E311B-36B6-4259-AB66-2A73A8A1FD3C}" type="sibTrans" cxnId="{CADC1CC2-2D16-49DA-950D-8A4BD5C7CD19}">
      <dgm:prSet/>
      <dgm:spPr/>
      <dgm:t>
        <a:bodyPr/>
        <a:lstStyle/>
        <a:p>
          <a:endParaRPr lang="en-US"/>
        </a:p>
      </dgm:t>
    </dgm:pt>
    <dgm:pt modelId="{99345A96-F268-4878-8EC3-43EF4EB4D8DB}" type="pres">
      <dgm:prSet presAssocID="{04D262F4-9A7D-44BE-9DB6-2821AF7A98DC}" presName="root" presStyleCnt="0">
        <dgm:presLayoutVars>
          <dgm:dir/>
          <dgm:resizeHandles val="exact"/>
        </dgm:presLayoutVars>
      </dgm:prSet>
      <dgm:spPr/>
    </dgm:pt>
    <dgm:pt modelId="{C88A5CFA-22BF-49BB-806A-F8B920CFEFE8}" type="pres">
      <dgm:prSet presAssocID="{7BCD4D0D-44D2-4494-8910-3BC0F535C8C7}" presName="compNode" presStyleCnt="0"/>
      <dgm:spPr/>
    </dgm:pt>
    <dgm:pt modelId="{84FA497C-EECA-4993-AF70-38E623475ACD}" type="pres">
      <dgm:prSet presAssocID="{7BCD4D0D-44D2-4494-8910-3BC0F535C8C7}" presName="bgRect" presStyleLbl="bgShp" presStyleIdx="0" presStyleCnt="3"/>
      <dgm:spPr/>
    </dgm:pt>
    <dgm:pt modelId="{0EBBC0D2-0A59-41CA-B84F-21FE995F1263}" type="pres">
      <dgm:prSet presAssocID="{7BCD4D0D-44D2-4494-8910-3BC0F535C8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2BBFB1F0-9776-4653-8F8E-0BA7614F75BC}" type="pres">
      <dgm:prSet presAssocID="{7BCD4D0D-44D2-4494-8910-3BC0F535C8C7}" presName="spaceRect" presStyleCnt="0"/>
      <dgm:spPr/>
    </dgm:pt>
    <dgm:pt modelId="{86865963-3668-4ECC-9342-1AA571D23524}" type="pres">
      <dgm:prSet presAssocID="{7BCD4D0D-44D2-4494-8910-3BC0F535C8C7}" presName="parTx" presStyleLbl="revTx" presStyleIdx="0" presStyleCnt="4">
        <dgm:presLayoutVars>
          <dgm:chMax val="0"/>
          <dgm:chPref val="0"/>
        </dgm:presLayoutVars>
      </dgm:prSet>
      <dgm:spPr/>
    </dgm:pt>
    <dgm:pt modelId="{6914591C-DAE8-4B4F-950C-CED00E5F4F65}" type="pres">
      <dgm:prSet presAssocID="{7BCD4D0D-44D2-4494-8910-3BC0F535C8C7}" presName="desTx" presStyleLbl="revTx" presStyleIdx="1" presStyleCnt="4">
        <dgm:presLayoutVars/>
      </dgm:prSet>
      <dgm:spPr/>
    </dgm:pt>
    <dgm:pt modelId="{769BD343-1FF6-42B5-AF23-8EE0FD0DFB38}" type="pres">
      <dgm:prSet presAssocID="{99E6AE19-145F-40BC-906D-5FFA850D68C9}" presName="sibTrans" presStyleCnt="0"/>
      <dgm:spPr/>
    </dgm:pt>
    <dgm:pt modelId="{6B3114C7-CD0E-4374-A415-F763DA472E0E}" type="pres">
      <dgm:prSet presAssocID="{C23E2A90-D19D-46F2-9190-E5D32E5E39D3}" presName="compNode" presStyleCnt="0"/>
      <dgm:spPr/>
    </dgm:pt>
    <dgm:pt modelId="{D30AC320-6F8F-4DE7-81C2-29461517A812}" type="pres">
      <dgm:prSet presAssocID="{C23E2A90-D19D-46F2-9190-E5D32E5E39D3}" presName="bgRect" presStyleLbl="bgShp" presStyleIdx="1" presStyleCnt="3"/>
      <dgm:spPr/>
    </dgm:pt>
    <dgm:pt modelId="{AA194740-BCE3-4A39-8063-9BA122565F6C}" type="pres">
      <dgm:prSet presAssocID="{C23E2A90-D19D-46F2-9190-E5D32E5E39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照相机"/>
        </a:ext>
      </dgm:extLst>
    </dgm:pt>
    <dgm:pt modelId="{181140DD-6E89-43F9-BDAE-58AE35DA8A44}" type="pres">
      <dgm:prSet presAssocID="{C23E2A90-D19D-46F2-9190-E5D32E5E39D3}" presName="spaceRect" presStyleCnt="0"/>
      <dgm:spPr/>
    </dgm:pt>
    <dgm:pt modelId="{12DB9DCB-F064-468A-A6CB-92892052B2DC}" type="pres">
      <dgm:prSet presAssocID="{C23E2A90-D19D-46F2-9190-E5D32E5E39D3}" presName="parTx" presStyleLbl="revTx" presStyleIdx="2" presStyleCnt="4">
        <dgm:presLayoutVars>
          <dgm:chMax val="0"/>
          <dgm:chPref val="0"/>
        </dgm:presLayoutVars>
      </dgm:prSet>
      <dgm:spPr/>
    </dgm:pt>
    <dgm:pt modelId="{2FA44BEE-755E-4D96-9687-004F42F8EF48}" type="pres">
      <dgm:prSet presAssocID="{87D80C6F-1C81-4B1D-BA83-51F02B4AD548}" presName="sibTrans" presStyleCnt="0"/>
      <dgm:spPr/>
    </dgm:pt>
    <dgm:pt modelId="{634F504E-170F-401C-ABC9-27E4AB1E0DA5}" type="pres">
      <dgm:prSet presAssocID="{9B9993B6-0E4E-4810-93BF-89CD3A382AB6}" presName="compNode" presStyleCnt="0"/>
      <dgm:spPr/>
    </dgm:pt>
    <dgm:pt modelId="{15B14362-DD8F-4068-8C61-D3A34825A887}" type="pres">
      <dgm:prSet presAssocID="{9B9993B6-0E4E-4810-93BF-89CD3A382AB6}" presName="bgRect" presStyleLbl="bgShp" presStyleIdx="2" presStyleCnt="3"/>
      <dgm:spPr/>
    </dgm:pt>
    <dgm:pt modelId="{8165C31D-84B7-4930-9CD8-B08C22B32324}" type="pres">
      <dgm:prSet presAssocID="{9B9993B6-0E4E-4810-93BF-89CD3A382A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7CAD10AF-D7E3-4F58-8BA3-312631738B21}" type="pres">
      <dgm:prSet presAssocID="{9B9993B6-0E4E-4810-93BF-89CD3A382AB6}" presName="spaceRect" presStyleCnt="0"/>
      <dgm:spPr/>
    </dgm:pt>
    <dgm:pt modelId="{1E34A51B-402A-4417-85EE-DFD25294DA3F}" type="pres">
      <dgm:prSet presAssocID="{9B9993B6-0E4E-4810-93BF-89CD3A382A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253A09-39A9-4391-B1CB-789DB38242C6}" type="presOf" srcId="{9B9993B6-0E4E-4810-93BF-89CD3A382AB6}" destId="{1E34A51B-402A-4417-85EE-DFD25294DA3F}" srcOrd="0" destOrd="0" presId="urn:microsoft.com/office/officeart/2018/2/layout/IconVerticalSolidList"/>
    <dgm:cxn modelId="{49572721-4C69-40DC-BFF5-A3DC29A5547E}" srcId="{04D262F4-9A7D-44BE-9DB6-2821AF7A98DC}" destId="{C23E2A90-D19D-46F2-9190-E5D32E5E39D3}" srcOrd="1" destOrd="0" parTransId="{2F87C842-2F83-4A0F-9887-E7A2438FE213}" sibTransId="{87D80C6F-1C81-4B1D-BA83-51F02B4AD548}"/>
    <dgm:cxn modelId="{2A897B2B-4EA0-4E17-AE73-450E5D66DCD3}" type="presOf" srcId="{04D262F4-9A7D-44BE-9DB6-2821AF7A98DC}" destId="{99345A96-F268-4878-8EC3-43EF4EB4D8DB}" srcOrd="0" destOrd="0" presId="urn:microsoft.com/office/officeart/2018/2/layout/IconVerticalSolidList"/>
    <dgm:cxn modelId="{8D9E4070-42BA-4434-AFED-3EC279E9165B}" type="presOf" srcId="{C23E2A90-D19D-46F2-9190-E5D32E5E39D3}" destId="{12DB9DCB-F064-468A-A6CB-92892052B2DC}" srcOrd="0" destOrd="0" presId="urn:microsoft.com/office/officeart/2018/2/layout/IconVerticalSolidList"/>
    <dgm:cxn modelId="{5C839250-9E30-4BB7-B470-CADC5F367331}" srcId="{7BCD4D0D-44D2-4494-8910-3BC0F535C8C7}" destId="{2F1B3379-2172-440F-AAA3-8AD82E1C14FA}" srcOrd="0" destOrd="0" parTransId="{F0E98CD5-F9D9-4BAC-B37B-9D5BC8CB8572}" sibTransId="{692BA9BE-3537-4C8F-B6CB-FAC12F07126D}"/>
    <dgm:cxn modelId="{CF5ADD85-3367-465B-B4D5-7A85F88C1364}" type="presOf" srcId="{7BCD4D0D-44D2-4494-8910-3BC0F535C8C7}" destId="{86865963-3668-4ECC-9342-1AA571D23524}" srcOrd="0" destOrd="0" presId="urn:microsoft.com/office/officeart/2018/2/layout/IconVerticalSolidList"/>
    <dgm:cxn modelId="{8F6356B0-249F-4B09-A738-6C91DF511CDD}" type="presOf" srcId="{2F1B3379-2172-440F-AAA3-8AD82E1C14FA}" destId="{6914591C-DAE8-4B4F-950C-CED00E5F4F65}" srcOrd="0" destOrd="0" presId="urn:microsoft.com/office/officeart/2018/2/layout/IconVerticalSolidList"/>
    <dgm:cxn modelId="{CADC1CC2-2D16-49DA-950D-8A4BD5C7CD19}" srcId="{04D262F4-9A7D-44BE-9DB6-2821AF7A98DC}" destId="{9B9993B6-0E4E-4810-93BF-89CD3A382AB6}" srcOrd="2" destOrd="0" parTransId="{82600D08-1AD3-4046-A7E3-FB35A6D77524}" sibTransId="{4A8E311B-36B6-4259-AB66-2A73A8A1FD3C}"/>
    <dgm:cxn modelId="{1A5413DA-0343-4886-B22A-11CB4BDE7004}" srcId="{04D262F4-9A7D-44BE-9DB6-2821AF7A98DC}" destId="{7BCD4D0D-44D2-4494-8910-3BC0F535C8C7}" srcOrd="0" destOrd="0" parTransId="{A48985DB-8D85-4D36-9C59-17EDB386F469}" sibTransId="{99E6AE19-145F-40BC-906D-5FFA850D68C9}"/>
    <dgm:cxn modelId="{786C193F-AD85-4535-9E28-AC1D3C9D2879}" type="presParOf" srcId="{99345A96-F268-4878-8EC3-43EF4EB4D8DB}" destId="{C88A5CFA-22BF-49BB-806A-F8B920CFEFE8}" srcOrd="0" destOrd="0" presId="urn:microsoft.com/office/officeart/2018/2/layout/IconVerticalSolidList"/>
    <dgm:cxn modelId="{D46BEEBA-E1D9-470F-A73E-E719EB0C2D9C}" type="presParOf" srcId="{C88A5CFA-22BF-49BB-806A-F8B920CFEFE8}" destId="{84FA497C-EECA-4993-AF70-38E623475ACD}" srcOrd="0" destOrd="0" presId="urn:microsoft.com/office/officeart/2018/2/layout/IconVerticalSolidList"/>
    <dgm:cxn modelId="{C8027004-6B8B-4BFF-A8FF-902D7593A444}" type="presParOf" srcId="{C88A5CFA-22BF-49BB-806A-F8B920CFEFE8}" destId="{0EBBC0D2-0A59-41CA-B84F-21FE995F1263}" srcOrd="1" destOrd="0" presId="urn:microsoft.com/office/officeart/2018/2/layout/IconVerticalSolidList"/>
    <dgm:cxn modelId="{9D39A2C5-FA5B-4D96-ABE6-54A4CCA90280}" type="presParOf" srcId="{C88A5CFA-22BF-49BB-806A-F8B920CFEFE8}" destId="{2BBFB1F0-9776-4653-8F8E-0BA7614F75BC}" srcOrd="2" destOrd="0" presId="urn:microsoft.com/office/officeart/2018/2/layout/IconVerticalSolidList"/>
    <dgm:cxn modelId="{5A4379B1-7547-4392-A02A-08E4534D590E}" type="presParOf" srcId="{C88A5CFA-22BF-49BB-806A-F8B920CFEFE8}" destId="{86865963-3668-4ECC-9342-1AA571D23524}" srcOrd="3" destOrd="0" presId="urn:microsoft.com/office/officeart/2018/2/layout/IconVerticalSolidList"/>
    <dgm:cxn modelId="{0EF2DDC2-A441-4565-99E7-A1F2E3E4B9D0}" type="presParOf" srcId="{C88A5CFA-22BF-49BB-806A-F8B920CFEFE8}" destId="{6914591C-DAE8-4B4F-950C-CED00E5F4F65}" srcOrd="4" destOrd="0" presId="urn:microsoft.com/office/officeart/2018/2/layout/IconVerticalSolidList"/>
    <dgm:cxn modelId="{E8A81AB3-71AB-449A-9818-670D92DC0B37}" type="presParOf" srcId="{99345A96-F268-4878-8EC3-43EF4EB4D8DB}" destId="{769BD343-1FF6-42B5-AF23-8EE0FD0DFB38}" srcOrd="1" destOrd="0" presId="urn:microsoft.com/office/officeart/2018/2/layout/IconVerticalSolidList"/>
    <dgm:cxn modelId="{50F86513-78D4-49C0-9F48-31DBA3D358EE}" type="presParOf" srcId="{99345A96-F268-4878-8EC3-43EF4EB4D8DB}" destId="{6B3114C7-CD0E-4374-A415-F763DA472E0E}" srcOrd="2" destOrd="0" presId="urn:microsoft.com/office/officeart/2018/2/layout/IconVerticalSolidList"/>
    <dgm:cxn modelId="{FF3CCCCF-8AF1-493B-8458-515D02BD0D73}" type="presParOf" srcId="{6B3114C7-CD0E-4374-A415-F763DA472E0E}" destId="{D30AC320-6F8F-4DE7-81C2-29461517A812}" srcOrd="0" destOrd="0" presId="urn:microsoft.com/office/officeart/2018/2/layout/IconVerticalSolidList"/>
    <dgm:cxn modelId="{1B5DB778-7BA6-4879-A46E-ACF3D1034F9D}" type="presParOf" srcId="{6B3114C7-CD0E-4374-A415-F763DA472E0E}" destId="{AA194740-BCE3-4A39-8063-9BA122565F6C}" srcOrd="1" destOrd="0" presId="urn:microsoft.com/office/officeart/2018/2/layout/IconVerticalSolidList"/>
    <dgm:cxn modelId="{033CCFDD-9DA3-4E08-864E-5C3C6483E8B0}" type="presParOf" srcId="{6B3114C7-CD0E-4374-A415-F763DA472E0E}" destId="{181140DD-6E89-43F9-BDAE-58AE35DA8A44}" srcOrd="2" destOrd="0" presId="urn:microsoft.com/office/officeart/2018/2/layout/IconVerticalSolidList"/>
    <dgm:cxn modelId="{3D447B07-BB12-49A1-80D6-A827FBC136BD}" type="presParOf" srcId="{6B3114C7-CD0E-4374-A415-F763DA472E0E}" destId="{12DB9DCB-F064-468A-A6CB-92892052B2DC}" srcOrd="3" destOrd="0" presId="urn:microsoft.com/office/officeart/2018/2/layout/IconVerticalSolidList"/>
    <dgm:cxn modelId="{57F3DD8D-941C-49CB-A00F-429EB08037A2}" type="presParOf" srcId="{99345A96-F268-4878-8EC3-43EF4EB4D8DB}" destId="{2FA44BEE-755E-4D96-9687-004F42F8EF48}" srcOrd="3" destOrd="0" presId="urn:microsoft.com/office/officeart/2018/2/layout/IconVerticalSolidList"/>
    <dgm:cxn modelId="{0759F0F2-43A1-4D75-94F3-9D8B0AF83C3F}" type="presParOf" srcId="{99345A96-F268-4878-8EC3-43EF4EB4D8DB}" destId="{634F504E-170F-401C-ABC9-27E4AB1E0DA5}" srcOrd="4" destOrd="0" presId="urn:microsoft.com/office/officeart/2018/2/layout/IconVerticalSolidList"/>
    <dgm:cxn modelId="{698A9419-6D31-49AF-AC27-91418558F8F0}" type="presParOf" srcId="{634F504E-170F-401C-ABC9-27E4AB1E0DA5}" destId="{15B14362-DD8F-4068-8C61-D3A34825A887}" srcOrd="0" destOrd="0" presId="urn:microsoft.com/office/officeart/2018/2/layout/IconVerticalSolidList"/>
    <dgm:cxn modelId="{A2FAC536-2D34-47E3-B7F2-0192007466FE}" type="presParOf" srcId="{634F504E-170F-401C-ABC9-27E4AB1E0DA5}" destId="{8165C31D-84B7-4930-9CD8-B08C22B32324}" srcOrd="1" destOrd="0" presId="urn:microsoft.com/office/officeart/2018/2/layout/IconVerticalSolidList"/>
    <dgm:cxn modelId="{68034894-D634-49F7-B683-0A5E35265ACA}" type="presParOf" srcId="{634F504E-170F-401C-ABC9-27E4AB1E0DA5}" destId="{7CAD10AF-D7E3-4F58-8BA3-312631738B21}" srcOrd="2" destOrd="0" presId="urn:microsoft.com/office/officeart/2018/2/layout/IconVerticalSolidList"/>
    <dgm:cxn modelId="{95445EB1-D2F4-452C-A861-F74554429561}" type="presParOf" srcId="{634F504E-170F-401C-ABC9-27E4AB1E0DA5}" destId="{1E34A51B-402A-4417-85EE-DFD25294DA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2CBE4E7-72D4-40A2-BDF4-39EFF77E39C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9D31C69-C06F-449E-B426-65D552DDE74C}">
      <dgm:prSet/>
      <dgm:spPr/>
      <dgm:t>
        <a:bodyPr/>
        <a:lstStyle/>
        <a:p>
          <a:pPr>
            <a:defRPr cap="all"/>
          </a:pPr>
          <a:r>
            <a:rPr lang="en-US"/>
            <a:t>Sleeping Detections</a:t>
          </a:r>
        </a:p>
      </dgm:t>
    </dgm:pt>
    <dgm:pt modelId="{CE4D9466-29D3-41BD-A08F-42DD53214DEA}" type="parTrans" cxnId="{7980D1F7-214A-49A3-8C74-045D404CA5F5}">
      <dgm:prSet/>
      <dgm:spPr/>
      <dgm:t>
        <a:bodyPr/>
        <a:lstStyle/>
        <a:p>
          <a:endParaRPr lang="en-US"/>
        </a:p>
      </dgm:t>
    </dgm:pt>
    <dgm:pt modelId="{5A659DC7-A015-40A6-ADA1-96CB4DC78D45}" type="sibTrans" cxnId="{7980D1F7-214A-49A3-8C74-045D404CA5F5}">
      <dgm:prSet/>
      <dgm:spPr/>
      <dgm:t>
        <a:bodyPr/>
        <a:lstStyle/>
        <a:p>
          <a:endParaRPr lang="en-US"/>
        </a:p>
      </dgm:t>
    </dgm:pt>
    <dgm:pt modelId="{6DC02870-9574-41EE-B067-0B915C03EE5C}">
      <dgm:prSet/>
      <dgm:spPr/>
      <dgm:t>
        <a:bodyPr/>
        <a:lstStyle/>
        <a:p>
          <a:pPr>
            <a:defRPr cap="all"/>
          </a:pPr>
          <a:r>
            <a:rPr lang="en-US" dirty="0"/>
            <a:t>Temperature Detections</a:t>
          </a:r>
        </a:p>
      </dgm:t>
    </dgm:pt>
    <dgm:pt modelId="{EC208460-84CA-4138-9BDB-5E9C23C3FBEC}" type="parTrans" cxnId="{863EB361-D074-4347-815E-A5923F2C2FAA}">
      <dgm:prSet/>
      <dgm:spPr/>
      <dgm:t>
        <a:bodyPr/>
        <a:lstStyle/>
        <a:p>
          <a:endParaRPr lang="en-US"/>
        </a:p>
      </dgm:t>
    </dgm:pt>
    <dgm:pt modelId="{2CE261CA-74F7-40C8-859F-AC35AB0FDD27}" type="sibTrans" cxnId="{863EB361-D074-4347-815E-A5923F2C2FAA}">
      <dgm:prSet/>
      <dgm:spPr/>
      <dgm:t>
        <a:bodyPr/>
        <a:lstStyle/>
        <a:p>
          <a:endParaRPr lang="en-US"/>
        </a:p>
      </dgm:t>
    </dgm:pt>
    <dgm:pt modelId="{9E663E35-D4F6-4800-B9B4-F37F155267FA}">
      <dgm:prSet/>
      <dgm:spPr/>
      <dgm:t>
        <a:bodyPr/>
        <a:lstStyle/>
        <a:p>
          <a:pPr>
            <a:defRPr cap="all"/>
          </a:pPr>
          <a:r>
            <a:rPr lang="en-US"/>
            <a:t>AI Object Detection</a:t>
          </a:r>
        </a:p>
      </dgm:t>
    </dgm:pt>
    <dgm:pt modelId="{6E6F5DEA-B710-4F2B-867D-08747BBAC2E5}" type="parTrans" cxnId="{86E5B842-07BB-4FE0-840B-0CF0FF8E54FA}">
      <dgm:prSet/>
      <dgm:spPr/>
      <dgm:t>
        <a:bodyPr/>
        <a:lstStyle/>
        <a:p>
          <a:endParaRPr lang="en-US"/>
        </a:p>
      </dgm:t>
    </dgm:pt>
    <dgm:pt modelId="{2E243F1A-5386-4BB8-B452-2FB6255F9A9E}" type="sibTrans" cxnId="{86E5B842-07BB-4FE0-840B-0CF0FF8E54FA}">
      <dgm:prSet/>
      <dgm:spPr/>
      <dgm:t>
        <a:bodyPr/>
        <a:lstStyle/>
        <a:p>
          <a:endParaRPr lang="en-US"/>
        </a:p>
      </dgm:t>
    </dgm:pt>
    <dgm:pt modelId="{FE596CC4-69F9-41AE-B2DC-8001BF7C69F8}">
      <dgm:prSet/>
      <dgm:spPr/>
      <dgm:t>
        <a:bodyPr/>
        <a:lstStyle/>
        <a:p>
          <a:pPr>
            <a:defRPr cap="all"/>
          </a:pPr>
          <a:r>
            <a:rPr lang="en-US"/>
            <a:t>IoT Automation</a:t>
          </a:r>
        </a:p>
      </dgm:t>
    </dgm:pt>
    <dgm:pt modelId="{6B5B7942-F970-4277-ABFF-2C6C30FF7C26}" type="parTrans" cxnId="{31162252-0CD9-4CC5-AEBC-C1120B061BB6}">
      <dgm:prSet/>
      <dgm:spPr/>
      <dgm:t>
        <a:bodyPr/>
        <a:lstStyle/>
        <a:p>
          <a:endParaRPr lang="en-US"/>
        </a:p>
      </dgm:t>
    </dgm:pt>
    <dgm:pt modelId="{628E5396-80E7-4FDD-8A6D-2CE978C1A9A5}" type="sibTrans" cxnId="{31162252-0CD9-4CC5-AEBC-C1120B061BB6}">
      <dgm:prSet/>
      <dgm:spPr/>
      <dgm:t>
        <a:bodyPr/>
        <a:lstStyle/>
        <a:p>
          <a:endParaRPr lang="en-US"/>
        </a:p>
      </dgm:t>
    </dgm:pt>
    <dgm:pt modelId="{FF70397E-2DD1-4ADA-832A-ACDAC6FC696E}" type="pres">
      <dgm:prSet presAssocID="{72CBE4E7-72D4-40A2-BDF4-39EFF77E39C8}" presName="root" presStyleCnt="0">
        <dgm:presLayoutVars>
          <dgm:dir/>
          <dgm:resizeHandles val="exact"/>
        </dgm:presLayoutVars>
      </dgm:prSet>
      <dgm:spPr/>
    </dgm:pt>
    <dgm:pt modelId="{FD13D70C-20E7-4397-B08B-F92D40301325}" type="pres">
      <dgm:prSet presAssocID="{F9D31C69-C06F-449E-B426-65D552DDE74C}" presName="compNode" presStyleCnt="0"/>
      <dgm:spPr/>
    </dgm:pt>
    <dgm:pt modelId="{D18300B3-5C7E-487B-83AD-8E6F0392A080}" type="pres">
      <dgm:prSet presAssocID="{F9D31C69-C06F-449E-B426-65D552DDE74C}" presName="iconBgRect" presStyleLbl="bgShp" presStyleIdx="0" presStyleCnt="4"/>
      <dgm:spPr/>
    </dgm:pt>
    <dgm:pt modelId="{02EE2D09-EE82-43EA-9841-9FE97A638DD8}" type="pres">
      <dgm:prSet presAssocID="{F9D31C69-C06F-449E-B426-65D552DDE7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睡觉"/>
        </a:ext>
      </dgm:extLst>
    </dgm:pt>
    <dgm:pt modelId="{D7DAD626-9A5B-46B8-95E1-475D4CF7E1A4}" type="pres">
      <dgm:prSet presAssocID="{F9D31C69-C06F-449E-B426-65D552DDE74C}" presName="spaceRect" presStyleCnt="0"/>
      <dgm:spPr/>
    </dgm:pt>
    <dgm:pt modelId="{81CA70D0-CB5B-41CC-940F-29BE06FAECB4}" type="pres">
      <dgm:prSet presAssocID="{F9D31C69-C06F-449E-B426-65D552DDE74C}" presName="textRect" presStyleLbl="revTx" presStyleIdx="0" presStyleCnt="4">
        <dgm:presLayoutVars>
          <dgm:chMax val="1"/>
          <dgm:chPref val="1"/>
        </dgm:presLayoutVars>
      </dgm:prSet>
      <dgm:spPr/>
    </dgm:pt>
    <dgm:pt modelId="{9DF190F0-4A3F-433A-B36D-29DD6D84627F}" type="pres">
      <dgm:prSet presAssocID="{5A659DC7-A015-40A6-ADA1-96CB4DC78D45}" presName="sibTrans" presStyleCnt="0"/>
      <dgm:spPr/>
    </dgm:pt>
    <dgm:pt modelId="{9533687A-2407-4D32-B68A-65B5129AAC29}" type="pres">
      <dgm:prSet presAssocID="{6DC02870-9574-41EE-B067-0B915C03EE5C}" presName="compNode" presStyleCnt="0"/>
      <dgm:spPr/>
    </dgm:pt>
    <dgm:pt modelId="{46479BA0-003F-4793-BF46-E04A3169C733}" type="pres">
      <dgm:prSet presAssocID="{6DC02870-9574-41EE-B067-0B915C03EE5C}" presName="iconBgRect" presStyleLbl="bgShp" presStyleIdx="1" presStyleCnt="4"/>
      <dgm:spPr/>
    </dgm:pt>
    <dgm:pt modelId="{7E7DDE49-465B-47B5-AADB-91BA85A621C4}" type="pres">
      <dgm:prSet presAssocID="{6DC02870-9574-41EE-B067-0B915C03EE5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温度计"/>
        </a:ext>
      </dgm:extLst>
    </dgm:pt>
    <dgm:pt modelId="{900EA5A9-8000-4422-8993-2DDCF256F2A8}" type="pres">
      <dgm:prSet presAssocID="{6DC02870-9574-41EE-B067-0B915C03EE5C}" presName="spaceRect" presStyleCnt="0"/>
      <dgm:spPr/>
    </dgm:pt>
    <dgm:pt modelId="{89EE1F20-8145-4C15-9A8A-4B23AB07CC63}" type="pres">
      <dgm:prSet presAssocID="{6DC02870-9574-41EE-B067-0B915C03EE5C}" presName="textRect" presStyleLbl="revTx" presStyleIdx="1" presStyleCnt="4">
        <dgm:presLayoutVars>
          <dgm:chMax val="1"/>
          <dgm:chPref val="1"/>
        </dgm:presLayoutVars>
      </dgm:prSet>
      <dgm:spPr/>
    </dgm:pt>
    <dgm:pt modelId="{1885DE67-A18B-4860-84EC-C1D4C81FCF42}" type="pres">
      <dgm:prSet presAssocID="{2CE261CA-74F7-40C8-859F-AC35AB0FDD27}" presName="sibTrans" presStyleCnt="0"/>
      <dgm:spPr/>
    </dgm:pt>
    <dgm:pt modelId="{5D58791C-8B5E-49BB-B165-B30A84C88051}" type="pres">
      <dgm:prSet presAssocID="{9E663E35-D4F6-4800-B9B4-F37F155267FA}" presName="compNode" presStyleCnt="0"/>
      <dgm:spPr/>
    </dgm:pt>
    <dgm:pt modelId="{6242B286-171A-4105-A5C1-9BDC428AC596}" type="pres">
      <dgm:prSet presAssocID="{9E663E35-D4F6-4800-B9B4-F37F155267FA}" presName="iconBgRect" presStyleLbl="bgShp" presStyleIdx="2" presStyleCnt="4"/>
      <dgm:spPr/>
    </dgm:pt>
    <dgm:pt modelId="{FBA62112-42E3-47D8-BABA-E130D30ABA1C}" type="pres">
      <dgm:prSet presAssocID="{9E663E35-D4F6-4800-B9B4-F37F155267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04A55C0-B853-4FB2-AE38-D477DCA1B8D5}" type="pres">
      <dgm:prSet presAssocID="{9E663E35-D4F6-4800-B9B4-F37F155267FA}" presName="spaceRect" presStyleCnt="0"/>
      <dgm:spPr/>
    </dgm:pt>
    <dgm:pt modelId="{88A2E96A-1519-46B3-9267-64E3D297F3EE}" type="pres">
      <dgm:prSet presAssocID="{9E663E35-D4F6-4800-B9B4-F37F155267FA}" presName="textRect" presStyleLbl="revTx" presStyleIdx="2" presStyleCnt="4">
        <dgm:presLayoutVars>
          <dgm:chMax val="1"/>
          <dgm:chPref val="1"/>
        </dgm:presLayoutVars>
      </dgm:prSet>
      <dgm:spPr/>
    </dgm:pt>
    <dgm:pt modelId="{C87F1E3A-5F56-452D-A930-26B5DE23F8D6}" type="pres">
      <dgm:prSet presAssocID="{2E243F1A-5386-4BB8-B452-2FB6255F9A9E}" presName="sibTrans" presStyleCnt="0"/>
      <dgm:spPr/>
    </dgm:pt>
    <dgm:pt modelId="{3B5182C5-75AD-4B94-874B-DB24BBCD9F94}" type="pres">
      <dgm:prSet presAssocID="{FE596CC4-69F9-41AE-B2DC-8001BF7C69F8}" presName="compNode" presStyleCnt="0"/>
      <dgm:spPr/>
    </dgm:pt>
    <dgm:pt modelId="{90AD2484-A0A5-482D-8919-001914FC6F27}" type="pres">
      <dgm:prSet presAssocID="{FE596CC4-69F9-41AE-B2DC-8001BF7C69F8}" presName="iconBgRect" presStyleLbl="bgShp" presStyleIdx="3" presStyleCnt="4"/>
      <dgm:spPr/>
    </dgm:pt>
    <dgm:pt modelId="{BBCA3933-2433-436C-9CE3-A34BA2F731E1}" type="pres">
      <dgm:prSet presAssocID="{FE596CC4-69F9-41AE-B2DC-8001BF7C69F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4B27B54-BADE-4F79-8235-3ABF803E9130}" type="pres">
      <dgm:prSet presAssocID="{FE596CC4-69F9-41AE-B2DC-8001BF7C69F8}" presName="spaceRect" presStyleCnt="0"/>
      <dgm:spPr/>
    </dgm:pt>
    <dgm:pt modelId="{5A919481-6EDC-4CC6-AAA4-AFE35A407649}" type="pres">
      <dgm:prSet presAssocID="{FE596CC4-69F9-41AE-B2DC-8001BF7C69F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3E4600B-B52F-4D9A-82C6-7ACCF2AB8EB9}" type="presOf" srcId="{72CBE4E7-72D4-40A2-BDF4-39EFF77E39C8}" destId="{FF70397E-2DD1-4ADA-832A-ACDAC6FC696E}" srcOrd="0" destOrd="0" presId="urn:microsoft.com/office/officeart/2018/5/layout/IconCircleLabelList"/>
    <dgm:cxn modelId="{E4446E0E-23CF-4A7D-9C41-4F335AD7B579}" type="presOf" srcId="{FE596CC4-69F9-41AE-B2DC-8001BF7C69F8}" destId="{5A919481-6EDC-4CC6-AAA4-AFE35A407649}" srcOrd="0" destOrd="0" presId="urn:microsoft.com/office/officeart/2018/5/layout/IconCircleLabelList"/>
    <dgm:cxn modelId="{2EFA1D18-C13A-4087-9AE4-7ED9669D2BE5}" type="presOf" srcId="{6DC02870-9574-41EE-B067-0B915C03EE5C}" destId="{89EE1F20-8145-4C15-9A8A-4B23AB07CC63}" srcOrd="0" destOrd="0" presId="urn:microsoft.com/office/officeart/2018/5/layout/IconCircleLabelList"/>
    <dgm:cxn modelId="{863EB361-D074-4347-815E-A5923F2C2FAA}" srcId="{72CBE4E7-72D4-40A2-BDF4-39EFF77E39C8}" destId="{6DC02870-9574-41EE-B067-0B915C03EE5C}" srcOrd="1" destOrd="0" parTransId="{EC208460-84CA-4138-9BDB-5E9C23C3FBEC}" sibTransId="{2CE261CA-74F7-40C8-859F-AC35AB0FDD27}"/>
    <dgm:cxn modelId="{86E5B842-07BB-4FE0-840B-0CF0FF8E54FA}" srcId="{72CBE4E7-72D4-40A2-BDF4-39EFF77E39C8}" destId="{9E663E35-D4F6-4800-B9B4-F37F155267FA}" srcOrd="2" destOrd="0" parTransId="{6E6F5DEA-B710-4F2B-867D-08747BBAC2E5}" sibTransId="{2E243F1A-5386-4BB8-B452-2FB6255F9A9E}"/>
    <dgm:cxn modelId="{31162252-0CD9-4CC5-AEBC-C1120B061BB6}" srcId="{72CBE4E7-72D4-40A2-BDF4-39EFF77E39C8}" destId="{FE596CC4-69F9-41AE-B2DC-8001BF7C69F8}" srcOrd="3" destOrd="0" parTransId="{6B5B7942-F970-4277-ABFF-2C6C30FF7C26}" sibTransId="{628E5396-80E7-4FDD-8A6D-2CE978C1A9A5}"/>
    <dgm:cxn modelId="{9A2E1153-6008-47BE-A01D-05CFDE488B95}" type="presOf" srcId="{F9D31C69-C06F-449E-B426-65D552DDE74C}" destId="{81CA70D0-CB5B-41CC-940F-29BE06FAECB4}" srcOrd="0" destOrd="0" presId="urn:microsoft.com/office/officeart/2018/5/layout/IconCircleLabelList"/>
    <dgm:cxn modelId="{BD86A875-941D-4339-B799-0D6CB481D7E1}" type="presOf" srcId="{9E663E35-D4F6-4800-B9B4-F37F155267FA}" destId="{88A2E96A-1519-46B3-9267-64E3D297F3EE}" srcOrd="0" destOrd="0" presId="urn:microsoft.com/office/officeart/2018/5/layout/IconCircleLabelList"/>
    <dgm:cxn modelId="{7980D1F7-214A-49A3-8C74-045D404CA5F5}" srcId="{72CBE4E7-72D4-40A2-BDF4-39EFF77E39C8}" destId="{F9D31C69-C06F-449E-B426-65D552DDE74C}" srcOrd="0" destOrd="0" parTransId="{CE4D9466-29D3-41BD-A08F-42DD53214DEA}" sibTransId="{5A659DC7-A015-40A6-ADA1-96CB4DC78D45}"/>
    <dgm:cxn modelId="{3A295277-613F-4D90-9BD1-65B285D67DAB}" type="presParOf" srcId="{FF70397E-2DD1-4ADA-832A-ACDAC6FC696E}" destId="{FD13D70C-20E7-4397-B08B-F92D40301325}" srcOrd="0" destOrd="0" presId="urn:microsoft.com/office/officeart/2018/5/layout/IconCircleLabelList"/>
    <dgm:cxn modelId="{50AD4A47-73E5-4FB3-8E5C-4B960C27972E}" type="presParOf" srcId="{FD13D70C-20E7-4397-B08B-F92D40301325}" destId="{D18300B3-5C7E-487B-83AD-8E6F0392A080}" srcOrd="0" destOrd="0" presId="urn:microsoft.com/office/officeart/2018/5/layout/IconCircleLabelList"/>
    <dgm:cxn modelId="{3571AC19-DB76-4AEA-87C1-E759D2B10747}" type="presParOf" srcId="{FD13D70C-20E7-4397-B08B-F92D40301325}" destId="{02EE2D09-EE82-43EA-9841-9FE97A638DD8}" srcOrd="1" destOrd="0" presId="urn:microsoft.com/office/officeart/2018/5/layout/IconCircleLabelList"/>
    <dgm:cxn modelId="{C5C1BF25-D70D-4246-AB93-690BCA4B8D5A}" type="presParOf" srcId="{FD13D70C-20E7-4397-B08B-F92D40301325}" destId="{D7DAD626-9A5B-46B8-95E1-475D4CF7E1A4}" srcOrd="2" destOrd="0" presId="urn:microsoft.com/office/officeart/2018/5/layout/IconCircleLabelList"/>
    <dgm:cxn modelId="{C828A2FF-60A7-446B-9D0A-1D1CCC72ADEA}" type="presParOf" srcId="{FD13D70C-20E7-4397-B08B-F92D40301325}" destId="{81CA70D0-CB5B-41CC-940F-29BE06FAECB4}" srcOrd="3" destOrd="0" presId="urn:microsoft.com/office/officeart/2018/5/layout/IconCircleLabelList"/>
    <dgm:cxn modelId="{D1034A83-FBC9-4710-B574-50336070B186}" type="presParOf" srcId="{FF70397E-2DD1-4ADA-832A-ACDAC6FC696E}" destId="{9DF190F0-4A3F-433A-B36D-29DD6D84627F}" srcOrd="1" destOrd="0" presId="urn:microsoft.com/office/officeart/2018/5/layout/IconCircleLabelList"/>
    <dgm:cxn modelId="{A87069E0-F6E1-442D-873C-966D143D7313}" type="presParOf" srcId="{FF70397E-2DD1-4ADA-832A-ACDAC6FC696E}" destId="{9533687A-2407-4D32-B68A-65B5129AAC29}" srcOrd="2" destOrd="0" presId="urn:microsoft.com/office/officeart/2018/5/layout/IconCircleLabelList"/>
    <dgm:cxn modelId="{0EB3DAEA-BE1A-42A8-9850-3CA1EFAB7D24}" type="presParOf" srcId="{9533687A-2407-4D32-B68A-65B5129AAC29}" destId="{46479BA0-003F-4793-BF46-E04A3169C733}" srcOrd="0" destOrd="0" presId="urn:microsoft.com/office/officeart/2018/5/layout/IconCircleLabelList"/>
    <dgm:cxn modelId="{B1C14B2A-55F9-43CF-890C-23CC14D4CD4C}" type="presParOf" srcId="{9533687A-2407-4D32-B68A-65B5129AAC29}" destId="{7E7DDE49-465B-47B5-AADB-91BA85A621C4}" srcOrd="1" destOrd="0" presId="urn:microsoft.com/office/officeart/2018/5/layout/IconCircleLabelList"/>
    <dgm:cxn modelId="{DD3C8710-CF54-4894-AD3F-E4907FCE0712}" type="presParOf" srcId="{9533687A-2407-4D32-B68A-65B5129AAC29}" destId="{900EA5A9-8000-4422-8993-2DDCF256F2A8}" srcOrd="2" destOrd="0" presId="urn:microsoft.com/office/officeart/2018/5/layout/IconCircleLabelList"/>
    <dgm:cxn modelId="{0410BBEA-207A-4755-A0E8-D2467F0A9F86}" type="presParOf" srcId="{9533687A-2407-4D32-B68A-65B5129AAC29}" destId="{89EE1F20-8145-4C15-9A8A-4B23AB07CC63}" srcOrd="3" destOrd="0" presId="urn:microsoft.com/office/officeart/2018/5/layout/IconCircleLabelList"/>
    <dgm:cxn modelId="{27927DEE-8BD6-4CE0-AEE5-80FB738D9194}" type="presParOf" srcId="{FF70397E-2DD1-4ADA-832A-ACDAC6FC696E}" destId="{1885DE67-A18B-4860-84EC-C1D4C81FCF42}" srcOrd="3" destOrd="0" presId="urn:microsoft.com/office/officeart/2018/5/layout/IconCircleLabelList"/>
    <dgm:cxn modelId="{2414EFFC-C503-4F46-AE16-98440EC1C455}" type="presParOf" srcId="{FF70397E-2DD1-4ADA-832A-ACDAC6FC696E}" destId="{5D58791C-8B5E-49BB-B165-B30A84C88051}" srcOrd="4" destOrd="0" presId="urn:microsoft.com/office/officeart/2018/5/layout/IconCircleLabelList"/>
    <dgm:cxn modelId="{10A571E8-8A47-44B3-9EA1-ED228080D2BD}" type="presParOf" srcId="{5D58791C-8B5E-49BB-B165-B30A84C88051}" destId="{6242B286-171A-4105-A5C1-9BDC428AC596}" srcOrd="0" destOrd="0" presId="urn:microsoft.com/office/officeart/2018/5/layout/IconCircleLabelList"/>
    <dgm:cxn modelId="{C38C87FD-181E-4FB9-8996-0A9E48BAE540}" type="presParOf" srcId="{5D58791C-8B5E-49BB-B165-B30A84C88051}" destId="{FBA62112-42E3-47D8-BABA-E130D30ABA1C}" srcOrd="1" destOrd="0" presId="urn:microsoft.com/office/officeart/2018/5/layout/IconCircleLabelList"/>
    <dgm:cxn modelId="{76EF6E15-8C6C-4767-9301-B6BE30B7A7EA}" type="presParOf" srcId="{5D58791C-8B5E-49BB-B165-B30A84C88051}" destId="{B04A55C0-B853-4FB2-AE38-D477DCA1B8D5}" srcOrd="2" destOrd="0" presId="urn:microsoft.com/office/officeart/2018/5/layout/IconCircleLabelList"/>
    <dgm:cxn modelId="{F1B195D8-48A6-4357-B78E-BFF765598A83}" type="presParOf" srcId="{5D58791C-8B5E-49BB-B165-B30A84C88051}" destId="{88A2E96A-1519-46B3-9267-64E3D297F3EE}" srcOrd="3" destOrd="0" presId="urn:microsoft.com/office/officeart/2018/5/layout/IconCircleLabelList"/>
    <dgm:cxn modelId="{1FA449DB-9395-4FCE-B5D8-9540DF97DDBF}" type="presParOf" srcId="{FF70397E-2DD1-4ADA-832A-ACDAC6FC696E}" destId="{C87F1E3A-5F56-452D-A930-26B5DE23F8D6}" srcOrd="5" destOrd="0" presId="urn:microsoft.com/office/officeart/2018/5/layout/IconCircleLabelList"/>
    <dgm:cxn modelId="{4A03E908-16FE-40F7-B9F4-B64DF68832F9}" type="presParOf" srcId="{FF70397E-2DD1-4ADA-832A-ACDAC6FC696E}" destId="{3B5182C5-75AD-4B94-874B-DB24BBCD9F94}" srcOrd="6" destOrd="0" presId="urn:microsoft.com/office/officeart/2018/5/layout/IconCircleLabelList"/>
    <dgm:cxn modelId="{ED498B77-4DFB-46D2-AAEB-2C3814976246}" type="presParOf" srcId="{3B5182C5-75AD-4B94-874B-DB24BBCD9F94}" destId="{90AD2484-A0A5-482D-8919-001914FC6F27}" srcOrd="0" destOrd="0" presId="urn:microsoft.com/office/officeart/2018/5/layout/IconCircleLabelList"/>
    <dgm:cxn modelId="{7034BE2B-517E-4744-850B-9C23493CBDB9}" type="presParOf" srcId="{3B5182C5-75AD-4B94-874B-DB24BBCD9F94}" destId="{BBCA3933-2433-436C-9CE3-A34BA2F731E1}" srcOrd="1" destOrd="0" presId="urn:microsoft.com/office/officeart/2018/5/layout/IconCircleLabelList"/>
    <dgm:cxn modelId="{5B97785D-9EA7-4F7C-95C5-528EF910A0E5}" type="presParOf" srcId="{3B5182C5-75AD-4B94-874B-DB24BBCD9F94}" destId="{74B27B54-BADE-4F79-8235-3ABF803E9130}" srcOrd="2" destOrd="0" presId="urn:microsoft.com/office/officeart/2018/5/layout/IconCircleLabelList"/>
    <dgm:cxn modelId="{9FF35D18-CDAC-4AB6-AF52-8CB0C9C84A21}" type="presParOf" srcId="{3B5182C5-75AD-4B94-874B-DB24BBCD9F94}" destId="{5A919481-6EDC-4CC6-AAA4-AFE35A4076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87E43297-4967-4542-98C0-45FC786B1A5C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A05B5E-9B3D-4DDC-8B5C-98B5F16774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Thermal Camera connector</a:t>
          </a:r>
          <a:endParaRPr lang="en-US" dirty="0"/>
        </a:p>
      </dgm:t>
    </dgm:pt>
    <dgm:pt modelId="{AE56FC23-1D91-40A9-89D3-90C82E70556F}" type="parTrans" cxnId="{8E0E6A8B-1189-4B87-A566-84359C2397D9}">
      <dgm:prSet/>
      <dgm:spPr/>
      <dgm:t>
        <a:bodyPr/>
        <a:lstStyle/>
        <a:p>
          <a:endParaRPr lang="en-US"/>
        </a:p>
      </dgm:t>
    </dgm:pt>
    <dgm:pt modelId="{F7BC5B2F-A8A3-444C-A1E4-3F89EF93A378}" type="sibTrans" cxnId="{8E0E6A8B-1189-4B87-A566-84359C2397D9}">
      <dgm:prSet/>
      <dgm:spPr/>
      <dgm:t>
        <a:bodyPr/>
        <a:lstStyle/>
        <a:p>
          <a:endParaRPr lang="en-US"/>
        </a:p>
      </dgm:t>
    </dgm:pt>
    <dgm:pt modelId="{64FEA02A-5C27-436E-B821-03EA988AE2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800" b="1" dirty="0"/>
            <a:t>Java</a:t>
          </a:r>
          <a:br>
            <a:rPr lang="en-US" sz="4800" b="1" dirty="0"/>
          </a:br>
          <a:r>
            <a:rPr lang="en-US" sz="4800" b="1" dirty="0"/>
            <a:t>(Android App)</a:t>
          </a:r>
        </a:p>
      </dgm:t>
    </dgm:pt>
    <dgm:pt modelId="{273122D9-9518-4AE1-B8B4-ACF9541D96C5}" type="parTrans" cxnId="{F3DA294B-242A-4723-BCCE-D441F0567344}">
      <dgm:prSet/>
      <dgm:spPr/>
      <dgm:t>
        <a:bodyPr/>
        <a:lstStyle/>
        <a:p>
          <a:endParaRPr lang="en-US"/>
        </a:p>
      </dgm:t>
    </dgm:pt>
    <dgm:pt modelId="{376AB016-BF2D-4B10-A911-7755AA2AB8E0}" type="sibTrans" cxnId="{F3DA294B-242A-4723-BCCE-D441F0567344}">
      <dgm:prSet/>
      <dgm:spPr/>
      <dgm:t>
        <a:bodyPr/>
        <a:lstStyle/>
        <a:p>
          <a:endParaRPr lang="en-US"/>
        </a:p>
      </dgm:t>
    </dgm:pt>
    <dgm:pt modelId="{7A6E6485-7461-4F78-9DD3-83838B9633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Detection and Automation</a:t>
          </a:r>
          <a:endParaRPr lang="en-US" dirty="0"/>
        </a:p>
      </dgm:t>
    </dgm:pt>
    <dgm:pt modelId="{73556D8C-57B4-4DF9-AC6D-FD9787AFA4FD}" type="parTrans" cxnId="{6F43FDCB-91A6-4F16-AE43-7C15E655954E}">
      <dgm:prSet/>
      <dgm:spPr/>
      <dgm:t>
        <a:bodyPr/>
        <a:lstStyle/>
        <a:p>
          <a:endParaRPr lang="en-US"/>
        </a:p>
      </dgm:t>
    </dgm:pt>
    <dgm:pt modelId="{F20C64EE-76F8-49F7-83C4-C1C5CA15BE42}" type="sibTrans" cxnId="{6F43FDCB-91A6-4F16-AE43-7C15E655954E}">
      <dgm:prSet/>
      <dgm:spPr/>
      <dgm:t>
        <a:bodyPr/>
        <a:lstStyle/>
        <a:p>
          <a:endParaRPr lang="en-US"/>
        </a:p>
      </dgm:t>
    </dgm:pt>
    <dgm:pt modelId="{65A1EE25-230A-4D5F-AA50-C48ED568E86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b="1"/>
            <a:t>Python </a:t>
          </a:r>
          <a:br>
            <a:rPr lang="en-US" sz="4000" b="1"/>
          </a:br>
          <a:r>
            <a:rPr lang="en-US" sz="4000" b="1"/>
            <a:t>(Jupyter Notebook)</a:t>
          </a:r>
          <a:endParaRPr lang="en-US" sz="4000" b="1" dirty="0"/>
        </a:p>
      </dgm:t>
    </dgm:pt>
    <dgm:pt modelId="{90D44B56-E3BE-4F2B-A177-10A3AF831DE3}" type="parTrans" cxnId="{4B465996-F9C4-4A27-9854-B011D06035D5}">
      <dgm:prSet/>
      <dgm:spPr/>
      <dgm:t>
        <a:bodyPr/>
        <a:lstStyle/>
        <a:p>
          <a:endParaRPr lang="en-US"/>
        </a:p>
      </dgm:t>
    </dgm:pt>
    <dgm:pt modelId="{26F51765-DA07-4A1A-A866-0AE0823832B5}" type="sibTrans" cxnId="{4B465996-F9C4-4A27-9854-B011D06035D5}">
      <dgm:prSet/>
      <dgm:spPr/>
      <dgm:t>
        <a:bodyPr/>
        <a:lstStyle/>
        <a:p>
          <a:endParaRPr lang="en-US"/>
        </a:p>
      </dgm:t>
    </dgm:pt>
    <dgm:pt modelId="{E02570F4-E40F-4856-ACA7-D9E04D3E381D}" type="pres">
      <dgm:prSet presAssocID="{87E43297-4967-4542-98C0-45FC786B1A5C}" presName="root" presStyleCnt="0">
        <dgm:presLayoutVars>
          <dgm:dir/>
          <dgm:resizeHandles val="exact"/>
        </dgm:presLayoutVars>
      </dgm:prSet>
      <dgm:spPr/>
    </dgm:pt>
    <dgm:pt modelId="{EC0B7768-BC88-4B58-A1BD-3CD0A4519E3D}" type="pres">
      <dgm:prSet presAssocID="{30A05B5E-9B3D-4DDC-8B5C-98B5F1677473}" presName="compNode" presStyleCnt="0"/>
      <dgm:spPr/>
    </dgm:pt>
    <dgm:pt modelId="{7197D37E-D390-4C5A-952D-AE0980E5006D}" type="pres">
      <dgm:prSet presAssocID="{30A05B5E-9B3D-4DDC-8B5C-98B5F16774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4904C8FA-5271-4BAE-8C94-888C9BC05017}" type="pres">
      <dgm:prSet presAssocID="{30A05B5E-9B3D-4DDC-8B5C-98B5F1677473}" presName="iconSpace" presStyleCnt="0"/>
      <dgm:spPr/>
    </dgm:pt>
    <dgm:pt modelId="{9617DECC-C0CF-4035-9972-DDFD9A80EC83}" type="pres">
      <dgm:prSet presAssocID="{30A05B5E-9B3D-4DDC-8B5C-98B5F1677473}" presName="parTx" presStyleLbl="revTx" presStyleIdx="0" presStyleCnt="4">
        <dgm:presLayoutVars>
          <dgm:chMax val="0"/>
          <dgm:chPref val="0"/>
        </dgm:presLayoutVars>
      </dgm:prSet>
      <dgm:spPr/>
    </dgm:pt>
    <dgm:pt modelId="{F081F884-99F2-45D3-8EDF-7FE89E2B33A5}" type="pres">
      <dgm:prSet presAssocID="{30A05B5E-9B3D-4DDC-8B5C-98B5F1677473}" presName="txSpace" presStyleCnt="0"/>
      <dgm:spPr/>
    </dgm:pt>
    <dgm:pt modelId="{0D13AA5E-79F3-4F37-BE2A-717C597FA6DF}" type="pres">
      <dgm:prSet presAssocID="{30A05B5E-9B3D-4DDC-8B5C-98B5F1677473}" presName="desTx" presStyleLbl="revTx" presStyleIdx="1" presStyleCnt="4">
        <dgm:presLayoutVars/>
      </dgm:prSet>
      <dgm:spPr/>
    </dgm:pt>
    <dgm:pt modelId="{D5B70EE6-761E-470E-9E64-FEFB61A691AF}" type="pres">
      <dgm:prSet presAssocID="{F7BC5B2F-A8A3-444C-A1E4-3F89EF93A378}" presName="sibTrans" presStyleCnt="0"/>
      <dgm:spPr/>
    </dgm:pt>
    <dgm:pt modelId="{99C04EFC-512F-4012-AC75-ED1E81AA1894}" type="pres">
      <dgm:prSet presAssocID="{7A6E6485-7461-4F78-9DD3-83838B96331B}" presName="compNode" presStyleCnt="0"/>
      <dgm:spPr/>
    </dgm:pt>
    <dgm:pt modelId="{1D00D890-2077-4B9F-89DF-1B22E202B9C0}" type="pres">
      <dgm:prSet presAssocID="{7A6E6485-7461-4F78-9DD3-83838B96331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序员"/>
        </a:ext>
      </dgm:extLst>
    </dgm:pt>
    <dgm:pt modelId="{26B29868-62A5-4541-B938-788EA49E7E94}" type="pres">
      <dgm:prSet presAssocID="{7A6E6485-7461-4F78-9DD3-83838B96331B}" presName="iconSpace" presStyleCnt="0"/>
      <dgm:spPr/>
    </dgm:pt>
    <dgm:pt modelId="{3559D3A1-A26E-4B65-BDE1-EB75CAD97753}" type="pres">
      <dgm:prSet presAssocID="{7A6E6485-7461-4F78-9DD3-83838B96331B}" presName="parTx" presStyleLbl="revTx" presStyleIdx="2" presStyleCnt="4">
        <dgm:presLayoutVars>
          <dgm:chMax val="0"/>
          <dgm:chPref val="0"/>
        </dgm:presLayoutVars>
      </dgm:prSet>
      <dgm:spPr/>
    </dgm:pt>
    <dgm:pt modelId="{ED9E98BF-7E53-4BC2-B026-393DB810B508}" type="pres">
      <dgm:prSet presAssocID="{7A6E6485-7461-4F78-9DD3-83838B96331B}" presName="txSpace" presStyleCnt="0"/>
      <dgm:spPr/>
    </dgm:pt>
    <dgm:pt modelId="{035F5DC5-C210-4E4E-899E-AE6F38A514D7}" type="pres">
      <dgm:prSet presAssocID="{7A6E6485-7461-4F78-9DD3-83838B96331B}" presName="desTx" presStyleLbl="revTx" presStyleIdx="3" presStyleCnt="4">
        <dgm:presLayoutVars/>
      </dgm:prSet>
      <dgm:spPr/>
    </dgm:pt>
  </dgm:ptLst>
  <dgm:cxnLst>
    <dgm:cxn modelId="{52CA7F08-B538-4A5B-A43D-1ED5CAFD9CB1}" type="presOf" srcId="{87E43297-4967-4542-98C0-45FC786B1A5C}" destId="{E02570F4-E40F-4856-ACA7-D9E04D3E381D}" srcOrd="0" destOrd="0" presId="urn:microsoft.com/office/officeart/2018/5/layout/CenteredIconLabelDescriptionList"/>
    <dgm:cxn modelId="{84E9911C-5E5C-4BBF-BA97-67988627F99E}" type="presOf" srcId="{30A05B5E-9B3D-4DDC-8B5C-98B5F1677473}" destId="{9617DECC-C0CF-4035-9972-DDFD9A80EC83}" srcOrd="0" destOrd="0" presId="urn:microsoft.com/office/officeart/2018/5/layout/CenteredIconLabelDescriptionList"/>
    <dgm:cxn modelId="{DC46492B-6A7F-4E0C-B707-4C27156778BA}" type="presOf" srcId="{64FEA02A-5C27-436E-B821-03EA988AE246}" destId="{0D13AA5E-79F3-4F37-BE2A-717C597FA6DF}" srcOrd="0" destOrd="0" presId="urn:microsoft.com/office/officeart/2018/5/layout/CenteredIconLabelDescriptionList"/>
    <dgm:cxn modelId="{F3DA294B-242A-4723-BCCE-D441F0567344}" srcId="{30A05B5E-9B3D-4DDC-8B5C-98B5F1677473}" destId="{64FEA02A-5C27-436E-B821-03EA988AE246}" srcOrd="0" destOrd="0" parTransId="{273122D9-9518-4AE1-B8B4-ACF9541D96C5}" sibTransId="{376AB016-BF2D-4B10-A911-7755AA2AB8E0}"/>
    <dgm:cxn modelId="{45B69B79-E5C1-4B25-95A1-D66BC61EC2E3}" type="presOf" srcId="{7A6E6485-7461-4F78-9DD3-83838B96331B}" destId="{3559D3A1-A26E-4B65-BDE1-EB75CAD97753}" srcOrd="0" destOrd="0" presId="urn:microsoft.com/office/officeart/2018/5/layout/CenteredIconLabelDescriptionList"/>
    <dgm:cxn modelId="{8E0E6A8B-1189-4B87-A566-84359C2397D9}" srcId="{87E43297-4967-4542-98C0-45FC786B1A5C}" destId="{30A05B5E-9B3D-4DDC-8B5C-98B5F1677473}" srcOrd="0" destOrd="0" parTransId="{AE56FC23-1D91-40A9-89D3-90C82E70556F}" sibTransId="{F7BC5B2F-A8A3-444C-A1E4-3F89EF93A378}"/>
    <dgm:cxn modelId="{4B465996-F9C4-4A27-9854-B011D06035D5}" srcId="{7A6E6485-7461-4F78-9DD3-83838B96331B}" destId="{65A1EE25-230A-4D5F-AA50-C48ED568E86F}" srcOrd="0" destOrd="0" parTransId="{90D44B56-E3BE-4F2B-A177-10A3AF831DE3}" sibTransId="{26F51765-DA07-4A1A-A866-0AE0823832B5}"/>
    <dgm:cxn modelId="{F24CBEC2-F621-48A1-81D2-18E45947D23C}" type="presOf" srcId="{65A1EE25-230A-4D5F-AA50-C48ED568E86F}" destId="{035F5DC5-C210-4E4E-899E-AE6F38A514D7}" srcOrd="0" destOrd="0" presId="urn:microsoft.com/office/officeart/2018/5/layout/CenteredIconLabelDescriptionList"/>
    <dgm:cxn modelId="{6F43FDCB-91A6-4F16-AE43-7C15E655954E}" srcId="{87E43297-4967-4542-98C0-45FC786B1A5C}" destId="{7A6E6485-7461-4F78-9DD3-83838B96331B}" srcOrd="1" destOrd="0" parTransId="{73556D8C-57B4-4DF9-AC6D-FD9787AFA4FD}" sibTransId="{F20C64EE-76F8-49F7-83C4-C1C5CA15BE42}"/>
    <dgm:cxn modelId="{AE156575-2933-4D54-B3D1-ED624AC471B8}" type="presParOf" srcId="{E02570F4-E40F-4856-ACA7-D9E04D3E381D}" destId="{EC0B7768-BC88-4B58-A1BD-3CD0A4519E3D}" srcOrd="0" destOrd="0" presId="urn:microsoft.com/office/officeart/2018/5/layout/CenteredIconLabelDescriptionList"/>
    <dgm:cxn modelId="{919354E7-A66F-48DB-B20E-B2BE81D7121B}" type="presParOf" srcId="{EC0B7768-BC88-4B58-A1BD-3CD0A4519E3D}" destId="{7197D37E-D390-4C5A-952D-AE0980E5006D}" srcOrd="0" destOrd="0" presId="urn:microsoft.com/office/officeart/2018/5/layout/CenteredIconLabelDescriptionList"/>
    <dgm:cxn modelId="{75171238-4EBC-4451-8C9D-CF8CA4B83790}" type="presParOf" srcId="{EC0B7768-BC88-4B58-A1BD-3CD0A4519E3D}" destId="{4904C8FA-5271-4BAE-8C94-888C9BC05017}" srcOrd="1" destOrd="0" presId="urn:microsoft.com/office/officeart/2018/5/layout/CenteredIconLabelDescriptionList"/>
    <dgm:cxn modelId="{8CDE9E7F-F986-42D9-A3EE-718C83C628CE}" type="presParOf" srcId="{EC0B7768-BC88-4B58-A1BD-3CD0A4519E3D}" destId="{9617DECC-C0CF-4035-9972-DDFD9A80EC83}" srcOrd="2" destOrd="0" presId="urn:microsoft.com/office/officeart/2018/5/layout/CenteredIconLabelDescriptionList"/>
    <dgm:cxn modelId="{587A713C-3AA9-40D4-A7CC-274FCCF10655}" type="presParOf" srcId="{EC0B7768-BC88-4B58-A1BD-3CD0A4519E3D}" destId="{F081F884-99F2-45D3-8EDF-7FE89E2B33A5}" srcOrd="3" destOrd="0" presId="urn:microsoft.com/office/officeart/2018/5/layout/CenteredIconLabelDescriptionList"/>
    <dgm:cxn modelId="{806D1C63-D3E1-4DF5-AC5F-EE09D12DE69B}" type="presParOf" srcId="{EC0B7768-BC88-4B58-A1BD-3CD0A4519E3D}" destId="{0D13AA5E-79F3-4F37-BE2A-717C597FA6DF}" srcOrd="4" destOrd="0" presId="urn:microsoft.com/office/officeart/2018/5/layout/CenteredIconLabelDescriptionList"/>
    <dgm:cxn modelId="{23E4DC5F-264D-4E77-A1E6-A43292A06B97}" type="presParOf" srcId="{E02570F4-E40F-4856-ACA7-D9E04D3E381D}" destId="{D5B70EE6-761E-470E-9E64-FEFB61A691AF}" srcOrd="1" destOrd="0" presId="urn:microsoft.com/office/officeart/2018/5/layout/CenteredIconLabelDescriptionList"/>
    <dgm:cxn modelId="{724AEB10-1A64-46F0-991D-FF68DB61D0E9}" type="presParOf" srcId="{E02570F4-E40F-4856-ACA7-D9E04D3E381D}" destId="{99C04EFC-512F-4012-AC75-ED1E81AA1894}" srcOrd="2" destOrd="0" presId="urn:microsoft.com/office/officeart/2018/5/layout/CenteredIconLabelDescriptionList"/>
    <dgm:cxn modelId="{91BC9D19-61D7-4464-AC1B-2387B08E78C0}" type="presParOf" srcId="{99C04EFC-512F-4012-AC75-ED1E81AA1894}" destId="{1D00D890-2077-4B9F-89DF-1B22E202B9C0}" srcOrd="0" destOrd="0" presId="urn:microsoft.com/office/officeart/2018/5/layout/CenteredIconLabelDescriptionList"/>
    <dgm:cxn modelId="{055F3AB1-C7E4-4E5A-ADA9-332E89382C88}" type="presParOf" srcId="{99C04EFC-512F-4012-AC75-ED1E81AA1894}" destId="{26B29868-62A5-4541-B938-788EA49E7E94}" srcOrd="1" destOrd="0" presId="urn:microsoft.com/office/officeart/2018/5/layout/CenteredIconLabelDescriptionList"/>
    <dgm:cxn modelId="{4F51AE98-180E-414C-8D9F-B48D48B823EF}" type="presParOf" srcId="{99C04EFC-512F-4012-AC75-ED1E81AA1894}" destId="{3559D3A1-A26E-4B65-BDE1-EB75CAD97753}" srcOrd="2" destOrd="0" presId="urn:microsoft.com/office/officeart/2018/5/layout/CenteredIconLabelDescriptionList"/>
    <dgm:cxn modelId="{B4A00D5E-F264-47CA-A7CD-4322902235BF}" type="presParOf" srcId="{99C04EFC-512F-4012-AC75-ED1E81AA1894}" destId="{ED9E98BF-7E53-4BC2-B026-393DB810B508}" srcOrd="3" destOrd="0" presId="urn:microsoft.com/office/officeart/2018/5/layout/CenteredIconLabelDescriptionList"/>
    <dgm:cxn modelId="{DD6AF588-992C-4913-9691-4EE8020C2457}" type="presParOf" srcId="{99C04EFC-512F-4012-AC75-ED1E81AA1894}" destId="{035F5DC5-C210-4E4E-899E-AE6F38A514D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9/3/layout/Horizontal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Socket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AI analysis</a:t>
          </a:r>
          <a:br>
            <a:rPr lang="en-US" dirty="0"/>
          </a:br>
          <a:r>
            <a:rPr lang="en-US" dirty="0"/>
            <a:t>(Yolo v5)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/>
      <dgm:t>
        <a:bodyPr/>
        <a:lstStyle/>
        <a:p>
          <a:r>
            <a:rPr lang="en-US" dirty="0"/>
            <a:t>Software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4674D6FD-7CBF-4427-8471-D1C17C7F039F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dirty="0"/>
            <a:t>Android App</a:t>
          </a:r>
          <a:br>
            <a:rPr lang="en-US" dirty="0"/>
          </a:br>
          <a:r>
            <a:rPr lang="en-US" dirty="0"/>
            <a:t>(Java code)</a:t>
          </a:r>
          <a:endParaRPr lang="LID4096" dirty="0"/>
        </a:p>
      </dgm:t>
    </dgm:pt>
    <dgm:pt modelId="{C3EDF68C-1C0D-4F95-A366-B811DE2F206E}" type="parTrans" cxnId="{05A8AF56-301C-4FF7-8524-6F5C7765C17E}">
      <dgm:prSet/>
      <dgm:spPr/>
      <dgm:t>
        <a:bodyPr/>
        <a:lstStyle/>
        <a:p>
          <a:endParaRPr lang="LID4096"/>
        </a:p>
      </dgm:t>
    </dgm:pt>
    <dgm:pt modelId="{788EA52C-4B17-4ECB-8A84-437BFA6D1D9F}" type="sibTrans" cxnId="{05A8AF56-301C-4FF7-8524-6F5C7765C17E}">
      <dgm:prSet/>
      <dgm:spPr/>
      <dgm:t>
        <a:bodyPr/>
        <a:lstStyle/>
        <a:p>
          <a:endParaRPr lang="LID4096"/>
        </a:p>
      </dgm:t>
    </dgm:pt>
    <dgm:pt modelId="{3FB200A9-82D7-4B31-A4D4-90A7D3A9AE0D}">
      <dgm:prSet phldrT="[文本]"/>
      <dgm:spPr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Send data from Thermal Camera</a:t>
          </a:r>
          <a:endParaRPr lang="LID4096" dirty="0"/>
        </a:p>
      </dgm:t>
    </dgm:pt>
    <dgm:pt modelId="{D030CDAE-099B-4778-9605-0516C71DD23B}" type="parTrans" cxnId="{B03E3968-7562-460C-A9E5-5CC5AED336D9}">
      <dgm:prSet/>
      <dgm:spPr/>
      <dgm:t>
        <a:bodyPr/>
        <a:lstStyle/>
        <a:p>
          <a:endParaRPr lang="LID4096"/>
        </a:p>
      </dgm:t>
    </dgm:pt>
    <dgm:pt modelId="{97B57FAD-9553-4E05-85EB-11AB644F979F}" type="sibTrans" cxnId="{B03E3968-7562-460C-A9E5-5CC5AED336D9}">
      <dgm:prSet/>
      <dgm:spPr/>
      <dgm:t>
        <a:bodyPr/>
        <a:lstStyle/>
        <a:p>
          <a:endParaRPr lang="LID4096"/>
        </a:p>
      </dgm:t>
    </dgm:pt>
    <dgm:pt modelId="{FD619DFF-9AC3-4339-848A-BF4098C7682A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PC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Jupyter</a:t>
          </a:r>
          <a:r>
            <a:rPr lang="en-US" dirty="0"/>
            <a:t> Notebook)</a:t>
          </a:r>
          <a:endParaRPr lang="LID4096" dirty="0"/>
        </a:p>
      </dgm:t>
    </dgm:pt>
    <dgm:pt modelId="{64963DF1-6040-42BF-8D8C-12244E96E056}" type="parTrans" cxnId="{4D8CDDB1-5681-492C-ABAA-E4593A8B6A44}">
      <dgm:prSet/>
      <dgm:spPr/>
      <dgm:t>
        <a:bodyPr/>
        <a:lstStyle/>
        <a:p>
          <a:endParaRPr lang="LID4096"/>
        </a:p>
      </dgm:t>
    </dgm:pt>
    <dgm:pt modelId="{986D6E17-0B9D-454D-AAAE-C9CA7852FAC8}" type="sibTrans" cxnId="{4D8CDDB1-5681-492C-ABAA-E4593A8B6A44}">
      <dgm:prSet/>
      <dgm:spPr/>
      <dgm:t>
        <a:bodyPr/>
        <a:lstStyle/>
        <a:p>
          <a:endParaRPr lang="LID4096"/>
        </a:p>
      </dgm:t>
    </dgm:pt>
    <dgm:pt modelId="{25BA8EA3-3C50-4262-B5AB-D87CFE48DF9B}">
      <dgm:prSet phldrT="[文本]"/>
      <dgm:spPr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Get data</a:t>
          </a:r>
          <a:endParaRPr lang="LID4096" dirty="0"/>
        </a:p>
      </dgm:t>
    </dgm:pt>
    <dgm:pt modelId="{E0679E98-0F8A-4EFE-9CD6-5E9A685DD8F5}" type="parTrans" cxnId="{575BCDF0-4266-4084-B011-A57CCBBEF5B0}">
      <dgm:prSet/>
      <dgm:spPr/>
      <dgm:t>
        <a:bodyPr/>
        <a:lstStyle/>
        <a:p>
          <a:endParaRPr lang="LID4096"/>
        </a:p>
      </dgm:t>
    </dgm:pt>
    <dgm:pt modelId="{048DC948-4B47-4FE5-AEC8-0E94D74EE9C5}" type="sibTrans" cxnId="{575BCDF0-4266-4084-B011-A57CCBBEF5B0}">
      <dgm:prSet/>
      <dgm:spPr/>
      <dgm:t>
        <a:bodyPr/>
        <a:lstStyle/>
        <a:p>
          <a:endParaRPr lang="LID4096"/>
        </a:p>
      </dgm:t>
    </dgm:pt>
    <dgm:pt modelId="{12BA258D-9DEC-4AF3-A126-02CD8592F3E7}">
      <dgm:prSet phldrT="[文本]"/>
      <dgm:spPr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  <a:endParaRPr lang="LID4096" dirty="0"/>
        </a:p>
      </dgm:t>
    </dgm:pt>
    <dgm:pt modelId="{4D7E5E8F-110B-4ACC-91AC-EE20B69BFBFE}" type="parTrans" cxnId="{852F611E-DB9A-4D39-8198-6BD4162E0765}">
      <dgm:prSet/>
      <dgm:spPr/>
      <dgm:t>
        <a:bodyPr/>
        <a:lstStyle/>
        <a:p>
          <a:endParaRPr lang="LID4096"/>
        </a:p>
      </dgm:t>
    </dgm:pt>
    <dgm:pt modelId="{B2E74117-2897-42CB-BE90-4442E4AF5162}" type="sibTrans" cxnId="{852F611E-DB9A-4D39-8198-6BD4162E0765}">
      <dgm:prSet/>
      <dgm:spPr/>
      <dgm:t>
        <a:bodyPr/>
        <a:lstStyle/>
        <a:p>
          <a:endParaRPr lang="LID4096"/>
        </a:p>
      </dgm:t>
    </dgm:pt>
    <dgm:pt modelId="{986ADF10-CE83-4899-B053-9C591ACD5222}">
      <dgm:prSet phldrT="[文本]"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F12D90C-4A1E-4519-9821-93B61CC31934}" type="parTrans" cxnId="{811B1A12-CCE8-4AFE-B7D7-AD338B5F95A3}">
      <dgm:prSet/>
      <dgm:spPr/>
      <dgm:t>
        <a:bodyPr/>
        <a:lstStyle/>
        <a:p>
          <a:endParaRPr lang="LID4096"/>
        </a:p>
      </dgm:t>
    </dgm:pt>
    <dgm:pt modelId="{1B51FB8D-DBA9-413E-91F9-053A9ED25E60}" type="sibTrans" cxnId="{811B1A12-CCE8-4AFE-B7D7-AD338B5F95A3}">
      <dgm:prSet/>
      <dgm:spPr/>
      <dgm:t>
        <a:bodyPr/>
        <a:lstStyle/>
        <a:p>
          <a:endParaRPr lang="LID4096"/>
        </a:p>
      </dgm:t>
    </dgm:pt>
    <dgm:pt modelId="{0DCB1EE9-5058-41C2-B2BD-F3285B60AF2B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Algorithms </a:t>
          </a:r>
          <a:endParaRPr lang="LID4096" dirty="0"/>
        </a:p>
      </dgm:t>
    </dgm:pt>
    <dgm:pt modelId="{34A935BF-E23E-40E3-9085-C4AF79CA1468}" type="parTrans" cxnId="{016F6858-9C47-43B4-B35C-68C68FF0F816}">
      <dgm:prSet/>
      <dgm:spPr/>
      <dgm:t>
        <a:bodyPr/>
        <a:lstStyle/>
        <a:p>
          <a:endParaRPr lang="LID4096"/>
        </a:p>
      </dgm:t>
    </dgm:pt>
    <dgm:pt modelId="{C0B69A24-5516-470A-A7EE-7EEA381E9734}" type="sibTrans" cxnId="{016F6858-9C47-43B4-B35C-68C68FF0F816}">
      <dgm:prSet/>
      <dgm:spPr/>
      <dgm:t>
        <a:bodyPr/>
        <a:lstStyle/>
        <a:p>
          <a:endParaRPr lang="LID4096"/>
        </a:p>
      </dgm:t>
    </dgm:pt>
    <dgm:pt modelId="{5D798CE7-4B8E-4915-8BB0-BA2C63CC72F6}">
      <dgm:prSet phldrT="[文本]"/>
      <dgm:spPr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</a:gradFill>
      </dgm:spPr>
      <dgm:t>
        <a:bodyPr/>
        <a:lstStyle/>
        <a:p>
          <a:r>
            <a:rPr lang="en-US" dirty="0"/>
            <a:t>Detection</a:t>
          </a:r>
          <a:endParaRPr lang="LID4096" dirty="0"/>
        </a:p>
      </dgm:t>
    </dgm:pt>
    <dgm:pt modelId="{3266B250-776A-42EB-9AB4-A2EF9224D748}" type="parTrans" cxnId="{0E86ECB9-26AC-46B4-AD65-4FC1A1C21296}">
      <dgm:prSet/>
      <dgm:spPr/>
      <dgm:t>
        <a:bodyPr/>
        <a:lstStyle/>
        <a:p>
          <a:endParaRPr lang="LID4096"/>
        </a:p>
      </dgm:t>
    </dgm:pt>
    <dgm:pt modelId="{7F2725EF-7FE1-4139-9EA9-9EAD3B5FEFA4}" type="sibTrans" cxnId="{0E86ECB9-26AC-46B4-AD65-4FC1A1C21296}">
      <dgm:prSet/>
      <dgm:spPr/>
      <dgm:t>
        <a:bodyPr/>
        <a:lstStyle/>
        <a:p>
          <a:endParaRPr lang="LID4096"/>
        </a:p>
      </dgm:t>
    </dgm:pt>
    <dgm:pt modelId="{EC689AA1-F07C-41C4-B0DD-30FBDC6E93E9}">
      <dgm:prSet/>
      <dgm:spPr>
        <a:gradFill rotWithShape="0">
          <a:gsLst>
            <a:gs pos="0">
              <a:schemeClr val="accent4"/>
            </a:gs>
            <a:gs pos="50000">
              <a:schemeClr val="accent4">
                <a:lumMod val="81000"/>
              </a:schemeClr>
            </a:gs>
            <a:gs pos="100000">
              <a:schemeClr val="accent4">
                <a:lumMod val="56000"/>
              </a:schemeClr>
            </a:gs>
          </a:gsLst>
        </a:gradFill>
      </dgm:spPr>
      <dgm:t>
        <a:bodyPr/>
        <a:lstStyle/>
        <a:p>
          <a:r>
            <a:rPr lang="en-US" dirty="0"/>
            <a:t>IoT Automation</a:t>
          </a:r>
          <a:endParaRPr lang="LID4096" dirty="0"/>
        </a:p>
      </dgm:t>
    </dgm:pt>
    <dgm:pt modelId="{F4C002CE-89AA-47D9-A8D0-8B0F0F868F13}" type="parTrans" cxnId="{3138F3B1-D9EA-4ED2-AED7-00260C7A6570}">
      <dgm:prSet/>
      <dgm:spPr/>
      <dgm:t>
        <a:bodyPr/>
        <a:lstStyle/>
        <a:p>
          <a:endParaRPr lang="LID4096"/>
        </a:p>
      </dgm:t>
    </dgm:pt>
    <dgm:pt modelId="{B5B8F5F4-7906-47BF-BDA3-807AECBBE21B}" type="sibTrans" cxnId="{3138F3B1-D9EA-4ED2-AED7-00260C7A6570}">
      <dgm:prSet/>
      <dgm:spPr/>
      <dgm:t>
        <a:bodyPr/>
        <a:lstStyle/>
        <a:p>
          <a:endParaRPr lang="LID4096"/>
        </a:p>
      </dgm:t>
    </dgm:pt>
    <dgm:pt modelId="{A6E8B5F0-AD69-4951-B58F-CE57CA3626B8}" type="pres">
      <dgm:prSet presAssocID="{C899F6CC-AF34-4882-B73D-339BD720BBA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6343C0-EB0A-467C-A740-9E9DB104C88E}" type="pres">
      <dgm:prSet presAssocID="{9B27C739-7C64-4439-9A31-1EBB775E1272}" presName="hierRoot1" presStyleCnt="0">
        <dgm:presLayoutVars>
          <dgm:hierBranch val="init"/>
        </dgm:presLayoutVars>
      </dgm:prSet>
      <dgm:spPr/>
    </dgm:pt>
    <dgm:pt modelId="{A13F6C9C-4365-44CC-A7B5-660D2ECB635F}" type="pres">
      <dgm:prSet presAssocID="{9B27C739-7C64-4439-9A31-1EBB775E1272}" presName="rootComposite1" presStyleCnt="0"/>
      <dgm:spPr/>
    </dgm:pt>
    <dgm:pt modelId="{149F8DBE-9FD1-4313-B0A5-B14D1FC90DF7}" type="pres">
      <dgm:prSet presAssocID="{9B27C739-7C64-4439-9A31-1EBB775E1272}" presName="rootText1" presStyleLbl="node0" presStyleIdx="0" presStyleCnt="2">
        <dgm:presLayoutVars>
          <dgm:chPref val="3"/>
        </dgm:presLayoutVars>
      </dgm:prSet>
      <dgm:spPr/>
    </dgm:pt>
    <dgm:pt modelId="{843FC1CC-EA69-476B-A840-22A387F9FE94}" type="pres">
      <dgm:prSet presAssocID="{9B27C739-7C64-4439-9A31-1EBB775E1272}" presName="rootConnector1" presStyleLbl="node1" presStyleIdx="0" presStyleCnt="0"/>
      <dgm:spPr/>
    </dgm:pt>
    <dgm:pt modelId="{444EAF4C-5644-4E13-8D7D-1320EA8DE30B}" type="pres">
      <dgm:prSet presAssocID="{9B27C739-7C64-4439-9A31-1EBB775E1272}" presName="hierChild2" presStyleCnt="0"/>
      <dgm:spPr/>
    </dgm:pt>
    <dgm:pt modelId="{24004745-D605-4D9D-914D-F34832BCC4BE}" type="pres">
      <dgm:prSet presAssocID="{D5DD7414-1C44-493B-B37E-EBE397C4260C}" presName="Name64" presStyleLbl="parChTrans1D2" presStyleIdx="0" presStyleCnt="2"/>
      <dgm:spPr/>
    </dgm:pt>
    <dgm:pt modelId="{F2361B59-AFD1-4F27-8E6A-8C5B9119E411}" type="pres">
      <dgm:prSet presAssocID="{3E6F82A3-F9FB-4115-AF16-052DF37EC05A}" presName="hierRoot2" presStyleCnt="0">
        <dgm:presLayoutVars>
          <dgm:hierBranch val="init"/>
        </dgm:presLayoutVars>
      </dgm:prSet>
      <dgm:spPr/>
    </dgm:pt>
    <dgm:pt modelId="{E39CD068-F085-474A-B370-BB687FE58616}" type="pres">
      <dgm:prSet presAssocID="{3E6F82A3-F9FB-4115-AF16-052DF37EC05A}" presName="rootComposite" presStyleCnt="0"/>
      <dgm:spPr/>
    </dgm:pt>
    <dgm:pt modelId="{E138A2B0-A8B7-4B3F-9453-02EF63E30046}" type="pres">
      <dgm:prSet presAssocID="{3E6F82A3-F9FB-4115-AF16-052DF37EC05A}" presName="rootText" presStyleLbl="node2" presStyleIdx="0" presStyleCnt="2" custLinFactY="-399" custLinFactNeighborX="-2450" custLinFactNeighborY="-100000">
        <dgm:presLayoutVars>
          <dgm:chPref val="3"/>
        </dgm:presLayoutVars>
      </dgm:prSet>
      <dgm:spPr/>
    </dgm:pt>
    <dgm:pt modelId="{78A54ADC-76CA-4763-AF68-500F7BEB7A19}" type="pres">
      <dgm:prSet presAssocID="{3E6F82A3-F9FB-4115-AF16-052DF37EC05A}" presName="rootConnector" presStyleLbl="node2" presStyleIdx="0" presStyleCnt="2"/>
      <dgm:spPr/>
    </dgm:pt>
    <dgm:pt modelId="{2E7C70C7-2814-4F7A-9148-6AA8ECFD17A9}" type="pres">
      <dgm:prSet presAssocID="{3E6F82A3-F9FB-4115-AF16-052DF37EC05A}" presName="hierChild4" presStyleCnt="0"/>
      <dgm:spPr/>
    </dgm:pt>
    <dgm:pt modelId="{70A40F1E-E074-44F9-8EC3-BD4A0219E2B2}" type="pres">
      <dgm:prSet presAssocID="{C3EDF68C-1C0D-4F95-A366-B811DE2F206E}" presName="Name64" presStyleLbl="parChTrans1D3" presStyleIdx="0" presStyleCnt="4"/>
      <dgm:spPr/>
    </dgm:pt>
    <dgm:pt modelId="{3C3A4684-8AE7-4AB3-BF3B-E4B6F42ADF6F}" type="pres">
      <dgm:prSet presAssocID="{4674D6FD-7CBF-4427-8471-D1C17C7F039F}" presName="hierRoot2" presStyleCnt="0">
        <dgm:presLayoutVars>
          <dgm:hierBranch val="init"/>
        </dgm:presLayoutVars>
      </dgm:prSet>
      <dgm:spPr/>
    </dgm:pt>
    <dgm:pt modelId="{D31C12AC-BE48-4807-B6D9-7CFAED645AE7}" type="pres">
      <dgm:prSet presAssocID="{4674D6FD-7CBF-4427-8471-D1C17C7F039F}" presName="rootComposite" presStyleCnt="0"/>
      <dgm:spPr/>
    </dgm:pt>
    <dgm:pt modelId="{FA4F52AC-0597-4B0C-9822-76C8C8CA65FE}" type="pres">
      <dgm:prSet presAssocID="{4674D6FD-7CBF-4427-8471-D1C17C7F039F}" presName="rootText" presStyleLbl="node3" presStyleIdx="0" presStyleCnt="4" custLinFactY="-26073" custLinFactNeighborX="2858" custLinFactNeighborY="-100000">
        <dgm:presLayoutVars>
          <dgm:chPref val="3"/>
        </dgm:presLayoutVars>
      </dgm:prSet>
      <dgm:spPr/>
    </dgm:pt>
    <dgm:pt modelId="{38542641-FF70-44A2-9A1E-F5199C850055}" type="pres">
      <dgm:prSet presAssocID="{4674D6FD-7CBF-4427-8471-D1C17C7F039F}" presName="rootConnector" presStyleLbl="node3" presStyleIdx="0" presStyleCnt="4"/>
      <dgm:spPr/>
    </dgm:pt>
    <dgm:pt modelId="{6F22F037-81D9-4A11-88AA-5F5BC7D27481}" type="pres">
      <dgm:prSet presAssocID="{4674D6FD-7CBF-4427-8471-D1C17C7F039F}" presName="hierChild4" presStyleCnt="0"/>
      <dgm:spPr/>
    </dgm:pt>
    <dgm:pt modelId="{F5D031AE-38A7-4220-A7DC-4B2402CE5EFD}" type="pres">
      <dgm:prSet presAssocID="{D030CDAE-099B-4778-9605-0516C71DD23B}" presName="Name64" presStyleLbl="parChTrans1D4" presStyleIdx="0" presStyleCnt="4"/>
      <dgm:spPr/>
    </dgm:pt>
    <dgm:pt modelId="{0E76A88A-99EB-4926-A88E-8704E6A4ADAC}" type="pres">
      <dgm:prSet presAssocID="{3FB200A9-82D7-4B31-A4D4-90A7D3A9AE0D}" presName="hierRoot2" presStyleCnt="0">
        <dgm:presLayoutVars>
          <dgm:hierBranch val="init"/>
        </dgm:presLayoutVars>
      </dgm:prSet>
      <dgm:spPr/>
    </dgm:pt>
    <dgm:pt modelId="{0D24E91B-51E1-4E32-BB4C-2B2AF4863197}" type="pres">
      <dgm:prSet presAssocID="{3FB200A9-82D7-4B31-A4D4-90A7D3A9AE0D}" presName="rootComposite" presStyleCnt="0"/>
      <dgm:spPr/>
    </dgm:pt>
    <dgm:pt modelId="{1A003393-5DE6-482E-98D9-9092802B28A0}" type="pres">
      <dgm:prSet presAssocID="{3FB200A9-82D7-4B31-A4D4-90A7D3A9AE0D}" presName="rootText" presStyleLbl="node4" presStyleIdx="0" presStyleCnt="4" custLinFactY="-26073" custLinFactNeighborX="5774" custLinFactNeighborY="-100000">
        <dgm:presLayoutVars>
          <dgm:chPref val="3"/>
        </dgm:presLayoutVars>
      </dgm:prSet>
      <dgm:spPr/>
    </dgm:pt>
    <dgm:pt modelId="{BE87DE0D-F983-44FA-9B1A-1C270626C5EA}" type="pres">
      <dgm:prSet presAssocID="{3FB200A9-82D7-4B31-A4D4-90A7D3A9AE0D}" presName="rootConnector" presStyleLbl="node4" presStyleIdx="0" presStyleCnt="4"/>
      <dgm:spPr/>
    </dgm:pt>
    <dgm:pt modelId="{19458CD8-2B38-4A37-AD83-39F53A50B9C6}" type="pres">
      <dgm:prSet presAssocID="{3FB200A9-82D7-4B31-A4D4-90A7D3A9AE0D}" presName="hierChild4" presStyleCnt="0"/>
      <dgm:spPr/>
    </dgm:pt>
    <dgm:pt modelId="{5939B9C6-52D7-4ACD-B8F3-07E4890E7EC4}" type="pres">
      <dgm:prSet presAssocID="{3FB200A9-82D7-4B31-A4D4-90A7D3A9AE0D}" presName="hierChild5" presStyleCnt="0"/>
      <dgm:spPr/>
    </dgm:pt>
    <dgm:pt modelId="{B08A3702-B91C-484F-8606-8D57453EF043}" type="pres">
      <dgm:prSet presAssocID="{4674D6FD-7CBF-4427-8471-D1C17C7F039F}" presName="hierChild5" presStyleCnt="0"/>
      <dgm:spPr/>
    </dgm:pt>
    <dgm:pt modelId="{535583E6-774F-4B98-A68F-5D21DE29D04B}" type="pres">
      <dgm:prSet presAssocID="{64963DF1-6040-42BF-8D8C-12244E96E056}" presName="Name64" presStyleLbl="parChTrans1D3" presStyleIdx="1" presStyleCnt="4"/>
      <dgm:spPr/>
    </dgm:pt>
    <dgm:pt modelId="{0E97F07C-C625-4F4E-90F1-68FB06F567DA}" type="pres">
      <dgm:prSet presAssocID="{FD619DFF-9AC3-4339-848A-BF4098C7682A}" presName="hierRoot2" presStyleCnt="0">
        <dgm:presLayoutVars>
          <dgm:hierBranch val="init"/>
        </dgm:presLayoutVars>
      </dgm:prSet>
      <dgm:spPr/>
    </dgm:pt>
    <dgm:pt modelId="{057CF475-37DD-4725-B7CD-7A27704B6F38}" type="pres">
      <dgm:prSet presAssocID="{FD619DFF-9AC3-4339-848A-BF4098C7682A}" presName="rootComposite" presStyleCnt="0"/>
      <dgm:spPr/>
    </dgm:pt>
    <dgm:pt modelId="{3E8FB2AB-CAAC-4487-A131-460E5CA48119}" type="pres">
      <dgm:prSet presAssocID="{FD619DFF-9AC3-4339-848A-BF4098C7682A}" presName="rootText" presStyleLbl="node3" presStyleIdx="1" presStyleCnt="4" custLinFactNeighborX="-632" custLinFactNeighborY="-72746">
        <dgm:presLayoutVars>
          <dgm:chPref val="3"/>
        </dgm:presLayoutVars>
      </dgm:prSet>
      <dgm:spPr/>
    </dgm:pt>
    <dgm:pt modelId="{A1195649-F447-4044-BE8E-CAC7A6856305}" type="pres">
      <dgm:prSet presAssocID="{FD619DFF-9AC3-4339-848A-BF4098C7682A}" presName="rootConnector" presStyleLbl="node3" presStyleIdx="1" presStyleCnt="4"/>
      <dgm:spPr/>
    </dgm:pt>
    <dgm:pt modelId="{70CA324D-D4F0-4B1E-B26E-14C146F58EE2}" type="pres">
      <dgm:prSet presAssocID="{FD619DFF-9AC3-4339-848A-BF4098C7682A}" presName="hierChild4" presStyleCnt="0"/>
      <dgm:spPr/>
    </dgm:pt>
    <dgm:pt modelId="{FC4F5C29-0F48-46FA-A3AA-A60B342174BE}" type="pres">
      <dgm:prSet presAssocID="{E0679E98-0F8A-4EFE-9CD6-5E9A685DD8F5}" presName="Name64" presStyleLbl="parChTrans1D4" presStyleIdx="1" presStyleCnt="4"/>
      <dgm:spPr/>
    </dgm:pt>
    <dgm:pt modelId="{12CBE91B-BDC0-46A8-971C-154153ABFDC8}" type="pres">
      <dgm:prSet presAssocID="{25BA8EA3-3C50-4262-B5AB-D87CFE48DF9B}" presName="hierRoot2" presStyleCnt="0">
        <dgm:presLayoutVars>
          <dgm:hierBranch val="init"/>
        </dgm:presLayoutVars>
      </dgm:prSet>
      <dgm:spPr/>
    </dgm:pt>
    <dgm:pt modelId="{8DC22D05-24A2-4971-B200-A45B33A0A70E}" type="pres">
      <dgm:prSet presAssocID="{25BA8EA3-3C50-4262-B5AB-D87CFE48DF9B}" presName="rootComposite" presStyleCnt="0"/>
      <dgm:spPr/>
    </dgm:pt>
    <dgm:pt modelId="{FB58E212-71FD-421D-A819-C327630C1C56}" type="pres">
      <dgm:prSet presAssocID="{25BA8EA3-3C50-4262-B5AB-D87CFE48DF9B}" presName="rootText" presStyleLbl="node4" presStyleIdx="1" presStyleCnt="4" custLinFactNeighborX="2508" custLinFactNeighborY="-72746">
        <dgm:presLayoutVars>
          <dgm:chPref val="3"/>
        </dgm:presLayoutVars>
      </dgm:prSet>
      <dgm:spPr/>
    </dgm:pt>
    <dgm:pt modelId="{81BC3BBC-AE83-4B09-9444-631B5AEF5373}" type="pres">
      <dgm:prSet presAssocID="{25BA8EA3-3C50-4262-B5AB-D87CFE48DF9B}" presName="rootConnector" presStyleLbl="node4" presStyleIdx="1" presStyleCnt="4"/>
      <dgm:spPr/>
    </dgm:pt>
    <dgm:pt modelId="{F9848075-7666-407C-8413-AF4A66AB6DB9}" type="pres">
      <dgm:prSet presAssocID="{25BA8EA3-3C50-4262-B5AB-D87CFE48DF9B}" presName="hierChild4" presStyleCnt="0"/>
      <dgm:spPr/>
    </dgm:pt>
    <dgm:pt modelId="{7921BC2E-1526-4FEE-8E3E-48A945F765A7}" type="pres">
      <dgm:prSet presAssocID="{4D7E5E8F-110B-4ACC-91AC-EE20B69BFBFE}" presName="Name64" presStyleLbl="parChTrans1D4" presStyleIdx="2" presStyleCnt="4"/>
      <dgm:spPr/>
    </dgm:pt>
    <dgm:pt modelId="{3BEE247E-0E07-418D-869C-882A24529BB7}" type="pres">
      <dgm:prSet presAssocID="{12BA258D-9DEC-4AF3-A126-02CD8592F3E7}" presName="hierRoot2" presStyleCnt="0">
        <dgm:presLayoutVars>
          <dgm:hierBranch val="init"/>
        </dgm:presLayoutVars>
      </dgm:prSet>
      <dgm:spPr/>
    </dgm:pt>
    <dgm:pt modelId="{5DCF441D-4850-4630-8E3B-E3078153D4A8}" type="pres">
      <dgm:prSet presAssocID="{12BA258D-9DEC-4AF3-A126-02CD8592F3E7}" presName="rootComposite" presStyleCnt="0"/>
      <dgm:spPr/>
    </dgm:pt>
    <dgm:pt modelId="{A9FAA9A9-FC69-4618-A446-0F661F1B9F51}" type="pres">
      <dgm:prSet presAssocID="{12BA258D-9DEC-4AF3-A126-02CD8592F3E7}" presName="rootText" presStyleLbl="node4" presStyleIdx="2" presStyleCnt="4" custLinFactX="-79200" custLinFactY="33190" custLinFactNeighborX="-100000" custLinFactNeighborY="100000">
        <dgm:presLayoutVars>
          <dgm:chPref val="3"/>
        </dgm:presLayoutVars>
      </dgm:prSet>
      <dgm:spPr/>
    </dgm:pt>
    <dgm:pt modelId="{125E7DB8-6B81-4328-86C3-762F58062C37}" type="pres">
      <dgm:prSet presAssocID="{12BA258D-9DEC-4AF3-A126-02CD8592F3E7}" presName="rootConnector" presStyleLbl="node4" presStyleIdx="2" presStyleCnt="4"/>
      <dgm:spPr/>
    </dgm:pt>
    <dgm:pt modelId="{EC69989B-A4E5-4481-BE77-C966D236E2F6}" type="pres">
      <dgm:prSet presAssocID="{12BA258D-9DEC-4AF3-A126-02CD8592F3E7}" presName="hierChild4" presStyleCnt="0"/>
      <dgm:spPr/>
    </dgm:pt>
    <dgm:pt modelId="{32A354D9-4D1F-4AEE-9A1D-3E0EB3860C91}" type="pres">
      <dgm:prSet presAssocID="{12BA258D-9DEC-4AF3-A126-02CD8592F3E7}" presName="hierChild5" presStyleCnt="0"/>
      <dgm:spPr/>
    </dgm:pt>
    <dgm:pt modelId="{4552ADEC-AC35-4F9D-B8DF-6AC8F10F234D}" type="pres">
      <dgm:prSet presAssocID="{9F12D90C-4A1E-4519-9821-93B61CC31934}" presName="Name64" presStyleLbl="parChTrans1D4" presStyleIdx="3" presStyleCnt="4"/>
      <dgm:spPr/>
    </dgm:pt>
    <dgm:pt modelId="{9EB931E9-5F88-4BA7-96FB-C9B84BFE1E3B}" type="pres">
      <dgm:prSet presAssocID="{986ADF10-CE83-4899-B053-9C591ACD5222}" presName="hierRoot2" presStyleCnt="0">
        <dgm:presLayoutVars>
          <dgm:hierBranch val="init"/>
        </dgm:presLayoutVars>
      </dgm:prSet>
      <dgm:spPr/>
    </dgm:pt>
    <dgm:pt modelId="{A952CE40-E922-477B-ABC5-5B0D1804A891}" type="pres">
      <dgm:prSet presAssocID="{986ADF10-CE83-4899-B053-9C591ACD5222}" presName="rootComposite" presStyleCnt="0"/>
      <dgm:spPr/>
    </dgm:pt>
    <dgm:pt modelId="{747E0AB2-B7C7-4371-A6E9-D9330942D1F5}" type="pres">
      <dgm:prSet presAssocID="{986ADF10-CE83-4899-B053-9C591ACD5222}" presName="rootText" presStyleLbl="node4" presStyleIdx="3" presStyleCnt="4" custLinFactNeighborX="-39924" custLinFactNeighborY="1976">
        <dgm:presLayoutVars>
          <dgm:chPref val="3"/>
        </dgm:presLayoutVars>
      </dgm:prSet>
      <dgm:spPr/>
    </dgm:pt>
    <dgm:pt modelId="{BB32D0DF-788C-4F5E-B304-F25194F7C857}" type="pres">
      <dgm:prSet presAssocID="{986ADF10-CE83-4899-B053-9C591ACD5222}" presName="rootConnector" presStyleLbl="node4" presStyleIdx="3" presStyleCnt="4"/>
      <dgm:spPr/>
    </dgm:pt>
    <dgm:pt modelId="{9CD42ABA-8C8F-40E1-8C3B-156A1EB8BD30}" type="pres">
      <dgm:prSet presAssocID="{986ADF10-CE83-4899-B053-9C591ACD5222}" presName="hierChild4" presStyleCnt="0"/>
      <dgm:spPr/>
    </dgm:pt>
    <dgm:pt modelId="{022AD7F0-CD28-4422-8D41-0E1D4E9DAE24}" type="pres">
      <dgm:prSet presAssocID="{986ADF10-CE83-4899-B053-9C591ACD5222}" presName="hierChild5" presStyleCnt="0"/>
      <dgm:spPr/>
    </dgm:pt>
    <dgm:pt modelId="{61EA8277-AF85-46C0-9B0B-922C3B4014D6}" type="pres">
      <dgm:prSet presAssocID="{25BA8EA3-3C50-4262-B5AB-D87CFE48DF9B}" presName="hierChild5" presStyleCnt="0"/>
      <dgm:spPr/>
    </dgm:pt>
    <dgm:pt modelId="{DAFC3507-CAB6-4C67-B3A2-617FA8A4A393}" type="pres">
      <dgm:prSet presAssocID="{FD619DFF-9AC3-4339-848A-BF4098C7682A}" presName="hierChild5" presStyleCnt="0"/>
      <dgm:spPr/>
    </dgm:pt>
    <dgm:pt modelId="{6B16EA63-153B-4C9D-9B81-09A17D754615}" type="pres">
      <dgm:prSet presAssocID="{3E6F82A3-F9FB-4115-AF16-052DF37EC05A}" presName="hierChild5" presStyleCnt="0"/>
      <dgm:spPr/>
    </dgm:pt>
    <dgm:pt modelId="{411B7920-ED74-4333-92C5-6DD480705E3C}" type="pres">
      <dgm:prSet presAssocID="{3266B250-776A-42EB-9AB4-A2EF9224D748}" presName="Name64" presStyleLbl="parChTrans1D2" presStyleIdx="1" presStyleCnt="2"/>
      <dgm:spPr/>
    </dgm:pt>
    <dgm:pt modelId="{701C5AF2-818D-4011-A080-43DB1F46FFEF}" type="pres">
      <dgm:prSet presAssocID="{5D798CE7-4B8E-4915-8BB0-BA2C63CC72F6}" presName="hierRoot2" presStyleCnt="0">
        <dgm:presLayoutVars>
          <dgm:hierBranch val="init"/>
        </dgm:presLayoutVars>
      </dgm:prSet>
      <dgm:spPr/>
    </dgm:pt>
    <dgm:pt modelId="{12B6CA5C-E41A-4E95-B308-6B9E84B5F2A9}" type="pres">
      <dgm:prSet presAssocID="{5D798CE7-4B8E-4915-8BB0-BA2C63CC72F6}" presName="rootComposite" presStyleCnt="0"/>
      <dgm:spPr/>
    </dgm:pt>
    <dgm:pt modelId="{85D9993E-3436-46EC-A874-34239B2125F6}" type="pres">
      <dgm:prSet presAssocID="{5D798CE7-4B8E-4915-8BB0-BA2C63CC72F6}" presName="rootText" presStyleLbl="node2" presStyleIdx="1" presStyleCnt="2">
        <dgm:presLayoutVars>
          <dgm:chPref val="3"/>
        </dgm:presLayoutVars>
      </dgm:prSet>
      <dgm:spPr/>
    </dgm:pt>
    <dgm:pt modelId="{45E3B32E-55DE-4AEB-A835-BA96EF0EF989}" type="pres">
      <dgm:prSet presAssocID="{5D798CE7-4B8E-4915-8BB0-BA2C63CC72F6}" presName="rootConnector" presStyleLbl="node2" presStyleIdx="1" presStyleCnt="2"/>
      <dgm:spPr/>
    </dgm:pt>
    <dgm:pt modelId="{2DDEAB74-7FCC-48DA-BAC3-877358E5B9CC}" type="pres">
      <dgm:prSet presAssocID="{5D798CE7-4B8E-4915-8BB0-BA2C63CC72F6}" presName="hierChild4" presStyleCnt="0"/>
      <dgm:spPr/>
    </dgm:pt>
    <dgm:pt modelId="{85E0FDAC-2700-4E3B-8C17-BA942D17BDBF}" type="pres">
      <dgm:prSet presAssocID="{0C347E4E-3431-410B-A8D9-93F4A688CF56}" presName="Name64" presStyleLbl="parChTrans1D3" presStyleIdx="2" presStyleCnt="4"/>
      <dgm:spPr/>
    </dgm:pt>
    <dgm:pt modelId="{22A2A023-3B2F-4F71-9E82-B02B3957163E}" type="pres">
      <dgm:prSet presAssocID="{EA58B903-F027-40ED-804C-4841DA432040}" presName="hierRoot2" presStyleCnt="0">
        <dgm:presLayoutVars>
          <dgm:hierBranch val="init"/>
        </dgm:presLayoutVars>
      </dgm:prSet>
      <dgm:spPr/>
    </dgm:pt>
    <dgm:pt modelId="{612B3BC0-7254-42CE-BA1A-78C7A62CA781}" type="pres">
      <dgm:prSet presAssocID="{EA58B903-F027-40ED-804C-4841DA432040}" presName="rootComposite" presStyleCnt="0"/>
      <dgm:spPr/>
    </dgm:pt>
    <dgm:pt modelId="{BB89292F-41A3-4790-9504-8D838931DF99}" type="pres">
      <dgm:prSet presAssocID="{EA58B903-F027-40ED-804C-4841DA432040}" presName="rootText" presStyleLbl="node3" presStyleIdx="2" presStyleCnt="4" custLinFactNeighborX="-15460" custLinFactNeighborY="74855">
        <dgm:presLayoutVars>
          <dgm:chPref val="3"/>
        </dgm:presLayoutVars>
      </dgm:prSet>
      <dgm:spPr/>
    </dgm:pt>
    <dgm:pt modelId="{0A6C88F3-83F3-4EDD-AB50-FCB5E8C9C75A}" type="pres">
      <dgm:prSet presAssocID="{EA58B903-F027-40ED-804C-4841DA432040}" presName="rootConnector" presStyleLbl="node3" presStyleIdx="2" presStyleCnt="4"/>
      <dgm:spPr/>
    </dgm:pt>
    <dgm:pt modelId="{AAB4EC04-9F5C-4A6B-97B2-BB196EA4D667}" type="pres">
      <dgm:prSet presAssocID="{EA58B903-F027-40ED-804C-4841DA432040}" presName="hierChild4" presStyleCnt="0"/>
      <dgm:spPr/>
    </dgm:pt>
    <dgm:pt modelId="{ED70B6AA-F877-402C-B195-CF208E8F8D9F}" type="pres">
      <dgm:prSet presAssocID="{EA58B903-F027-40ED-804C-4841DA432040}" presName="hierChild5" presStyleCnt="0"/>
      <dgm:spPr/>
    </dgm:pt>
    <dgm:pt modelId="{9B4BF478-916C-4B15-941C-D859180A031D}" type="pres">
      <dgm:prSet presAssocID="{34A935BF-E23E-40E3-9085-C4AF79CA1468}" presName="Name64" presStyleLbl="parChTrans1D3" presStyleIdx="3" presStyleCnt="4"/>
      <dgm:spPr/>
    </dgm:pt>
    <dgm:pt modelId="{975720E2-63FA-4124-B4EF-C3A282E3B853}" type="pres">
      <dgm:prSet presAssocID="{0DCB1EE9-5058-41C2-B2BD-F3285B60AF2B}" presName="hierRoot2" presStyleCnt="0">
        <dgm:presLayoutVars>
          <dgm:hierBranch val="init"/>
        </dgm:presLayoutVars>
      </dgm:prSet>
      <dgm:spPr/>
    </dgm:pt>
    <dgm:pt modelId="{D5413D7E-CC03-497D-95E4-C285CE60DC9D}" type="pres">
      <dgm:prSet presAssocID="{0DCB1EE9-5058-41C2-B2BD-F3285B60AF2B}" presName="rootComposite" presStyleCnt="0"/>
      <dgm:spPr/>
    </dgm:pt>
    <dgm:pt modelId="{AAB36659-8330-4763-A1F3-73D497870C74}" type="pres">
      <dgm:prSet presAssocID="{0DCB1EE9-5058-41C2-B2BD-F3285B60AF2B}" presName="rootText" presStyleLbl="node3" presStyleIdx="3" presStyleCnt="4" custLinFactY="6213" custLinFactNeighborX="-18002" custLinFactNeighborY="100000">
        <dgm:presLayoutVars>
          <dgm:chPref val="3"/>
        </dgm:presLayoutVars>
      </dgm:prSet>
      <dgm:spPr/>
    </dgm:pt>
    <dgm:pt modelId="{6BFFCE8D-19CC-46C0-857F-5F6EC1569698}" type="pres">
      <dgm:prSet presAssocID="{0DCB1EE9-5058-41C2-B2BD-F3285B60AF2B}" presName="rootConnector" presStyleLbl="node3" presStyleIdx="3" presStyleCnt="4"/>
      <dgm:spPr/>
    </dgm:pt>
    <dgm:pt modelId="{A8AA15AE-ABDA-4682-B694-5DEBDA8CDEC3}" type="pres">
      <dgm:prSet presAssocID="{0DCB1EE9-5058-41C2-B2BD-F3285B60AF2B}" presName="hierChild4" presStyleCnt="0"/>
      <dgm:spPr/>
    </dgm:pt>
    <dgm:pt modelId="{3A0CB85B-F6D8-441D-B762-4DAB46BB91D2}" type="pres">
      <dgm:prSet presAssocID="{0DCB1EE9-5058-41C2-B2BD-F3285B60AF2B}" presName="hierChild5" presStyleCnt="0"/>
      <dgm:spPr/>
    </dgm:pt>
    <dgm:pt modelId="{71EF291B-1BAB-4EA0-938D-4F6C8192A73D}" type="pres">
      <dgm:prSet presAssocID="{5D798CE7-4B8E-4915-8BB0-BA2C63CC72F6}" presName="hierChild5" presStyleCnt="0"/>
      <dgm:spPr/>
    </dgm:pt>
    <dgm:pt modelId="{D170BCB8-1A9D-4CC9-97EA-0ABD2AFFA200}" type="pres">
      <dgm:prSet presAssocID="{9B27C739-7C64-4439-9A31-1EBB775E1272}" presName="hierChild3" presStyleCnt="0"/>
      <dgm:spPr/>
    </dgm:pt>
    <dgm:pt modelId="{10DF0A7B-37E8-4693-8A81-5874BCAF2286}" type="pres">
      <dgm:prSet presAssocID="{EC689AA1-F07C-41C4-B0DD-30FBDC6E93E9}" presName="hierRoot1" presStyleCnt="0">
        <dgm:presLayoutVars>
          <dgm:hierBranch val="init"/>
        </dgm:presLayoutVars>
      </dgm:prSet>
      <dgm:spPr/>
    </dgm:pt>
    <dgm:pt modelId="{CFB4AC12-AD86-458B-ADC4-013688B5786C}" type="pres">
      <dgm:prSet presAssocID="{EC689AA1-F07C-41C4-B0DD-30FBDC6E93E9}" presName="rootComposite1" presStyleCnt="0"/>
      <dgm:spPr/>
    </dgm:pt>
    <dgm:pt modelId="{4034970F-9488-4AA8-A6FE-EB1071A22ABD}" type="pres">
      <dgm:prSet presAssocID="{EC689AA1-F07C-41C4-B0DD-30FBDC6E93E9}" presName="rootText1" presStyleLbl="node0" presStyleIdx="1" presStyleCnt="2" custLinFactX="200000" custLinFactNeighborX="232329" custLinFactNeighborY="54124">
        <dgm:presLayoutVars>
          <dgm:chPref val="3"/>
        </dgm:presLayoutVars>
      </dgm:prSet>
      <dgm:spPr/>
    </dgm:pt>
    <dgm:pt modelId="{4579CA79-3188-4529-9CB2-14486FEBC1CF}" type="pres">
      <dgm:prSet presAssocID="{EC689AA1-F07C-41C4-B0DD-30FBDC6E93E9}" presName="rootConnector1" presStyleLbl="node1" presStyleIdx="0" presStyleCnt="0"/>
      <dgm:spPr/>
    </dgm:pt>
    <dgm:pt modelId="{08505C34-3A2C-464A-8EAD-408E07427759}" type="pres">
      <dgm:prSet presAssocID="{EC689AA1-F07C-41C4-B0DD-30FBDC6E93E9}" presName="hierChild2" presStyleCnt="0"/>
      <dgm:spPr/>
    </dgm:pt>
    <dgm:pt modelId="{19A57EBF-C81A-4F77-9965-9E67304006A4}" type="pres">
      <dgm:prSet presAssocID="{EC689AA1-F07C-41C4-B0DD-30FBDC6E93E9}" presName="hierChild3" presStyleCnt="0"/>
      <dgm:spPr/>
    </dgm:pt>
  </dgm:ptLst>
  <dgm:cxnLst>
    <dgm:cxn modelId="{A61A2A0C-04F4-489C-B340-96BCA516D0D4}" type="presOf" srcId="{0C347E4E-3431-410B-A8D9-93F4A688CF56}" destId="{85E0FDAC-2700-4E3B-8C17-BA942D17BDBF}" srcOrd="0" destOrd="0" presId="urn:microsoft.com/office/officeart/2009/3/layout/HorizontalOrganizationChart"/>
    <dgm:cxn modelId="{61E2DE0F-33A5-481E-99F8-D084B9EEECBC}" type="presOf" srcId="{EC689AA1-F07C-41C4-B0DD-30FBDC6E93E9}" destId="{4579CA79-3188-4529-9CB2-14486FEBC1CF}" srcOrd="1" destOrd="0" presId="urn:microsoft.com/office/officeart/2009/3/layout/HorizontalOrganizationChart"/>
    <dgm:cxn modelId="{74842710-C09F-497A-860D-BF6F1E961BA4}" type="presOf" srcId="{12BA258D-9DEC-4AF3-A126-02CD8592F3E7}" destId="{125E7DB8-6B81-4328-86C3-762F58062C37}" srcOrd="1" destOrd="0" presId="urn:microsoft.com/office/officeart/2009/3/layout/HorizontalOrganizationChart"/>
    <dgm:cxn modelId="{811B1A12-CCE8-4AFE-B7D7-AD338B5F95A3}" srcId="{25BA8EA3-3C50-4262-B5AB-D87CFE48DF9B}" destId="{986ADF10-CE83-4899-B053-9C591ACD5222}" srcOrd="1" destOrd="0" parTransId="{9F12D90C-4A1E-4519-9821-93B61CC31934}" sibTransId="{1B51FB8D-DBA9-413E-91F9-053A9ED25E60}"/>
    <dgm:cxn modelId="{908BD715-2FBB-4A4E-965A-081325097221}" type="presOf" srcId="{3266B250-776A-42EB-9AB4-A2EF9224D748}" destId="{411B7920-ED74-4333-92C5-6DD480705E3C}" srcOrd="0" destOrd="0" presId="urn:microsoft.com/office/officeart/2009/3/layout/HorizontalOrganizationChart"/>
    <dgm:cxn modelId="{852F611E-DB9A-4D39-8198-6BD4162E0765}" srcId="{25BA8EA3-3C50-4262-B5AB-D87CFE48DF9B}" destId="{12BA258D-9DEC-4AF3-A126-02CD8592F3E7}" srcOrd="0" destOrd="0" parTransId="{4D7E5E8F-110B-4ACC-91AC-EE20B69BFBFE}" sibTransId="{B2E74117-2897-42CB-BE90-4442E4AF5162}"/>
    <dgm:cxn modelId="{69BBEE1F-9A7C-4526-8561-8E32B75E09F1}" type="presOf" srcId="{4D7E5E8F-110B-4ACC-91AC-EE20B69BFBFE}" destId="{7921BC2E-1526-4FEE-8E3E-48A945F765A7}" srcOrd="0" destOrd="0" presId="urn:microsoft.com/office/officeart/2009/3/layout/HorizontalOrganizationChart"/>
    <dgm:cxn modelId="{42D04B33-ECCD-4B16-BEFA-F0BA0BB19525}" type="presOf" srcId="{FD619DFF-9AC3-4339-848A-BF4098C7682A}" destId="{3E8FB2AB-CAAC-4487-A131-460E5CA48119}" srcOrd="0" destOrd="0" presId="urn:microsoft.com/office/officeart/2009/3/layout/HorizontalOrganizationChart"/>
    <dgm:cxn modelId="{FDBAA65D-8312-4980-B882-E6CA6A3F74F5}" type="presOf" srcId="{FD619DFF-9AC3-4339-848A-BF4098C7682A}" destId="{A1195649-F447-4044-BE8E-CAC7A6856305}" srcOrd="1" destOrd="0" presId="urn:microsoft.com/office/officeart/2009/3/layout/HorizontalOrganizationChart"/>
    <dgm:cxn modelId="{6B256060-1D21-41DF-8ABE-F8CEB40F5755}" type="presOf" srcId="{986ADF10-CE83-4899-B053-9C591ACD5222}" destId="{747E0AB2-B7C7-4371-A6E9-D9330942D1F5}" srcOrd="0" destOrd="0" presId="urn:microsoft.com/office/officeart/2009/3/layout/HorizontalOrganizationChart"/>
    <dgm:cxn modelId="{0CA51E61-C192-43B7-BA39-D98E43FD10A2}" type="presOf" srcId="{4674D6FD-7CBF-4427-8471-D1C17C7F039F}" destId="{38542641-FF70-44A2-9A1E-F5199C850055}" srcOrd="1" destOrd="0" presId="urn:microsoft.com/office/officeart/2009/3/layout/HorizontalOrganizationChart"/>
    <dgm:cxn modelId="{728CD461-AA38-4F4F-9059-FDFC315BF403}" type="presOf" srcId="{D5DD7414-1C44-493B-B37E-EBE397C4260C}" destId="{24004745-D605-4D9D-914D-F34832BCC4BE}" srcOrd="0" destOrd="0" presId="urn:microsoft.com/office/officeart/2009/3/layout/HorizontalOrganizationChart"/>
    <dgm:cxn modelId="{705B8C42-9B9D-49A8-A63C-6248CDAEFFBC}" type="presOf" srcId="{5D798CE7-4B8E-4915-8BB0-BA2C63CC72F6}" destId="{85D9993E-3436-46EC-A874-34239B2125F6}" srcOrd="0" destOrd="0" presId="urn:microsoft.com/office/officeart/2009/3/layout/HorizontalOrganizationChart"/>
    <dgm:cxn modelId="{B031D042-16AB-4E88-BEA2-8CDBCF48BF7A}" type="presOf" srcId="{25BA8EA3-3C50-4262-B5AB-D87CFE48DF9B}" destId="{FB58E212-71FD-421D-A819-C327630C1C56}" srcOrd="0" destOrd="0" presId="urn:microsoft.com/office/officeart/2009/3/layout/HorizontalOrganizationChart"/>
    <dgm:cxn modelId="{BA230843-2446-42F7-99C6-24EE65251D16}" type="presOf" srcId="{EC689AA1-F07C-41C4-B0DD-30FBDC6E93E9}" destId="{4034970F-9488-4AA8-A6FE-EB1071A22ABD}" srcOrd="0" destOrd="0" presId="urn:microsoft.com/office/officeart/2009/3/layout/HorizontalOrganizationChart"/>
    <dgm:cxn modelId="{E2888D66-E897-43F4-A230-A9D29572AE68}" type="presOf" srcId="{0DCB1EE9-5058-41C2-B2BD-F3285B60AF2B}" destId="{6BFFCE8D-19CC-46C0-857F-5F6EC1569698}" srcOrd="1" destOrd="0" presId="urn:microsoft.com/office/officeart/2009/3/layout/HorizontalOrganizationChart"/>
    <dgm:cxn modelId="{B03E3968-7562-460C-A9E5-5CC5AED336D9}" srcId="{4674D6FD-7CBF-4427-8471-D1C17C7F039F}" destId="{3FB200A9-82D7-4B31-A4D4-90A7D3A9AE0D}" srcOrd="0" destOrd="0" parTransId="{D030CDAE-099B-4778-9605-0516C71DD23B}" sibTransId="{97B57FAD-9553-4E05-85EB-11AB644F979F}"/>
    <dgm:cxn modelId="{CEE5046B-FEF2-46A1-B447-DCA3FDD62287}" srcId="{5D798CE7-4B8E-4915-8BB0-BA2C63CC72F6}" destId="{EA58B903-F027-40ED-804C-4841DA432040}" srcOrd="0" destOrd="0" parTransId="{0C347E4E-3431-410B-A8D9-93F4A688CF56}" sibTransId="{08F9D7EA-F314-462E-A20C-234EC0E7FAAE}"/>
    <dgm:cxn modelId="{9DE4446C-76A2-4025-BF76-03B19CD12421}" type="presOf" srcId="{5D798CE7-4B8E-4915-8BB0-BA2C63CC72F6}" destId="{45E3B32E-55DE-4AEB-A835-BA96EF0EF989}" srcOrd="1" destOrd="0" presId="urn:microsoft.com/office/officeart/2009/3/layout/HorizontalOrganizationChart"/>
    <dgm:cxn modelId="{CE4A4B4E-504D-4CDD-90F6-49AA0F2B22B8}" type="presOf" srcId="{EA58B903-F027-40ED-804C-4841DA432040}" destId="{0A6C88F3-83F3-4EDD-AB50-FCB5E8C9C75A}" srcOrd="1" destOrd="0" presId="urn:microsoft.com/office/officeart/2009/3/layout/HorizontalOrganizationChart"/>
    <dgm:cxn modelId="{90BA0250-906C-48C5-AB52-347A8B99728A}" type="presOf" srcId="{C899F6CC-AF34-4882-B73D-339BD720BBAA}" destId="{A6E8B5F0-AD69-4951-B58F-CE57CA3626B8}" srcOrd="0" destOrd="0" presId="urn:microsoft.com/office/officeart/2009/3/layout/HorizontalOrganizationChart"/>
    <dgm:cxn modelId="{15047751-DBCB-4ADD-9911-4407A0B1C8BF}" type="presOf" srcId="{D030CDAE-099B-4778-9605-0516C71DD23B}" destId="{F5D031AE-38A7-4220-A7DC-4B2402CE5EFD}" srcOrd="0" destOrd="0" presId="urn:microsoft.com/office/officeart/2009/3/layout/HorizontalOrganizationChart"/>
    <dgm:cxn modelId="{FCC2BA72-6029-44B1-AD6F-A72EB36782D5}" type="presOf" srcId="{9F12D90C-4A1E-4519-9821-93B61CC31934}" destId="{4552ADEC-AC35-4F9D-B8DF-6AC8F10F234D}" srcOrd="0" destOrd="0" presId="urn:microsoft.com/office/officeart/2009/3/layout/HorizontalOrganizationChart"/>
    <dgm:cxn modelId="{05A8AF56-301C-4FF7-8524-6F5C7765C17E}" srcId="{3E6F82A3-F9FB-4115-AF16-052DF37EC05A}" destId="{4674D6FD-7CBF-4427-8471-D1C17C7F039F}" srcOrd="0" destOrd="0" parTransId="{C3EDF68C-1C0D-4F95-A366-B811DE2F206E}" sibTransId="{788EA52C-4B17-4ECB-8A84-437BFA6D1D9F}"/>
    <dgm:cxn modelId="{016F6858-9C47-43B4-B35C-68C68FF0F816}" srcId="{5D798CE7-4B8E-4915-8BB0-BA2C63CC72F6}" destId="{0DCB1EE9-5058-41C2-B2BD-F3285B60AF2B}" srcOrd="1" destOrd="0" parTransId="{34A935BF-E23E-40E3-9085-C4AF79CA1468}" sibTransId="{C0B69A24-5516-470A-A7EE-7EEA381E9734}"/>
    <dgm:cxn modelId="{F2614B7B-DD67-4102-BEE3-D44B5850F4B7}" type="presOf" srcId="{3FB200A9-82D7-4B31-A4D4-90A7D3A9AE0D}" destId="{1A003393-5DE6-482E-98D9-9092802B28A0}" srcOrd="0" destOrd="0" presId="urn:microsoft.com/office/officeart/2009/3/layout/HorizontalOrganizationChart"/>
    <dgm:cxn modelId="{F5388186-F421-418D-B756-AA1796F4E3FF}" type="presOf" srcId="{3E6F82A3-F9FB-4115-AF16-052DF37EC05A}" destId="{78A54ADC-76CA-4763-AF68-500F7BEB7A19}" srcOrd="1" destOrd="0" presId="urn:microsoft.com/office/officeart/2009/3/layout/HorizontalOrganizationChart"/>
    <dgm:cxn modelId="{B68B4D94-A970-407A-914C-FAE3B362D3DF}" type="presOf" srcId="{E0679E98-0F8A-4EFE-9CD6-5E9A685DD8F5}" destId="{FC4F5C29-0F48-46FA-A3AA-A60B342174BE}" srcOrd="0" destOrd="0" presId="urn:microsoft.com/office/officeart/2009/3/layout/HorizontalOrganizationChart"/>
    <dgm:cxn modelId="{844CA694-7D1C-421C-8BD3-F201DF2B480C}" type="presOf" srcId="{4674D6FD-7CBF-4427-8471-D1C17C7F039F}" destId="{FA4F52AC-0597-4B0C-9822-76C8C8CA65FE}" srcOrd="0" destOrd="0" presId="urn:microsoft.com/office/officeart/2009/3/layout/HorizontalOrganizationChart"/>
    <dgm:cxn modelId="{0C2F3B9C-DE0A-433B-9E6C-A9930775C36C}" type="presOf" srcId="{986ADF10-CE83-4899-B053-9C591ACD5222}" destId="{BB32D0DF-788C-4F5E-B304-F25194F7C857}" srcOrd="1" destOrd="0" presId="urn:microsoft.com/office/officeart/2009/3/layout/HorizontalOrganizationChart"/>
    <dgm:cxn modelId="{02F9AEAA-755D-4A00-9ED8-E2FD052EE92B}" type="presOf" srcId="{9B27C739-7C64-4439-9A31-1EBB775E1272}" destId="{843FC1CC-EA69-476B-A840-22A387F9FE94}" srcOrd="1" destOrd="0" presId="urn:microsoft.com/office/officeart/2009/3/layout/HorizontalOrganizationChart"/>
    <dgm:cxn modelId="{97A0C4AE-B13A-4C4A-A7EA-0E2B7B06972F}" type="presOf" srcId="{34A935BF-E23E-40E3-9085-C4AF79CA1468}" destId="{9B4BF478-916C-4B15-941C-D859180A031D}" srcOrd="0" destOrd="0" presId="urn:microsoft.com/office/officeart/2009/3/layout/HorizontalOrganizationChart"/>
    <dgm:cxn modelId="{69DD3FAF-6A67-493E-8982-3B698C5BF697}" type="presOf" srcId="{0DCB1EE9-5058-41C2-B2BD-F3285B60AF2B}" destId="{AAB36659-8330-4763-A1F3-73D497870C74}" srcOrd="0" destOrd="0" presId="urn:microsoft.com/office/officeart/2009/3/layout/HorizontalOrganizationChart"/>
    <dgm:cxn modelId="{4D8CDDB1-5681-492C-ABAA-E4593A8B6A44}" srcId="{3E6F82A3-F9FB-4115-AF16-052DF37EC05A}" destId="{FD619DFF-9AC3-4339-848A-BF4098C7682A}" srcOrd="1" destOrd="0" parTransId="{64963DF1-6040-42BF-8D8C-12244E96E056}" sibTransId="{986D6E17-0B9D-454D-AAAE-C9CA7852FAC8}"/>
    <dgm:cxn modelId="{3138F3B1-D9EA-4ED2-AED7-00260C7A6570}" srcId="{C899F6CC-AF34-4882-B73D-339BD720BBAA}" destId="{EC689AA1-F07C-41C4-B0DD-30FBDC6E93E9}" srcOrd="1" destOrd="0" parTransId="{F4C002CE-89AA-47D9-A8D0-8B0F0F868F13}" sibTransId="{B5B8F5F4-7906-47BF-BDA3-807AECBBE21B}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0E86ECB9-26AC-46B4-AD65-4FC1A1C21296}" srcId="{9B27C739-7C64-4439-9A31-1EBB775E1272}" destId="{5D798CE7-4B8E-4915-8BB0-BA2C63CC72F6}" srcOrd="1" destOrd="0" parTransId="{3266B250-776A-42EB-9AB4-A2EF9224D748}" sibTransId="{7F2725EF-7FE1-4139-9EA9-9EAD3B5FEFA4}"/>
    <dgm:cxn modelId="{2B5915BF-B9E3-4FCD-A1D3-9ABD89FDD6AB}" type="presOf" srcId="{25BA8EA3-3C50-4262-B5AB-D87CFE48DF9B}" destId="{81BC3BBC-AE83-4B09-9444-631B5AEF5373}" srcOrd="1" destOrd="0" presId="urn:microsoft.com/office/officeart/2009/3/layout/HorizontalOrganizationChart"/>
    <dgm:cxn modelId="{DFA609C7-22C0-4724-BA43-163CBB01C440}" type="presOf" srcId="{C3EDF68C-1C0D-4F95-A366-B811DE2F206E}" destId="{70A40F1E-E074-44F9-8EC3-BD4A0219E2B2}" srcOrd="0" destOrd="0" presId="urn:microsoft.com/office/officeart/2009/3/layout/HorizontalOrganizationChart"/>
    <dgm:cxn modelId="{1C84F8CB-645F-44F1-AA65-A4D6810B359E}" type="presOf" srcId="{12BA258D-9DEC-4AF3-A126-02CD8592F3E7}" destId="{A9FAA9A9-FC69-4618-A446-0F661F1B9F51}" srcOrd="0" destOrd="0" presId="urn:microsoft.com/office/officeart/2009/3/layout/HorizontalOrganizationChart"/>
    <dgm:cxn modelId="{E2AB35D2-4D64-4A98-8395-29E98877CDB3}" type="presOf" srcId="{9B27C739-7C64-4439-9A31-1EBB775E1272}" destId="{149F8DBE-9FD1-4313-B0A5-B14D1FC90DF7}" srcOrd="0" destOrd="0" presId="urn:microsoft.com/office/officeart/2009/3/layout/HorizontalOrganizationChart"/>
    <dgm:cxn modelId="{2740D3DC-F190-4E41-A7A3-E30128D71EEE}" type="presOf" srcId="{EA58B903-F027-40ED-804C-4841DA432040}" destId="{BB89292F-41A3-4790-9504-8D838931DF99}" srcOrd="0" destOrd="0" presId="urn:microsoft.com/office/officeart/2009/3/layout/HorizontalOrganizationChart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CE1CDE0-8602-4A63-9D53-CD8B6E2203A4}" type="presOf" srcId="{3FB200A9-82D7-4B31-A4D4-90A7D3A9AE0D}" destId="{BE87DE0D-F983-44FA-9B1A-1C270626C5EA}" srcOrd="1" destOrd="0" presId="urn:microsoft.com/office/officeart/2009/3/layout/HorizontalOrganizationChart"/>
    <dgm:cxn modelId="{099AE0E6-1FCB-41DF-BF92-EBFE5E86A4D9}" type="presOf" srcId="{3E6F82A3-F9FB-4115-AF16-052DF37EC05A}" destId="{E138A2B0-A8B7-4B3F-9453-02EF63E30046}" srcOrd="0" destOrd="0" presId="urn:microsoft.com/office/officeart/2009/3/layout/HorizontalOrganizationChart"/>
    <dgm:cxn modelId="{8C0CC8EA-70B5-4D83-BD69-2E869605C77D}" type="presOf" srcId="{64963DF1-6040-42BF-8D8C-12244E96E056}" destId="{535583E6-774F-4B98-A68F-5D21DE29D04B}" srcOrd="0" destOrd="0" presId="urn:microsoft.com/office/officeart/2009/3/layout/HorizontalOrganizationChart"/>
    <dgm:cxn modelId="{575BCDF0-4266-4084-B011-A57CCBBEF5B0}" srcId="{FD619DFF-9AC3-4339-848A-BF4098C7682A}" destId="{25BA8EA3-3C50-4262-B5AB-D87CFE48DF9B}" srcOrd="0" destOrd="0" parTransId="{E0679E98-0F8A-4EFE-9CD6-5E9A685DD8F5}" sibTransId="{048DC948-4B47-4FE5-AEC8-0E94D74EE9C5}"/>
    <dgm:cxn modelId="{5FC8AE18-916F-423C-B11A-F54CAE14EB81}" type="presParOf" srcId="{A6E8B5F0-AD69-4951-B58F-CE57CA3626B8}" destId="{5F6343C0-EB0A-467C-A740-9E9DB104C88E}" srcOrd="0" destOrd="0" presId="urn:microsoft.com/office/officeart/2009/3/layout/HorizontalOrganizationChart"/>
    <dgm:cxn modelId="{1A74B51B-68C3-4474-BB4E-CB3B91CD43D2}" type="presParOf" srcId="{5F6343C0-EB0A-467C-A740-9E9DB104C88E}" destId="{A13F6C9C-4365-44CC-A7B5-660D2ECB635F}" srcOrd="0" destOrd="0" presId="urn:microsoft.com/office/officeart/2009/3/layout/HorizontalOrganizationChart"/>
    <dgm:cxn modelId="{3F2FEC9F-02B2-49E3-BF67-0CA5C97FB125}" type="presParOf" srcId="{A13F6C9C-4365-44CC-A7B5-660D2ECB635F}" destId="{149F8DBE-9FD1-4313-B0A5-B14D1FC90DF7}" srcOrd="0" destOrd="0" presId="urn:microsoft.com/office/officeart/2009/3/layout/HorizontalOrganizationChart"/>
    <dgm:cxn modelId="{D0FF57E1-00CF-4CD3-A5B3-CA2B3AF08026}" type="presParOf" srcId="{A13F6C9C-4365-44CC-A7B5-660D2ECB635F}" destId="{843FC1CC-EA69-476B-A840-22A387F9FE94}" srcOrd="1" destOrd="0" presId="urn:microsoft.com/office/officeart/2009/3/layout/HorizontalOrganizationChart"/>
    <dgm:cxn modelId="{CA7C28C3-60AE-4942-8EA1-442B3A94B06D}" type="presParOf" srcId="{5F6343C0-EB0A-467C-A740-9E9DB104C88E}" destId="{444EAF4C-5644-4E13-8D7D-1320EA8DE30B}" srcOrd="1" destOrd="0" presId="urn:microsoft.com/office/officeart/2009/3/layout/HorizontalOrganizationChart"/>
    <dgm:cxn modelId="{9954962E-D7A9-4A0B-A48A-AC5BF422FBBE}" type="presParOf" srcId="{444EAF4C-5644-4E13-8D7D-1320EA8DE30B}" destId="{24004745-D605-4D9D-914D-F34832BCC4BE}" srcOrd="0" destOrd="0" presId="urn:microsoft.com/office/officeart/2009/3/layout/HorizontalOrganizationChart"/>
    <dgm:cxn modelId="{AFC5D54F-4F13-4518-861F-EEDE3783CFE6}" type="presParOf" srcId="{444EAF4C-5644-4E13-8D7D-1320EA8DE30B}" destId="{F2361B59-AFD1-4F27-8E6A-8C5B9119E411}" srcOrd="1" destOrd="0" presId="urn:microsoft.com/office/officeart/2009/3/layout/HorizontalOrganizationChart"/>
    <dgm:cxn modelId="{2F0E692F-E421-4F0E-B224-6A2D9B549278}" type="presParOf" srcId="{F2361B59-AFD1-4F27-8E6A-8C5B9119E411}" destId="{E39CD068-F085-474A-B370-BB687FE58616}" srcOrd="0" destOrd="0" presId="urn:microsoft.com/office/officeart/2009/3/layout/HorizontalOrganizationChart"/>
    <dgm:cxn modelId="{79DC3468-7B5F-405C-8C60-B119E40B447C}" type="presParOf" srcId="{E39CD068-F085-474A-B370-BB687FE58616}" destId="{E138A2B0-A8B7-4B3F-9453-02EF63E30046}" srcOrd="0" destOrd="0" presId="urn:microsoft.com/office/officeart/2009/3/layout/HorizontalOrganizationChart"/>
    <dgm:cxn modelId="{961CEAED-D221-4C89-AC53-17544ABA4FB5}" type="presParOf" srcId="{E39CD068-F085-474A-B370-BB687FE58616}" destId="{78A54ADC-76CA-4763-AF68-500F7BEB7A19}" srcOrd="1" destOrd="0" presId="urn:microsoft.com/office/officeart/2009/3/layout/HorizontalOrganizationChart"/>
    <dgm:cxn modelId="{BF388F00-8EED-4355-ACD1-84275BD9E6C9}" type="presParOf" srcId="{F2361B59-AFD1-4F27-8E6A-8C5B9119E411}" destId="{2E7C70C7-2814-4F7A-9148-6AA8ECFD17A9}" srcOrd="1" destOrd="0" presId="urn:microsoft.com/office/officeart/2009/3/layout/HorizontalOrganizationChart"/>
    <dgm:cxn modelId="{AFFABE00-3E5C-4B78-A266-3635271A2313}" type="presParOf" srcId="{2E7C70C7-2814-4F7A-9148-6AA8ECFD17A9}" destId="{70A40F1E-E074-44F9-8EC3-BD4A0219E2B2}" srcOrd="0" destOrd="0" presId="urn:microsoft.com/office/officeart/2009/3/layout/HorizontalOrganizationChart"/>
    <dgm:cxn modelId="{DBB32F7A-D0A8-4C37-AE77-D8A44120A882}" type="presParOf" srcId="{2E7C70C7-2814-4F7A-9148-6AA8ECFD17A9}" destId="{3C3A4684-8AE7-4AB3-BF3B-E4B6F42ADF6F}" srcOrd="1" destOrd="0" presId="urn:microsoft.com/office/officeart/2009/3/layout/HorizontalOrganizationChart"/>
    <dgm:cxn modelId="{C0F3A3DF-AA52-4D27-850F-CD89B9F12322}" type="presParOf" srcId="{3C3A4684-8AE7-4AB3-BF3B-E4B6F42ADF6F}" destId="{D31C12AC-BE48-4807-B6D9-7CFAED645AE7}" srcOrd="0" destOrd="0" presId="urn:microsoft.com/office/officeart/2009/3/layout/HorizontalOrganizationChart"/>
    <dgm:cxn modelId="{42ACF0E1-7F24-4405-8F34-14E0B8BC96D7}" type="presParOf" srcId="{D31C12AC-BE48-4807-B6D9-7CFAED645AE7}" destId="{FA4F52AC-0597-4B0C-9822-76C8C8CA65FE}" srcOrd="0" destOrd="0" presId="urn:microsoft.com/office/officeart/2009/3/layout/HorizontalOrganizationChart"/>
    <dgm:cxn modelId="{1C425DBB-0A05-441B-9977-47C603FCBF5B}" type="presParOf" srcId="{D31C12AC-BE48-4807-B6D9-7CFAED645AE7}" destId="{38542641-FF70-44A2-9A1E-F5199C850055}" srcOrd="1" destOrd="0" presId="urn:microsoft.com/office/officeart/2009/3/layout/HorizontalOrganizationChart"/>
    <dgm:cxn modelId="{E6AB71B5-4A8D-472D-BB10-23A89354F284}" type="presParOf" srcId="{3C3A4684-8AE7-4AB3-BF3B-E4B6F42ADF6F}" destId="{6F22F037-81D9-4A11-88AA-5F5BC7D27481}" srcOrd="1" destOrd="0" presId="urn:microsoft.com/office/officeart/2009/3/layout/HorizontalOrganizationChart"/>
    <dgm:cxn modelId="{1EC13D62-F01D-4470-A454-087B1BD69908}" type="presParOf" srcId="{6F22F037-81D9-4A11-88AA-5F5BC7D27481}" destId="{F5D031AE-38A7-4220-A7DC-4B2402CE5EFD}" srcOrd="0" destOrd="0" presId="urn:microsoft.com/office/officeart/2009/3/layout/HorizontalOrganizationChart"/>
    <dgm:cxn modelId="{B9D5A198-7AD9-4B08-A49A-6B607EB9A7E1}" type="presParOf" srcId="{6F22F037-81D9-4A11-88AA-5F5BC7D27481}" destId="{0E76A88A-99EB-4926-A88E-8704E6A4ADAC}" srcOrd="1" destOrd="0" presId="urn:microsoft.com/office/officeart/2009/3/layout/HorizontalOrganizationChart"/>
    <dgm:cxn modelId="{716373DA-F26F-4264-A8DF-8E89463A7CB8}" type="presParOf" srcId="{0E76A88A-99EB-4926-A88E-8704E6A4ADAC}" destId="{0D24E91B-51E1-4E32-BB4C-2B2AF4863197}" srcOrd="0" destOrd="0" presId="urn:microsoft.com/office/officeart/2009/3/layout/HorizontalOrganizationChart"/>
    <dgm:cxn modelId="{EBBC23C4-3FB2-4CD7-8506-F052FCC2098E}" type="presParOf" srcId="{0D24E91B-51E1-4E32-BB4C-2B2AF4863197}" destId="{1A003393-5DE6-482E-98D9-9092802B28A0}" srcOrd="0" destOrd="0" presId="urn:microsoft.com/office/officeart/2009/3/layout/HorizontalOrganizationChart"/>
    <dgm:cxn modelId="{8A73B4A3-33BC-4CCB-A61C-E59D4230EF64}" type="presParOf" srcId="{0D24E91B-51E1-4E32-BB4C-2B2AF4863197}" destId="{BE87DE0D-F983-44FA-9B1A-1C270626C5EA}" srcOrd="1" destOrd="0" presId="urn:microsoft.com/office/officeart/2009/3/layout/HorizontalOrganizationChart"/>
    <dgm:cxn modelId="{85A887C8-A20F-4814-ADA9-27B91542E372}" type="presParOf" srcId="{0E76A88A-99EB-4926-A88E-8704E6A4ADAC}" destId="{19458CD8-2B38-4A37-AD83-39F53A50B9C6}" srcOrd="1" destOrd="0" presId="urn:microsoft.com/office/officeart/2009/3/layout/HorizontalOrganizationChart"/>
    <dgm:cxn modelId="{533EB9F4-72F9-4BAE-B4AD-DE341127EC80}" type="presParOf" srcId="{0E76A88A-99EB-4926-A88E-8704E6A4ADAC}" destId="{5939B9C6-52D7-4ACD-B8F3-07E4890E7EC4}" srcOrd="2" destOrd="0" presId="urn:microsoft.com/office/officeart/2009/3/layout/HorizontalOrganizationChart"/>
    <dgm:cxn modelId="{BCBE6AC2-9CD0-4B2F-A7E8-C8C210B75D7E}" type="presParOf" srcId="{3C3A4684-8AE7-4AB3-BF3B-E4B6F42ADF6F}" destId="{B08A3702-B91C-484F-8606-8D57453EF043}" srcOrd="2" destOrd="0" presId="urn:microsoft.com/office/officeart/2009/3/layout/HorizontalOrganizationChart"/>
    <dgm:cxn modelId="{21E300BA-C538-4905-B242-75258050C929}" type="presParOf" srcId="{2E7C70C7-2814-4F7A-9148-6AA8ECFD17A9}" destId="{535583E6-774F-4B98-A68F-5D21DE29D04B}" srcOrd="2" destOrd="0" presId="urn:microsoft.com/office/officeart/2009/3/layout/HorizontalOrganizationChart"/>
    <dgm:cxn modelId="{FBC9A601-2A7A-4462-9678-42EC1BEA0AD0}" type="presParOf" srcId="{2E7C70C7-2814-4F7A-9148-6AA8ECFD17A9}" destId="{0E97F07C-C625-4F4E-90F1-68FB06F567DA}" srcOrd="3" destOrd="0" presId="urn:microsoft.com/office/officeart/2009/3/layout/HorizontalOrganizationChart"/>
    <dgm:cxn modelId="{6212CB66-BD0C-4883-9FBD-7C2FBCE46318}" type="presParOf" srcId="{0E97F07C-C625-4F4E-90F1-68FB06F567DA}" destId="{057CF475-37DD-4725-B7CD-7A27704B6F38}" srcOrd="0" destOrd="0" presId="urn:microsoft.com/office/officeart/2009/3/layout/HorizontalOrganizationChart"/>
    <dgm:cxn modelId="{B283A7CA-CB96-437B-A530-D42BC41DC677}" type="presParOf" srcId="{057CF475-37DD-4725-B7CD-7A27704B6F38}" destId="{3E8FB2AB-CAAC-4487-A131-460E5CA48119}" srcOrd="0" destOrd="0" presId="urn:microsoft.com/office/officeart/2009/3/layout/HorizontalOrganizationChart"/>
    <dgm:cxn modelId="{B5369321-8C12-4D93-B2F6-4FC2EB7A98CA}" type="presParOf" srcId="{057CF475-37DD-4725-B7CD-7A27704B6F38}" destId="{A1195649-F447-4044-BE8E-CAC7A6856305}" srcOrd="1" destOrd="0" presId="urn:microsoft.com/office/officeart/2009/3/layout/HorizontalOrganizationChart"/>
    <dgm:cxn modelId="{7E688F09-55B4-4E0F-BA25-54A633C84ABF}" type="presParOf" srcId="{0E97F07C-C625-4F4E-90F1-68FB06F567DA}" destId="{70CA324D-D4F0-4B1E-B26E-14C146F58EE2}" srcOrd="1" destOrd="0" presId="urn:microsoft.com/office/officeart/2009/3/layout/HorizontalOrganizationChart"/>
    <dgm:cxn modelId="{75F61ED1-81FB-4FD0-A60C-2189E715344E}" type="presParOf" srcId="{70CA324D-D4F0-4B1E-B26E-14C146F58EE2}" destId="{FC4F5C29-0F48-46FA-A3AA-A60B342174BE}" srcOrd="0" destOrd="0" presId="urn:microsoft.com/office/officeart/2009/3/layout/HorizontalOrganizationChart"/>
    <dgm:cxn modelId="{35C79008-23E9-4E40-BE49-8344ADBD8DB7}" type="presParOf" srcId="{70CA324D-D4F0-4B1E-B26E-14C146F58EE2}" destId="{12CBE91B-BDC0-46A8-971C-154153ABFDC8}" srcOrd="1" destOrd="0" presId="urn:microsoft.com/office/officeart/2009/3/layout/HorizontalOrganizationChart"/>
    <dgm:cxn modelId="{95514A6C-2D3C-4628-9092-D08D9603F233}" type="presParOf" srcId="{12CBE91B-BDC0-46A8-971C-154153ABFDC8}" destId="{8DC22D05-24A2-4971-B200-A45B33A0A70E}" srcOrd="0" destOrd="0" presId="urn:microsoft.com/office/officeart/2009/3/layout/HorizontalOrganizationChart"/>
    <dgm:cxn modelId="{51E9356B-8A29-4B65-B149-1C5520814AA0}" type="presParOf" srcId="{8DC22D05-24A2-4971-B200-A45B33A0A70E}" destId="{FB58E212-71FD-421D-A819-C327630C1C56}" srcOrd="0" destOrd="0" presId="urn:microsoft.com/office/officeart/2009/3/layout/HorizontalOrganizationChart"/>
    <dgm:cxn modelId="{DCCDE488-2553-4090-919A-2345773D8158}" type="presParOf" srcId="{8DC22D05-24A2-4971-B200-A45B33A0A70E}" destId="{81BC3BBC-AE83-4B09-9444-631B5AEF5373}" srcOrd="1" destOrd="0" presId="urn:microsoft.com/office/officeart/2009/3/layout/HorizontalOrganizationChart"/>
    <dgm:cxn modelId="{40662C31-DCA0-4510-9B20-E99D3F8742CF}" type="presParOf" srcId="{12CBE91B-BDC0-46A8-971C-154153ABFDC8}" destId="{F9848075-7666-407C-8413-AF4A66AB6DB9}" srcOrd="1" destOrd="0" presId="urn:microsoft.com/office/officeart/2009/3/layout/HorizontalOrganizationChart"/>
    <dgm:cxn modelId="{9A955899-BC3B-40E8-933F-6E2D4472E7FD}" type="presParOf" srcId="{F9848075-7666-407C-8413-AF4A66AB6DB9}" destId="{7921BC2E-1526-4FEE-8E3E-48A945F765A7}" srcOrd="0" destOrd="0" presId="urn:microsoft.com/office/officeart/2009/3/layout/HorizontalOrganizationChart"/>
    <dgm:cxn modelId="{95ECA04E-2586-4238-8C85-A5ED0F2FD719}" type="presParOf" srcId="{F9848075-7666-407C-8413-AF4A66AB6DB9}" destId="{3BEE247E-0E07-418D-869C-882A24529BB7}" srcOrd="1" destOrd="0" presId="urn:microsoft.com/office/officeart/2009/3/layout/HorizontalOrganizationChart"/>
    <dgm:cxn modelId="{27BD5AAA-6AE0-46AA-A559-D544BAE85E7F}" type="presParOf" srcId="{3BEE247E-0E07-418D-869C-882A24529BB7}" destId="{5DCF441D-4850-4630-8E3B-E3078153D4A8}" srcOrd="0" destOrd="0" presId="urn:microsoft.com/office/officeart/2009/3/layout/HorizontalOrganizationChart"/>
    <dgm:cxn modelId="{F60F9ACB-00BC-407F-988D-32C738CF0A59}" type="presParOf" srcId="{5DCF441D-4850-4630-8E3B-E3078153D4A8}" destId="{A9FAA9A9-FC69-4618-A446-0F661F1B9F51}" srcOrd="0" destOrd="0" presId="urn:microsoft.com/office/officeart/2009/3/layout/HorizontalOrganizationChart"/>
    <dgm:cxn modelId="{F352FB3D-99E8-4723-8F9B-2D61FD50FAB2}" type="presParOf" srcId="{5DCF441D-4850-4630-8E3B-E3078153D4A8}" destId="{125E7DB8-6B81-4328-86C3-762F58062C37}" srcOrd="1" destOrd="0" presId="urn:microsoft.com/office/officeart/2009/3/layout/HorizontalOrganizationChart"/>
    <dgm:cxn modelId="{75A02083-BDC9-44D1-9AE3-6178FB38C9B4}" type="presParOf" srcId="{3BEE247E-0E07-418D-869C-882A24529BB7}" destId="{EC69989B-A4E5-4481-BE77-C966D236E2F6}" srcOrd="1" destOrd="0" presId="urn:microsoft.com/office/officeart/2009/3/layout/HorizontalOrganizationChart"/>
    <dgm:cxn modelId="{1ABAE265-F00C-49AE-B988-91610EBB1B4D}" type="presParOf" srcId="{3BEE247E-0E07-418D-869C-882A24529BB7}" destId="{32A354D9-4D1F-4AEE-9A1D-3E0EB3860C91}" srcOrd="2" destOrd="0" presId="urn:microsoft.com/office/officeart/2009/3/layout/HorizontalOrganizationChart"/>
    <dgm:cxn modelId="{57B0A058-FF5C-4652-B059-337EC8E0DAB1}" type="presParOf" srcId="{F9848075-7666-407C-8413-AF4A66AB6DB9}" destId="{4552ADEC-AC35-4F9D-B8DF-6AC8F10F234D}" srcOrd="2" destOrd="0" presId="urn:microsoft.com/office/officeart/2009/3/layout/HorizontalOrganizationChart"/>
    <dgm:cxn modelId="{F52E3A4D-B864-4267-8721-B97EC59DCDE2}" type="presParOf" srcId="{F9848075-7666-407C-8413-AF4A66AB6DB9}" destId="{9EB931E9-5F88-4BA7-96FB-C9B84BFE1E3B}" srcOrd="3" destOrd="0" presId="urn:microsoft.com/office/officeart/2009/3/layout/HorizontalOrganizationChart"/>
    <dgm:cxn modelId="{65600F25-D3DD-4871-B615-AF89F8863ECB}" type="presParOf" srcId="{9EB931E9-5F88-4BA7-96FB-C9B84BFE1E3B}" destId="{A952CE40-E922-477B-ABC5-5B0D1804A891}" srcOrd="0" destOrd="0" presId="urn:microsoft.com/office/officeart/2009/3/layout/HorizontalOrganizationChart"/>
    <dgm:cxn modelId="{AFA6A06E-8242-46E0-A0EF-B931ABD8F1BE}" type="presParOf" srcId="{A952CE40-E922-477B-ABC5-5B0D1804A891}" destId="{747E0AB2-B7C7-4371-A6E9-D9330942D1F5}" srcOrd="0" destOrd="0" presId="urn:microsoft.com/office/officeart/2009/3/layout/HorizontalOrganizationChart"/>
    <dgm:cxn modelId="{C531BC66-C101-46BC-8561-F771EBAD960A}" type="presParOf" srcId="{A952CE40-E922-477B-ABC5-5B0D1804A891}" destId="{BB32D0DF-788C-4F5E-B304-F25194F7C857}" srcOrd="1" destOrd="0" presId="urn:microsoft.com/office/officeart/2009/3/layout/HorizontalOrganizationChart"/>
    <dgm:cxn modelId="{36CB1311-9046-4FEB-AC1D-D14BDCA40538}" type="presParOf" srcId="{9EB931E9-5F88-4BA7-96FB-C9B84BFE1E3B}" destId="{9CD42ABA-8C8F-40E1-8C3B-156A1EB8BD30}" srcOrd="1" destOrd="0" presId="urn:microsoft.com/office/officeart/2009/3/layout/HorizontalOrganizationChart"/>
    <dgm:cxn modelId="{D82426D5-CEA2-4F1A-8299-A478151A94F6}" type="presParOf" srcId="{9EB931E9-5F88-4BA7-96FB-C9B84BFE1E3B}" destId="{022AD7F0-CD28-4422-8D41-0E1D4E9DAE24}" srcOrd="2" destOrd="0" presId="urn:microsoft.com/office/officeart/2009/3/layout/HorizontalOrganizationChart"/>
    <dgm:cxn modelId="{EA973731-FDF4-4595-9DCE-3E5913F89F8D}" type="presParOf" srcId="{12CBE91B-BDC0-46A8-971C-154153ABFDC8}" destId="{61EA8277-AF85-46C0-9B0B-922C3B4014D6}" srcOrd="2" destOrd="0" presId="urn:microsoft.com/office/officeart/2009/3/layout/HorizontalOrganizationChart"/>
    <dgm:cxn modelId="{F65B3A3C-8172-4BB3-9A13-663A270E3FA4}" type="presParOf" srcId="{0E97F07C-C625-4F4E-90F1-68FB06F567DA}" destId="{DAFC3507-CAB6-4C67-B3A2-617FA8A4A393}" srcOrd="2" destOrd="0" presId="urn:microsoft.com/office/officeart/2009/3/layout/HorizontalOrganizationChart"/>
    <dgm:cxn modelId="{681D1A06-82D1-4516-A0E4-7E6FDC0D48FE}" type="presParOf" srcId="{F2361B59-AFD1-4F27-8E6A-8C5B9119E411}" destId="{6B16EA63-153B-4C9D-9B81-09A17D754615}" srcOrd="2" destOrd="0" presId="urn:microsoft.com/office/officeart/2009/3/layout/HorizontalOrganizationChart"/>
    <dgm:cxn modelId="{BFCB8345-F5CC-4FD7-96FE-F53E3053B303}" type="presParOf" srcId="{444EAF4C-5644-4E13-8D7D-1320EA8DE30B}" destId="{411B7920-ED74-4333-92C5-6DD480705E3C}" srcOrd="2" destOrd="0" presId="urn:microsoft.com/office/officeart/2009/3/layout/HorizontalOrganizationChart"/>
    <dgm:cxn modelId="{1F32E219-E0FA-48FB-A4D2-0C10C9B59F9F}" type="presParOf" srcId="{444EAF4C-5644-4E13-8D7D-1320EA8DE30B}" destId="{701C5AF2-818D-4011-A080-43DB1F46FFEF}" srcOrd="3" destOrd="0" presId="urn:microsoft.com/office/officeart/2009/3/layout/HorizontalOrganizationChart"/>
    <dgm:cxn modelId="{62D1557F-584A-49AB-AE4E-1FFB86362477}" type="presParOf" srcId="{701C5AF2-818D-4011-A080-43DB1F46FFEF}" destId="{12B6CA5C-E41A-4E95-B308-6B9E84B5F2A9}" srcOrd="0" destOrd="0" presId="urn:microsoft.com/office/officeart/2009/3/layout/HorizontalOrganizationChart"/>
    <dgm:cxn modelId="{AAD14007-6B53-4D58-919A-BD300534FA4E}" type="presParOf" srcId="{12B6CA5C-E41A-4E95-B308-6B9E84B5F2A9}" destId="{85D9993E-3436-46EC-A874-34239B2125F6}" srcOrd="0" destOrd="0" presId="urn:microsoft.com/office/officeart/2009/3/layout/HorizontalOrganizationChart"/>
    <dgm:cxn modelId="{6E1E6955-0362-491F-81F0-E157E268D84A}" type="presParOf" srcId="{12B6CA5C-E41A-4E95-B308-6B9E84B5F2A9}" destId="{45E3B32E-55DE-4AEB-A835-BA96EF0EF989}" srcOrd="1" destOrd="0" presId="urn:microsoft.com/office/officeart/2009/3/layout/HorizontalOrganizationChart"/>
    <dgm:cxn modelId="{1CB951F9-0458-4C9A-9A1F-B6F91DDC26AA}" type="presParOf" srcId="{701C5AF2-818D-4011-A080-43DB1F46FFEF}" destId="{2DDEAB74-7FCC-48DA-BAC3-877358E5B9CC}" srcOrd="1" destOrd="0" presId="urn:microsoft.com/office/officeart/2009/3/layout/HorizontalOrganizationChart"/>
    <dgm:cxn modelId="{89690E49-718C-4388-974C-618404FE838F}" type="presParOf" srcId="{2DDEAB74-7FCC-48DA-BAC3-877358E5B9CC}" destId="{85E0FDAC-2700-4E3B-8C17-BA942D17BDBF}" srcOrd="0" destOrd="0" presId="urn:microsoft.com/office/officeart/2009/3/layout/HorizontalOrganizationChart"/>
    <dgm:cxn modelId="{61EC7837-ED15-47FA-B2D1-E8CC62DBB950}" type="presParOf" srcId="{2DDEAB74-7FCC-48DA-BAC3-877358E5B9CC}" destId="{22A2A023-3B2F-4F71-9E82-B02B3957163E}" srcOrd="1" destOrd="0" presId="urn:microsoft.com/office/officeart/2009/3/layout/HorizontalOrganizationChart"/>
    <dgm:cxn modelId="{970522D6-E6AC-4D6E-8D8D-372318813225}" type="presParOf" srcId="{22A2A023-3B2F-4F71-9E82-B02B3957163E}" destId="{612B3BC0-7254-42CE-BA1A-78C7A62CA781}" srcOrd="0" destOrd="0" presId="urn:microsoft.com/office/officeart/2009/3/layout/HorizontalOrganizationChart"/>
    <dgm:cxn modelId="{E1845747-515D-484D-89C8-D41C94C569C2}" type="presParOf" srcId="{612B3BC0-7254-42CE-BA1A-78C7A62CA781}" destId="{BB89292F-41A3-4790-9504-8D838931DF99}" srcOrd="0" destOrd="0" presId="urn:microsoft.com/office/officeart/2009/3/layout/HorizontalOrganizationChart"/>
    <dgm:cxn modelId="{3316D52A-FD45-460E-8390-BEF1721FD0FA}" type="presParOf" srcId="{612B3BC0-7254-42CE-BA1A-78C7A62CA781}" destId="{0A6C88F3-83F3-4EDD-AB50-FCB5E8C9C75A}" srcOrd="1" destOrd="0" presId="urn:microsoft.com/office/officeart/2009/3/layout/HorizontalOrganizationChart"/>
    <dgm:cxn modelId="{E15FC4F1-2DA1-41B2-9C93-6583FFBD6157}" type="presParOf" srcId="{22A2A023-3B2F-4F71-9E82-B02B3957163E}" destId="{AAB4EC04-9F5C-4A6B-97B2-BB196EA4D667}" srcOrd="1" destOrd="0" presId="urn:microsoft.com/office/officeart/2009/3/layout/HorizontalOrganizationChart"/>
    <dgm:cxn modelId="{20ECB014-D1A1-4BDC-9FDA-ED264412B961}" type="presParOf" srcId="{22A2A023-3B2F-4F71-9E82-B02B3957163E}" destId="{ED70B6AA-F877-402C-B195-CF208E8F8D9F}" srcOrd="2" destOrd="0" presId="urn:microsoft.com/office/officeart/2009/3/layout/HorizontalOrganizationChart"/>
    <dgm:cxn modelId="{2F389529-24C8-4C19-9F6D-7C158CB7F718}" type="presParOf" srcId="{2DDEAB74-7FCC-48DA-BAC3-877358E5B9CC}" destId="{9B4BF478-916C-4B15-941C-D859180A031D}" srcOrd="2" destOrd="0" presId="urn:microsoft.com/office/officeart/2009/3/layout/HorizontalOrganizationChart"/>
    <dgm:cxn modelId="{1AC62B8B-B280-485A-B322-443C3C64E09C}" type="presParOf" srcId="{2DDEAB74-7FCC-48DA-BAC3-877358E5B9CC}" destId="{975720E2-63FA-4124-B4EF-C3A282E3B853}" srcOrd="3" destOrd="0" presId="urn:microsoft.com/office/officeart/2009/3/layout/HorizontalOrganizationChart"/>
    <dgm:cxn modelId="{26E6B982-0D67-4E85-9CEA-B05C93695E38}" type="presParOf" srcId="{975720E2-63FA-4124-B4EF-C3A282E3B853}" destId="{D5413D7E-CC03-497D-95E4-C285CE60DC9D}" srcOrd="0" destOrd="0" presId="urn:microsoft.com/office/officeart/2009/3/layout/HorizontalOrganizationChart"/>
    <dgm:cxn modelId="{D14E42DB-26AF-45FD-AC27-1C673380D7C1}" type="presParOf" srcId="{D5413D7E-CC03-497D-95E4-C285CE60DC9D}" destId="{AAB36659-8330-4763-A1F3-73D497870C74}" srcOrd="0" destOrd="0" presId="urn:microsoft.com/office/officeart/2009/3/layout/HorizontalOrganizationChart"/>
    <dgm:cxn modelId="{DB606FB7-B2AD-4AE5-8CE9-C7DED9A272D0}" type="presParOf" srcId="{D5413D7E-CC03-497D-95E4-C285CE60DC9D}" destId="{6BFFCE8D-19CC-46C0-857F-5F6EC1569698}" srcOrd="1" destOrd="0" presId="urn:microsoft.com/office/officeart/2009/3/layout/HorizontalOrganizationChart"/>
    <dgm:cxn modelId="{69D2BDC9-352F-4B9F-9470-05E7D051E1E5}" type="presParOf" srcId="{975720E2-63FA-4124-B4EF-C3A282E3B853}" destId="{A8AA15AE-ABDA-4682-B694-5DEBDA8CDEC3}" srcOrd="1" destOrd="0" presId="urn:microsoft.com/office/officeart/2009/3/layout/HorizontalOrganizationChart"/>
    <dgm:cxn modelId="{7F286B9C-CF85-4F5B-8B15-4B36182A1E92}" type="presParOf" srcId="{975720E2-63FA-4124-B4EF-C3A282E3B853}" destId="{3A0CB85B-F6D8-441D-B762-4DAB46BB91D2}" srcOrd="2" destOrd="0" presId="urn:microsoft.com/office/officeart/2009/3/layout/HorizontalOrganizationChart"/>
    <dgm:cxn modelId="{51AF49B0-2015-4333-B79E-1CE8E0B98A3C}" type="presParOf" srcId="{701C5AF2-818D-4011-A080-43DB1F46FFEF}" destId="{71EF291B-1BAB-4EA0-938D-4F6C8192A73D}" srcOrd="2" destOrd="0" presId="urn:microsoft.com/office/officeart/2009/3/layout/HorizontalOrganizationChart"/>
    <dgm:cxn modelId="{C54E4309-07BB-435C-91AB-4DBFC5C43CFE}" type="presParOf" srcId="{5F6343C0-EB0A-467C-A740-9E9DB104C88E}" destId="{D170BCB8-1A9D-4CC9-97EA-0ABD2AFFA200}" srcOrd="2" destOrd="0" presId="urn:microsoft.com/office/officeart/2009/3/layout/HorizontalOrganizationChart"/>
    <dgm:cxn modelId="{2168D0E9-D8FD-4067-9FDF-943D2E1E3B39}" type="presParOf" srcId="{A6E8B5F0-AD69-4951-B58F-CE57CA3626B8}" destId="{10DF0A7B-37E8-4693-8A81-5874BCAF2286}" srcOrd="1" destOrd="0" presId="urn:microsoft.com/office/officeart/2009/3/layout/HorizontalOrganizationChart"/>
    <dgm:cxn modelId="{666DA23D-6FF0-4F07-A79B-77CFD063BDDE}" type="presParOf" srcId="{10DF0A7B-37E8-4693-8A81-5874BCAF2286}" destId="{CFB4AC12-AD86-458B-ADC4-013688B5786C}" srcOrd="0" destOrd="0" presId="urn:microsoft.com/office/officeart/2009/3/layout/HorizontalOrganizationChart"/>
    <dgm:cxn modelId="{7E0E8A2E-F404-4FCE-8B7E-02C6856F68DD}" type="presParOf" srcId="{CFB4AC12-AD86-458B-ADC4-013688B5786C}" destId="{4034970F-9488-4AA8-A6FE-EB1071A22ABD}" srcOrd="0" destOrd="0" presId="urn:microsoft.com/office/officeart/2009/3/layout/HorizontalOrganizationChart"/>
    <dgm:cxn modelId="{AA3F6F9A-C022-45BD-9E05-DF966E387691}" type="presParOf" srcId="{CFB4AC12-AD86-458B-ADC4-013688B5786C}" destId="{4579CA79-3188-4529-9CB2-14486FEBC1CF}" srcOrd="1" destOrd="0" presId="urn:microsoft.com/office/officeart/2009/3/layout/HorizontalOrganizationChart"/>
    <dgm:cxn modelId="{D207E9C8-E8B1-4195-9D06-A315C73524B8}" type="presParOf" srcId="{10DF0A7B-37E8-4693-8A81-5874BCAF2286}" destId="{08505C34-3A2C-464A-8EAD-408E07427759}" srcOrd="1" destOrd="0" presId="urn:microsoft.com/office/officeart/2009/3/layout/HorizontalOrganizationChart"/>
    <dgm:cxn modelId="{04C2CAA5-2858-499D-8906-A0B7A974C704}" type="presParOf" srcId="{10DF0A7B-37E8-4693-8A81-5874BCAF2286}" destId="{19A57EBF-C81A-4F77-9965-9E67304006A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99F6CC-AF34-4882-B73D-339BD720BBAA}" type="doc">
      <dgm:prSet loTypeId="urn:microsoft.com/office/officeart/2005/8/layout/hierarchy4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3E6F82A3-F9FB-4115-AF16-052DF37EC05A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Camera</a:t>
          </a:r>
          <a:endParaRPr lang="LID4096" dirty="0"/>
        </a:p>
      </dgm:t>
    </dgm:pt>
    <dgm:pt modelId="{D5DD7414-1C44-493B-B37E-EBE397C4260C}" type="parTrans" cxnId="{36A5E1DD-1832-4CDA-A60E-45E4A957B396}">
      <dgm:prSet/>
      <dgm:spPr/>
      <dgm:t>
        <a:bodyPr/>
        <a:lstStyle/>
        <a:p>
          <a:endParaRPr lang="LID4096"/>
        </a:p>
      </dgm:t>
    </dgm:pt>
    <dgm:pt modelId="{E3F64AA2-F6D3-430E-A0D6-DE8A3A75BAC6}" type="sibTrans" cxnId="{36A5E1DD-1832-4CDA-A60E-45E4A957B396}">
      <dgm:prSet/>
      <dgm:spPr/>
      <dgm:t>
        <a:bodyPr/>
        <a:lstStyle/>
        <a:p>
          <a:endParaRPr lang="LID4096"/>
        </a:p>
      </dgm:t>
    </dgm:pt>
    <dgm:pt modelId="{171B288E-BFB2-41B1-8532-DBDC2A029A29}">
      <dgm:prSet phldrT="[文本]"/>
      <dgm:spPr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Thermal Image</a:t>
          </a:r>
          <a:endParaRPr lang="LID4096" dirty="0"/>
        </a:p>
      </dgm:t>
    </dgm:pt>
    <dgm:pt modelId="{9D9241DA-066A-4D61-9C4D-29924EAB2C3D}" type="parTrans" cxnId="{E78D228B-12CF-47E6-BD5D-C39DB6DBCF5A}">
      <dgm:prSet/>
      <dgm:spPr/>
      <dgm:t>
        <a:bodyPr/>
        <a:lstStyle/>
        <a:p>
          <a:endParaRPr lang="LID4096"/>
        </a:p>
      </dgm:t>
    </dgm:pt>
    <dgm:pt modelId="{A6103214-4A0F-4D69-8658-8D1457AC2222}" type="sibTrans" cxnId="{E78D228B-12CF-47E6-BD5D-C39DB6DBCF5A}">
      <dgm:prSet/>
      <dgm:spPr/>
      <dgm:t>
        <a:bodyPr/>
        <a:lstStyle/>
        <a:p>
          <a:endParaRPr lang="LID4096"/>
        </a:p>
      </dgm:t>
    </dgm:pt>
    <dgm:pt modelId="{02C60D51-954F-4E8D-930F-05FAFEBE896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</a:gradFill>
      </dgm:spPr>
      <dgm:t>
        <a:bodyPr/>
        <a:lstStyle/>
        <a:p>
          <a:r>
            <a:rPr lang="en-US" dirty="0"/>
            <a:t>Visual Image</a:t>
          </a:r>
        </a:p>
      </dgm:t>
    </dgm:pt>
    <dgm:pt modelId="{6104AC39-684C-482C-A6EB-7505AFD9A60E}" type="parTrans" cxnId="{E9BCF7B2-5EB3-4CAB-BAA1-3E253D4DB171}">
      <dgm:prSet/>
      <dgm:spPr/>
      <dgm:t>
        <a:bodyPr/>
        <a:lstStyle/>
        <a:p>
          <a:endParaRPr lang="LID4096"/>
        </a:p>
      </dgm:t>
    </dgm:pt>
    <dgm:pt modelId="{7C31E853-6C03-410F-90A3-CD6C7B119A23}" type="sibTrans" cxnId="{E9BCF7B2-5EB3-4CAB-BAA1-3E253D4DB171}">
      <dgm:prSet/>
      <dgm:spPr/>
      <dgm:t>
        <a:bodyPr/>
        <a:lstStyle/>
        <a:p>
          <a:endParaRPr lang="LID4096"/>
        </a:p>
      </dgm:t>
    </dgm:pt>
    <dgm:pt modelId="{D319DFCD-81D5-4759-8BB1-9687637BAE71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BEA3F470-D0DF-4FE8-B270-98D9DA42C0DA}" type="parTrans" cxnId="{F4CFA96F-7D90-49F5-ACBF-0082200DE647}">
      <dgm:prSet/>
      <dgm:spPr/>
      <dgm:t>
        <a:bodyPr/>
        <a:lstStyle/>
        <a:p>
          <a:endParaRPr lang="LID4096"/>
        </a:p>
      </dgm:t>
    </dgm:pt>
    <dgm:pt modelId="{8DE6F07A-FF29-4EE9-BEDD-B009A3A3DCEB}" type="sibTrans" cxnId="{F4CFA96F-7D90-49F5-ACBF-0082200DE647}">
      <dgm:prSet/>
      <dgm:spPr/>
      <dgm:t>
        <a:bodyPr/>
        <a:lstStyle/>
        <a:p>
          <a:endParaRPr lang="LID4096"/>
        </a:p>
      </dgm:t>
    </dgm:pt>
    <dgm:pt modelId="{EA58B903-F027-40ED-804C-4841DA432040}">
      <dgm:prSet phldrT="[文本]"/>
      <dgm:spPr/>
      <dgm:t>
        <a:bodyPr/>
        <a:lstStyle/>
        <a:p>
          <a:r>
            <a:rPr lang="en-US" dirty="0"/>
            <a:t>PC</a:t>
          </a:r>
          <a:endParaRPr lang="LID4096" dirty="0"/>
        </a:p>
      </dgm:t>
    </dgm:pt>
    <dgm:pt modelId="{0C347E4E-3431-410B-A8D9-93F4A688CF56}" type="parTrans" cxnId="{CEE5046B-FEF2-46A1-B447-DCA3FDD62287}">
      <dgm:prSet/>
      <dgm:spPr/>
      <dgm:t>
        <a:bodyPr/>
        <a:lstStyle/>
        <a:p>
          <a:endParaRPr lang="LID4096"/>
        </a:p>
      </dgm:t>
    </dgm:pt>
    <dgm:pt modelId="{08F9D7EA-F314-462E-A20C-234EC0E7FAAE}" type="sibTrans" cxnId="{CEE5046B-FEF2-46A1-B447-DCA3FDD62287}">
      <dgm:prSet/>
      <dgm:spPr/>
      <dgm:t>
        <a:bodyPr/>
        <a:lstStyle/>
        <a:p>
          <a:endParaRPr lang="LID4096"/>
        </a:p>
      </dgm:t>
    </dgm:pt>
    <dgm:pt modelId="{BFB5E7DE-3AA5-4D91-822A-B6DCCC290C7D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</a:gradFill>
      </dgm:spPr>
      <dgm:t>
        <a:bodyPr/>
        <a:lstStyle/>
        <a:p>
          <a:r>
            <a:rPr lang="en-US" dirty="0"/>
            <a:t>CPU/GPU</a:t>
          </a:r>
        </a:p>
      </dgm:t>
    </dgm:pt>
    <dgm:pt modelId="{9100AD3C-A96E-42B1-839D-9C9CB64EE55B}" type="parTrans" cxnId="{2CD781FA-AFE1-46FF-9447-1CD2CB96A112}">
      <dgm:prSet/>
      <dgm:spPr/>
      <dgm:t>
        <a:bodyPr/>
        <a:lstStyle/>
        <a:p>
          <a:endParaRPr lang="LID4096"/>
        </a:p>
      </dgm:t>
    </dgm:pt>
    <dgm:pt modelId="{49145C7B-96D0-45F3-9209-63AB4B821464}" type="sibTrans" cxnId="{2CD781FA-AFE1-46FF-9447-1CD2CB96A112}">
      <dgm:prSet/>
      <dgm:spPr/>
      <dgm:t>
        <a:bodyPr/>
        <a:lstStyle/>
        <a:p>
          <a:endParaRPr lang="LID4096"/>
        </a:p>
      </dgm:t>
    </dgm:pt>
    <dgm:pt modelId="{8F74060A-C459-4DAB-85C6-DDA7425D2266}">
      <dgm:prSet phldrT="[文本]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</a:gradFill>
      </dgm:spPr>
      <dgm:t>
        <a:bodyPr/>
        <a:lstStyle/>
        <a:p>
          <a:r>
            <a:rPr lang="en-US" dirty="0"/>
            <a:t>Network</a:t>
          </a:r>
          <a:endParaRPr lang="LID4096" dirty="0"/>
        </a:p>
      </dgm:t>
    </dgm:pt>
    <dgm:pt modelId="{E7F5ADEA-27FF-4913-BA06-F420CEF69B52}" type="parTrans" cxnId="{BA066AA3-ABCF-42D0-B833-E2E5290B6AD8}">
      <dgm:prSet/>
      <dgm:spPr/>
      <dgm:t>
        <a:bodyPr/>
        <a:lstStyle/>
        <a:p>
          <a:endParaRPr lang="LID4096"/>
        </a:p>
      </dgm:t>
    </dgm:pt>
    <dgm:pt modelId="{52FD3840-E4C0-49BE-A9B7-5DF4DCD40051}" type="sibTrans" cxnId="{BA066AA3-ABCF-42D0-B833-E2E5290B6AD8}">
      <dgm:prSet/>
      <dgm:spPr/>
      <dgm:t>
        <a:bodyPr/>
        <a:lstStyle/>
        <a:p>
          <a:endParaRPr lang="LID4096"/>
        </a:p>
      </dgm:t>
    </dgm:pt>
    <dgm:pt modelId="{9B27C739-7C64-4439-9A31-1EBB775E1272}">
      <dgm:prSet phldrT="[文本]"/>
      <dgm:spPr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Hardware</a:t>
          </a:r>
          <a:endParaRPr lang="LID4096" dirty="0"/>
        </a:p>
      </dgm:t>
    </dgm:pt>
    <dgm:pt modelId="{4C47E178-E3AF-4279-8E02-82541E01945A}" type="parTrans" cxnId="{DB6C5BB2-69A2-4227-B7D7-3938908BF691}">
      <dgm:prSet/>
      <dgm:spPr/>
      <dgm:t>
        <a:bodyPr/>
        <a:lstStyle/>
        <a:p>
          <a:endParaRPr lang="LID4096"/>
        </a:p>
      </dgm:t>
    </dgm:pt>
    <dgm:pt modelId="{A2E5DA64-7653-4555-8A50-8B950851F824}" type="sibTrans" cxnId="{DB6C5BB2-69A2-4227-B7D7-3938908BF691}">
      <dgm:prSet/>
      <dgm:spPr/>
      <dgm:t>
        <a:bodyPr/>
        <a:lstStyle/>
        <a:p>
          <a:endParaRPr lang="LID4096"/>
        </a:p>
      </dgm:t>
    </dgm:pt>
    <dgm:pt modelId="{0438C14D-54A3-446A-BB4E-90AC5E870C87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IoT Devices</a:t>
          </a:r>
          <a:endParaRPr lang="LID4096" dirty="0"/>
        </a:p>
      </dgm:t>
    </dgm:pt>
    <dgm:pt modelId="{77BAE50D-B7DF-43DD-816D-6FA1A92F05B8}" type="parTrans" cxnId="{7C0C0932-4AB7-4DE7-8F1E-353860EA0CA0}">
      <dgm:prSet/>
      <dgm:spPr/>
      <dgm:t>
        <a:bodyPr/>
        <a:lstStyle/>
        <a:p>
          <a:endParaRPr lang="LID4096"/>
        </a:p>
      </dgm:t>
    </dgm:pt>
    <dgm:pt modelId="{4345BA1D-16FE-4BCA-BCFC-923E2DE0520F}" type="sibTrans" cxnId="{7C0C0932-4AB7-4DE7-8F1E-353860EA0CA0}">
      <dgm:prSet/>
      <dgm:spPr/>
      <dgm:t>
        <a:bodyPr/>
        <a:lstStyle/>
        <a:p>
          <a:endParaRPr lang="LID4096"/>
        </a:p>
      </dgm:t>
    </dgm:pt>
    <dgm:pt modelId="{A71BFDE3-EBEE-4611-9C21-99C60DB9075D}">
      <dgm:prSet phldrT="[文本]"/>
      <dgm:spPr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</a:gradFill>
      </dgm:spPr>
      <dgm:t>
        <a:bodyPr/>
        <a:lstStyle/>
        <a:p>
          <a:r>
            <a:rPr lang="en-US" dirty="0"/>
            <a:t>Automation</a:t>
          </a:r>
          <a:endParaRPr lang="LID4096" dirty="0"/>
        </a:p>
      </dgm:t>
    </dgm:pt>
    <dgm:pt modelId="{EF42A025-0632-4E7C-B093-AE028F71042B}" type="parTrans" cxnId="{1C9C25A0-6E14-4DCA-8780-425FB858793B}">
      <dgm:prSet/>
      <dgm:spPr/>
      <dgm:t>
        <a:bodyPr/>
        <a:lstStyle/>
        <a:p>
          <a:endParaRPr lang="LID4096"/>
        </a:p>
      </dgm:t>
    </dgm:pt>
    <dgm:pt modelId="{5D53E973-A21A-4398-BDB8-C52F8D4B5499}" type="sibTrans" cxnId="{1C9C25A0-6E14-4DCA-8780-425FB858793B}">
      <dgm:prSet/>
      <dgm:spPr/>
      <dgm:t>
        <a:bodyPr/>
        <a:lstStyle/>
        <a:p>
          <a:endParaRPr lang="LID4096"/>
        </a:p>
      </dgm:t>
    </dgm:pt>
    <dgm:pt modelId="{FE10183A-58EE-44D3-8AA7-675868688769}" type="pres">
      <dgm:prSet presAssocID="{C899F6CC-AF34-4882-B73D-339BD720BBA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39253F-10A7-4964-ABCE-0F8553D4E679}" type="pres">
      <dgm:prSet presAssocID="{9B27C739-7C64-4439-9A31-1EBB775E1272}" presName="vertOne" presStyleCnt="0"/>
      <dgm:spPr/>
    </dgm:pt>
    <dgm:pt modelId="{6239B992-052F-4B3E-9DDF-69C744E0AA5A}" type="pres">
      <dgm:prSet presAssocID="{9B27C739-7C64-4439-9A31-1EBB775E1272}" presName="txOne" presStyleLbl="node0" presStyleIdx="0" presStyleCnt="1">
        <dgm:presLayoutVars>
          <dgm:chPref val="3"/>
        </dgm:presLayoutVars>
      </dgm:prSet>
      <dgm:spPr/>
    </dgm:pt>
    <dgm:pt modelId="{DFADCD82-DBD7-46DC-A38C-727E832E98F5}" type="pres">
      <dgm:prSet presAssocID="{9B27C739-7C64-4439-9A31-1EBB775E1272}" presName="parTransOne" presStyleCnt="0"/>
      <dgm:spPr/>
    </dgm:pt>
    <dgm:pt modelId="{F5AE2473-1C08-4B72-9256-C01B5ECBA1AC}" type="pres">
      <dgm:prSet presAssocID="{9B27C739-7C64-4439-9A31-1EBB775E1272}" presName="horzOne" presStyleCnt="0"/>
      <dgm:spPr/>
    </dgm:pt>
    <dgm:pt modelId="{125EA979-97EC-4F46-B16D-49F013BF0984}" type="pres">
      <dgm:prSet presAssocID="{3E6F82A3-F9FB-4115-AF16-052DF37EC05A}" presName="vertTwo" presStyleCnt="0"/>
      <dgm:spPr/>
    </dgm:pt>
    <dgm:pt modelId="{F1BED6D3-2208-4D20-A65C-BDFAED16E714}" type="pres">
      <dgm:prSet presAssocID="{3E6F82A3-F9FB-4115-AF16-052DF37EC05A}" presName="txTwo" presStyleLbl="node2" presStyleIdx="0" presStyleCnt="3">
        <dgm:presLayoutVars>
          <dgm:chPref val="3"/>
        </dgm:presLayoutVars>
      </dgm:prSet>
      <dgm:spPr/>
    </dgm:pt>
    <dgm:pt modelId="{1A1DA0CB-1082-46F1-9703-77DCF498DDE6}" type="pres">
      <dgm:prSet presAssocID="{3E6F82A3-F9FB-4115-AF16-052DF37EC05A}" presName="parTransTwo" presStyleCnt="0"/>
      <dgm:spPr/>
    </dgm:pt>
    <dgm:pt modelId="{395EDB4B-3401-4CCE-BE35-1F90CDAFE9DD}" type="pres">
      <dgm:prSet presAssocID="{3E6F82A3-F9FB-4115-AF16-052DF37EC05A}" presName="horzTwo" presStyleCnt="0"/>
      <dgm:spPr/>
    </dgm:pt>
    <dgm:pt modelId="{4836811B-40AE-4D06-B43F-3101A787D639}" type="pres">
      <dgm:prSet presAssocID="{171B288E-BFB2-41B1-8532-DBDC2A029A29}" presName="vertThree" presStyleCnt="0"/>
      <dgm:spPr/>
    </dgm:pt>
    <dgm:pt modelId="{C492E029-D2A7-41A6-941C-1136482A1D36}" type="pres">
      <dgm:prSet presAssocID="{171B288E-BFB2-41B1-8532-DBDC2A029A29}" presName="txThree" presStyleLbl="node3" presStyleIdx="0" presStyleCnt="6">
        <dgm:presLayoutVars>
          <dgm:chPref val="3"/>
        </dgm:presLayoutVars>
      </dgm:prSet>
      <dgm:spPr/>
    </dgm:pt>
    <dgm:pt modelId="{D728A45C-AECF-485A-8A6E-6DF0F4DDE478}" type="pres">
      <dgm:prSet presAssocID="{171B288E-BFB2-41B1-8532-DBDC2A029A29}" presName="horzThree" presStyleCnt="0"/>
      <dgm:spPr/>
    </dgm:pt>
    <dgm:pt modelId="{FBC2473B-D5B2-46AC-9582-910CD9C1B020}" type="pres">
      <dgm:prSet presAssocID="{A6103214-4A0F-4D69-8658-8D1457AC2222}" presName="sibSpaceThree" presStyleCnt="0"/>
      <dgm:spPr/>
    </dgm:pt>
    <dgm:pt modelId="{C9CB423D-AF89-4BCE-B7DF-787AE8F52AC1}" type="pres">
      <dgm:prSet presAssocID="{02C60D51-954F-4E8D-930F-05FAFEBE8961}" presName="vertThree" presStyleCnt="0"/>
      <dgm:spPr/>
    </dgm:pt>
    <dgm:pt modelId="{B9E8A894-1669-4759-9AC6-96C97B36ACB4}" type="pres">
      <dgm:prSet presAssocID="{02C60D51-954F-4E8D-930F-05FAFEBE8961}" presName="txThree" presStyleLbl="node3" presStyleIdx="1" presStyleCnt="6">
        <dgm:presLayoutVars>
          <dgm:chPref val="3"/>
        </dgm:presLayoutVars>
      </dgm:prSet>
      <dgm:spPr/>
    </dgm:pt>
    <dgm:pt modelId="{52A9ECB5-8453-472E-9051-9AFF3E338F17}" type="pres">
      <dgm:prSet presAssocID="{02C60D51-954F-4E8D-930F-05FAFEBE8961}" presName="horzThree" presStyleCnt="0"/>
      <dgm:spPr/>
    </dgm:pt>
    <dgm:pt modelId="{2A07D2B2-5170-40AE-B86A-44F706AD1AE7}" type="pres">
      <dgm:prSet presAssocID="{7C31E853-6C03-410F-90A3-CD6C7B119A23}" presName="sibSpaceThree" presStyleCnt="0"/>
      <dgm:spPr/>
    </dgm:pt>
    <dgm:pt modelId="{85F8F0DD-4FF3-47BF-AF35-8EDCBD2B195D}" type="pres">
      <dgm:prSet presAssocID="{D319DFCD-81D5-4759-8BB1-9687637BAE71}" presName="vertThree" presStyleCnt="0"/>
      <dgm:spPr/>
    </dgm:pt>
    <dgm:pt modelId="{E35F77C8-CA89-4FC8-A69B-6F68F6CD55E7}" type="pres">
      <dgm:prSet presAssocID="{D319DFCD-81D5-4759-8BB1-9687637BAE71}" presName="txThree" presStyleLbl="node3" presStyleIdx="2" presStyleCnt="6">
        <dgm:presLayoutVars>
          <dgm:chPref val="3"/>
        </dgm:presLayoutVars>
      </dgm:prSet>
      <dgm:spPr/>
    </dgm:pt>
    <dgm:pt modelId="{10FB2EBC-B03E-4339-80FC-6DB802F10EE6}" type="pres">
      <dgm:prSet presAssocID="{D319DFCD-81D5-4759-8BB1-9687637BAE71}" presName="horzThree" presStyleCnt="0"/>
      <dgm:spPr/>
    </dgm:pt>
    <dgm:pt modelId="{46CC987A-4C71-4F93-9976-C9B8E1CF659A}" type="pres">
      <dgm:prSet presAssocID="{E3F64AA2-F6D3-430E-A0D6-DE8A3A75BAC6}" presName="sibSpaceTwo" presStyleCnt="0"/>
      <dgm:spPr/>
    </dgm:pt>
    <dgm:pt modelId="{4ED916B4-A0D9-4176-B1B0-698EB3402F32}" type="pres">
      <dgm:prSet presAssocID="{EA58B903-F027-40ED-804C-4841DA432040}" presName="vertTwo" presStyleCnt="0"/>
      <dgm:spPr/>
    </dgm:pt>
    <dgm:pt modelId="{C4DA7505-9A08-4256-A62F-8A4EA01412C6}" type="pres">
      <dgm:prSet presAssocID="{EA58B903-F027-40ED-804C-4841DA432040}" presName="txTwo" presStyleLbl="node2" presStyleIdx="1" presStyleCnt="3">
        <dgm:presLayoutVars>
          <dgm:chPref val="3"/>
        </dgm:presLayoutVars>
      </dgm:prSet>
      <dgm:spPr/>
    </dgm:pt>
    <dgm:pt modelId="{A4092B54-20D0-49D9-8ADC-1ECE05E00D17}" type="pres">
      <dgm:prSet presAssocID="{EA58B903-F027-40ED-804C-4841DA432040}" presName="parTransTwo" presStyleCnt="0"/>
      <dgm:spPr/>
    </dgm:pt>
    <dgm:pt modelId="{CF913439-0847-452D-9129-8E0D05B86B32}" type="pres">
      <dgm:prSet presAssocID="{EA58B903-F027-40ED-804C-4841DA432040}" presName="horzTwo" presStyleCnt="0"/>
      <dgm:spPr/>
    </dgm:pt>
    <dgm:pt modelId="{29468E2C-C7E3-4E76-9341-016F5E38AE2F}" type="pres">
      <dgm:prSet presAssocID="{BFB5E7DE-3AA5-4D91-822A-B6DCCC290C7D}" presName="vertThree" presStyleCnt="0"/>
      <dgm:spPr/>
    </dgm:pt>
    <dgm:pt modelId="{C0866384-04C5-4E1D-AF97-C70EB3203D16}" type="pres">
      <dgm:prSet presAssocID="{BFB5E7DE-3AA5-4D91-822A-B6DCCC290C7D}" presName="txThree" presStyleLbl="node3" presStyleIdx="3" presStyleCnt="6">
        <dgm:presLayoutVars>
          <dgm:chPref val="3"/>
        </dgm:presLayoutVars>
      </dgm:prSet>
      <dgm:spPr/>
    </dgm:pt>
    <dgm:pt modelId="{00E6579C-B964-4F88-B24B-2B391C5B7B3A}" type="pres">
      <dgm:prSet presAssocID="{BFB5E7DE-3AA5-4D91-822A-B6DCCC290C7D}" presName="horzThree" presStyleCnt="0"/>
      <dgm:spPr/>
    </dgm:pt>
    <dgm:pt modelId="{32EA33B3-B3E8-42BD-94CC-C5E4E496FD7A}" type="pres">
      <dgm:prSet presAssocID="{49145C7B-96D0-45F3-9209-63AB4B821464}" presName="sibSpaceThree" presStyleCnt="0"/>
      <dgm:spPr/>
    </dgm:pt>
    <dgm:pt modelId="{EFD274C5-E6FF-405B-BBC3-CF8141B5985B}" type="pres">
      <dgm:prSet presAssocID="{8F74060A-C459-4DAB-85C6-DDA7425D2266}" presName="vertThree" presStyleCnt="0"/>
      <dgm:spPr/>
    </dgm:pt>
    <dgm:pt modelId="{A86E2920-6051-45DF-8A45-3229C15DE08A}" type="pres">
      <dgm:prSet presAssocID="{8F74060A-C459-4DAB-85C6-DDA7425D2266}" presName="txThree" presStyleLbl="node3" presStyleIdx="4" presStyleCnt="6">
        <dgm:presLayoutVars>
          <dgm:chPref val="3"/>
        </dgm:presLayoutVars>
      </dgm:prSet>
      <dgm:spPr/>
    </dgm:pt>
    <dgm:pt modelId="{7C91CBE6-BA32-48F7-B0C1-91F3A056AC70}" type="pres">
      <dgm:prSet presAssocID="{8F74060A-C459-4DAB-85C6-DDA7425D2266}" presName="horzThree" presStyleCnt="0"/>
      <dgm:spPr/>
    </dgm:pt>
    <dgm:pt modelId="{75845444-A66D-4806-9494-F2B9E0599D94}" type="pres">
      <dgm:prSet presAssocID="{08F9D7EA-F314-462E-A20C-234EC0E7FAAE}" presName="sibSpaceTwo" presStyleCnt="0"/>
      <dgm:spPr/>
    </dgm:pt>
    <dgm:pt modelId="{6CC54384-3096-428F-A824-25E4DD66D1E6}" type="pres">
      <dgm:prSet presAssocID="{0438C14D-54A3-446A-BB4E-90AC5E870C87}" presName="vertTwo" presStyleCnt="0"/>
      <dgm:spPr/>
    </dgm:pt>
    <dgm:pt modelId="{398EC631-8A7E-4918-B6BD-CFE090DA9FB3}" type="pres">
      <dgm:prSet presAssocID="{0438C14D-54A3-446A-BB4E-90AC5E870C87}" presName="txTwo" presStyleLbl="node2" presStyleIdx="2" presStyleCnt="3">
        <dgm:presLayoutVars>
          <dgm:chPref val="3"/>
        </dgm:presLayoutVars>
      </dgm:prSet>
      <dgm:spPr/>
    </dgm:pt>
    <dgm:pt modelId="{2C0C1466-3884-41CE-B772-BB7322D598D1}" type="pres">
      <dgm:prSet presAssocID="{0438C14D-54A3-446A-BB4E-90AC5E870C87}" presName="parTransTwo" presStyleCnt="0"/>
      <dgm:spPr/>
    </dgm:pt>
    <dgm:pt modelId="{A22E0894-56B6-4443-ABBC-400DED9FC899}" type="pres">
      <dgm:prSet presAssocID="{0438C14D-54A3-446A-BB4E-90AC5E870C87}" presName="horzTwo" presStyleCnt="0"/>
      <dgm:spPr/>
    </dgm:pt>
    <dgm:pt modelId="{2A819496-AEEE-4AA4-94F8-CE40E57D94F0}" type="pres">
      <dgm:prSet presAssocID="{A71BFDE3-EBEE-4611-9C21-99C60DB9075D}" presName="vertThree" presStyleCnt="0"/>
      <dgm:spPr/>
    </dgm:pt>
    <dgm:pt modelId="{907F5351-7193-432C-9A84-70CB5DE9267E}" type="pres">
      <dgm:prSet presAssocID="{A71BFDE3-EBEE-4611-9C21-99C60DB9075D}" presName="txThree" presStyleLbl="node3" presStyleIdx="5" presStyleCnt="6">
        <dgm:presLayoutVars>
          <dgm:chPref val="3"/>
        </dgm:presLayoutVars>
      </dgm:prSet>
      <dgm:spPr/>
    </dgm:pt>
    <dgm:pt modelId="{28DB1447-0E97-4E40-B64D-CDE00DE14473}" type="pres">
      <dgm:prSet presAssocID="{A71BFDE3-EBEE-4611-9C21-99C60DB9075D}" presName="horzThree" presStyleCnt="0"/>
      <dgm:spPr/>
    </dgm:pt>
  </dgm:ptLst>
  <dgm:cxnLst>
    <dgm:cxn modelId="{077AD202-99A6-4DD9-9172-EC7982D8422E}" type="presOf" srcId="{0438C14D-54A3-446A-BB4E-90AC5E870C87}" destId="{398EC631-8A7E-4918-B6BD-CFE090DA9FB3}" srcOrd="0" destOrd="0" presId="urn:microsoft.com/office/officeart/2005/8/layout/hierarchy4"/>
    <dgm:cxn modelId="{BF520512-FB0C-4352-A03B-06AB000611FD}" type="presOf" srcId="{3E6F82A3-F9FB-4115-AF16-052DF37EC05A}" destId="{F1BED6D3-2208-4D20-A65C-BDFAED16E714}" srcOrd="0" destOrd="0" presId="urn:microsoft.com/office/officeart/2005/8/layout/hierarchy4"/>
    <dgm:cxn modelId="{7C0C0932-4AB7-4DE7-8F1E-353860EA0CA0}" srcId="{9B27C739-7C64-4439-9A31-1EBB775E1272}" destId="{0438C14D-54A3-446A-BB4E-90AC5E870C87}" srcOrd="2" destOrd="0" parTransId="{77BAE50D-B7DF-43DD-816D-6FA1A92F05B8}" sibTransId="{4345BA1D-16FE-4BCA-BCFC-923E2DE0520F}"/>
    <dgm:cxn modelId="{721A9D44-9A54-4326-914A-02548EA6B93B}" type="presOf" srcId="{C899F6CC-AF34-4882-B73D-339BD720BBAA}" destId="{FE10183A-58EE-44D3-8AA7-675868688769}" srcOrd="0" destOrd="0" presId="urn:microsoft.com/office/officeart/2005/8/layout/hierarchy4"/>
    <dgm:cxn modelId="{CEE5046B-FEF2-46A1-B447-DCA3FDD62287}" srcId="{9B27C739-7C64-4439-9A31-1EBB775E1272}" destId="{EA58B903-F027-40ED-804C-4841DA432040}" srcOrd="1" destOrd="0" parTransId="{0C347E4E-3431-410B-A8D9-93F4A688CF56}" sibTransId="{08F9D7EA-F314-462E-A20C-234EC0E7FAAE}"/>
    <dgm:cxn modelId="{F4CFA96F-7D90-49F5-ACBF-0082200DE647}" srcId="{3E6F82A3-F9FB-4115-AF16-052DF37EC05A}" destId="{D319DFCD-81D5-4759-8BB1-9687637BAE71}" srcOrd="2" destOrd="0" parTransId="{BEA3F470-D0DF-4FE8-B270-98D9DA42C0DA}" sibTransId="{8DE6F07A-FF29-4EE9-BEDD-B009A3A3DCEB}"/>
    <dgm:cxn modelId="{4C9BCF72-C3BF-4794-B3AC-A267B596FD73}" type="presOf" srcId="{BFB5E7DE-3AA5-4D91-822A-B6DCCC290C7D}" destId="{C0866384-04C5-4E1D-AF97-C70EB3203D16}" srcOrd="0" destOrd="0" presId="urn:microsoft.com/office/officeart/2005/8/layout/hierarchy4"/>
    <dgm:cxn modelId="{C621ED85-EF72-48DF-8CB6-157248A22B34}" type="presOf" srcId="{02C60D51-954F-4E8D-930F-05FAFEBE8961}" destId="{B9E8A894-1669-4759-9AC6-96C97B36ACB4}" srcOrd="0" destOrd="0" presId="urn:microsoft.com/office/officeart/2005/8/layout/hierarchy4"/>
    <dgm:cxn modelId="{E78D228B-12CF-47E6-BD5D-C39DB6DBCF5A}" srcId="{3E6F82A3-F9FB-4115-AF16-052DF37EC05A}" destId="{171B288E-BFB2-41B1-8532-DBDC2A029A29}" srcOrd="0" destOrd="0" parTransId="{9D9241DA-066A-4D61-9C4D-29924EAB2C3D}" sibTransId="{A6103214-4A0F-4D69-8658-8D1457AC2222}"/>
    <dgm:cxn modelId="{2567B69A-0810-4C3A-916B-50140B131CBC}" type="presOf" srcId="{A71BFDE3-EBEE-4611-9C21-99C60DB9075D}" destId="{907F5351-7193-432C-9A84-70CB5DE9267E}" srcOrd="0" destOrd="0" presId="urn:microsoft.com/office/officeart/2005/8/layout/hierarchy4"/>
    <dgm:cxn modelId="{1C9C25A0-6E14-4DCA-8780-425FB858793B}" srcId="{0438C14D-54A3-446A-BB4E-90AC5E870C87}" destId="{A71BFDE3-EBEE-4611-9C21-99C60DB9075D}" srcOrd="0" destOrd="0" parTransId="{EF42A025-0632-4E7C-B093-AE028F71042B}" sibTransId="{5D53E973-A21A-4398-BDB8-C52F8D4B5499}"/>
    <dgm:cxn modelId="{BA066AA3-ABCF-42D0-B833-E2E5290B6AD8}" srcId="{EA58B903-F027-40ED-804C-4841DA432040}" destId="{8F74060A-C459-4DAB-85C6-DDA7425D2266}" srcOrd="1" destOrd="0" parTransId="{E7F5ADEA-27FF-4913-BA06-F420CEF69B52}" sibTransId="{52FD3840-E4C0-49BE-A9B7-5DF4DCD40051}"/>
    <dgm:cxn modelId="{92F2BDAA-6E88-4181-83EF-A1D8C40722D7}" type="presOf" srcId="{171B288E-BFB2-41B1-8532-DBDC2A029A29}" destId="{C492E029-D2A7-41A6-941C-1136482A1D36}" srcOrd="0" destOrd="0" presId="urn:microsoft.com/office/officeart/2005/8/layout/hierarchy4"/>
    <dgm:cxn modelId="{DB6C5BB2-69A2-4227-B7D7-3938908BF691}" srcId="{C899F6CC-AF34-4882-B73D-339BD720BBAA}" destId="{9B27C739-7C64-4439-9A31-1EBB775E1272}" srcOrd="0" destOrd="0" parTransId="{4C47E178-E3AF-4279-8E02-82541E01945A}" sibTransId="{A2E5DA64-7653-4555-8A50-8B950851F824}"/>
    <dgm:cxn modelId="{E9BCF7B2-5EB3-4CAB-BAA1-3E253D4DB171}" srcId="{3E6F82A3-F9FB-4115-AF16-052DF37EC05A}" destId="{02C60D51-954F-4E8D-930F-05FAFEBE8961}" srcOrd="1" destOrd="0" parTransId="{6104AC39-684C-482C-A6EB-7505AFD9A60E}" sibTransId="{7C31E853-6C03-410F-90A3-CD6C7B119A23}"/>
    <dgm:cxn modelId="{DC5663C5-2316-4791-8232-34DBA6F32F40}" type="presOf" srcId="{EA58B903-F027-40ED-804C-4841DA432040}" destId="{C4DA7505-9A08-4256-A62F-8A4EA01412C6}" srcOrd="0" destOrd="0" presId="urn:microsoft.com/office/officeart/2005/8/layout/hierarchy4"/>
    <dgm:cxn modelId="{F64EAEC9-59B3-4955-8D03-9B3CAA906FBC}" type="presOf" srcId="{9B27C739-7C64-4439-9A31-1EBB775E1272}" destId="{6239B992-052F-4B3E-9DDF-69C744E0AA5A}" srcOrd="0" destOrd="0" presId="urn:microsoft.com/office/officeart/2005/8/layout/hierarchy4"/>
    <dgm:cxn modelId="{36A5E1DD-1832-4CDA-A60E-45E4A957B396}" srcId="{9B27C739-7C64-4439-9A31-1EBB775E1272}" destId="{3E6F82A3-F9FB-4115-AF16-052DF37EC05A}" srcOrd="0" destOrd="0" parTransId="{D5DD7414-1C44-493B-B37E-EBE397C4260C}" sibTransId="{E3F64AA2-F6D3-430E-A0D6-DE8A3A75BAC6}"/>
    <dgm:cxn modelId="{48C932E3-7E2F-441B-93CB-61A584573053}" type="presOf" srcId="{8F74060A-C459-4DAB-85C6-DDA7425D2266}" destId="{A86E2920-6051-45DF-8A45-3229C15DE08A}" srcOrd="0" destOrd="0" presId="urn:microsoft.com/office/officeart/2005/8/layout/hierarchy4"/>
    <dgm:cxn modelId="{2CD781FA-AFE1-46FF-9447-1CD2CB96A112}" srcId="{EA58B903-F027-40ED-804C-4841DA432040}" destId="{BFB5E7DE-3AA5-4D91-822A-B6DCCC290C7D}" srcOrd="0" destOrd="0" parTransId="{9100AD3C-A96E-42B1-839D-9C9CB64EE55B}" sibTransId="{49145C7B-96D0-45F3-9209-63AB4B821464}"/>
    <dgm:cxn modelId="{F93D14FF-ECD6-4385-84A2-68683078B515}" type="presOf" srcId="{D319DFCD-81D5-4759-8BB1-9687637BAE71}" destId="{E35F77C8-CA89-4FC8-A69B-6F68F6CD55E7}" srcOrd="0" destOrd="0" presId="urn:microsoft.com/office/officeart/2005/8/layout/hierarchy4"/>
    <dgm:cxn modelId="{20359340-DBEF-42C5-8AC7-1AAA1715DF06}" type="presParOf" srcId="{FE10183A-58EE-44D3-8AA7-675868688769}" destId="{2039253F-10A7-4964-ABCE-0F8553D4E679}" srcOrd="0" destOrd="0" presId="urn:microsoft.com/office/officeart/2005/8/layout/hierarchy4"/>
    <dgm:cxn modelId="{EC766205-BBEB-44A8-B8BC-6D64338AA284}" type="presParOf" srcId="{2039253F-10A7-4964-ABCE-0F8553D4E679}" destId="{6239B992-052F-4B3E-9DDF-69C744E0AA5A}" srcOrd="0" destOrd="0" presId="urn:microsoft.com/office/officeart/2005/8/layout/hierarchy4"/>
    <dgm:cxn modelId="{324F4B80-1B31-4B33-A4A2-1DA2DF0307DA}" type="presParOf" srcId="{2039253F-10A7-4964-ABCE-0F8553D4E679}" destId="{DFADCD82-DBD7-46DC-A38C-727E832E98F5}" srcOrd="1" destOrd="0" presId="urn:microsoft.com/office/officeart/2005/8/layout/hierarchy4"/>
    <dgm:cxn modelId="{D4252317-7F4A-4AF5-A50A-859CA68EC4B0}" type="presParOf" srcId="{2039253F-10A7-4964-ABCE-0F8553D4E679}" destId="{F5AE2473-1C08-4B72-9256-C01B5ECBA1AC}" srcOrd="2" destOrd="0" presId="urn:microsoft.com/office/officeart/2005/8/layout/hierarchy4"/>
    <dgm:cxn modelId="{46E82D76-54B1-46A7-96E5-C3A3886A24AE}" type="presParOf" srcId="{F5AE2473-1C08-4B72-9256-C01B5ECBA1AC}" destId="{125EA979-97EC-4F46-B16D-49F013BF0984}" srcOrd="0" destOrd="0" presId="urn:microsoft.com/office/officeart/2005/8/layout/hierarchy4"/>
    <dgm:cxn modelId="{D4884A97-1E0A-495B-BBE8-5A3BB932E05B}" type="presParOf" srcId="{125EA979-97EC-4F46-B16D-49F013BF0984}" destId="{F1BED6D3-2208-4D20-A65C-BDFAED16E714}" srcOrd="0" destOrd="0" presId="urn:microsoft.com/office/officeart/2005/8/layout/hierarchy4"/>
    <dgm:cxn modelId="{23E49A30-BE7C-4112-94E6-7D6BB41373E8}" type="presParOf" srcId="{125EA979-97EC-4F46-B16D-49F013BF0984}" destId="{1A1DA0CB-1082-46F1-9703-77DCF498DDE6}" srcOrd="1" destOrd="0" presId="urn:microsoft.com/office/officeart/2005/8/layout/hierarchy4"/>
    <dgm:cxn modelId="{CF6C6325-C0C8-46E9-A5D0-6224854DFB6F}" type="presParOf" srcId="{125EA979-97EC-4F46-B16D-49F013BF0984}" destId="{395EDB4B-3401-4CCE-BE35-1F90CDAFE9DD}" srcOrd="2" destOrd="0" presId="urn:microsoft.com/office/officeart/2005/8/layout/hierarchy4"/>
    <dgm:cxn modelId="{3218F4CA-007D-410D-83E5-CFB69C71B00A}" type="presParOf" srcId="{395EDB4B-3401-4CCE-BE35-1F90CDAFE9DD}" destId="{4836811B-40AE-4D06-B43F-3101A787D639}" srcOrd="0" destOrd="0" presId="urn:microsoft.com/office/officeart/2005/8/layout/hierarchy4"/>
    <dgm:cxn modelId="{BB96B888-0FA5-46FB-B335-A3658AC6849F}" type="presParOf" srcId="{4836811B-40AE-4D06-B43F-3101A787D639}" destId="{C492E029-D2A7-41A6-941C-1136482A1D36}" srcOrd="0" destOrd="0" presId="urn:microsoft.com/office/officeart/2005/8/layout/hierarchy4"/>
    <dgm:cxn modelId="{C7387EB9-40AE-403B-9FFA-A9DC443071BC}" type="presParOf" srcId="{4836811B-40AE-4D06-B43F-3101A787D639}" destId="{D728A45C-AECF-485A-8A6E-6DF0F4DDE478}" srcOrd="1" destOrd="0" presId="urn:microsoft.com/office/officeart/2005/8/layout/hierarchy4"/>
    <dgm:cxn modelId="{FAE3D4F1-10EB-4BE6-B4C0-E2C095827FD9}" type="presParOf" srcId="{395EDB4B-3401-4CCE-BE35-1F90CDAFE9DD}" destId="{FBC2473B-D5B2-46AC-9582-910CD9C1B020}" srcOrd="1" destOrd="0" presId="urn:microsoft.com/office/officeart/2005/8/layout/hierarchy4"/>
    <dgm:cxn modelId="{13C0B2D6-6210-46AB-9F38-CDC38A241130}" type="presParOf" srcId="{395EDB4B-3401-4CCE-BE35-1F90CDAFE9DD}" destId="{C9CB423D-AF89-4BCE-B7DF-787AE8F52AC1}" srcOrd="2" destOrd="0" presId="urn:microsoft.com/office/officeart/2005/8/layout/hierarchy4"/>
    <dgm:cxn modelId="{2FEF9105-4457-4B3C-968F-0207CD5DAF79}" type="presParOf" srcId="{C9CB423D-AF89-4BCE-B7DF-787AE8F52AC1}" destId="{B9E8A894-1669-4759-9AC6-96C97B36ACB4}" srcOrd="0" destOrd="0" presId="urn:microsoft.com/office/officeart/2005/8/layout/hierarchy4"/>
    <dgm:cxn modelId="{94EEE42F-73DB-4ACC-B4BC-906C05B18586}" type="presParOf" srcId="{C9CB423D-AF89-4BCE-B7DF-787AE8F52AC1}" destId="{52A9ECB5-8453-472E-9051-9AFF3E338F17}" srcOrd="1" destOrd="0" presId="urn:microsoft.com/office/officeart/2005/8/layout/hierarchy4"/>
    <dgm:cxn modelId="{32EE3385-33AC-4BD3-9148-22D1BC1CE9BC}" type="presParOf" srcId="{395EDB4B-3401-4CCE-BE35-1F90CDAFE9DD}" destId="{2A07D2B2-5170-40AE-B86A-44F706AD1AE7}" srcOrd="3" destOrd="0" presId="urn:microsoft.com/office/officeart/2005/8/layout/hierarchy4"/>
    <dgm:cxn modelId="{76B98709-69EC-4A4C-AC59-DE1DD53D096A}" type="presParOf" srcId="{395EDB4B-3401-4CCE-BE35-1F90CDAFE9DD}" destId="{85F8F0DD-4FF3-47BF-AF35-8EDCBD2B195D}" srcOrd="4" destOrd="0" presId="urn:microsoft.com/office/officeart/2005/8/layout/hierarchy4"/>
    <dgm:cxn modelId="{1CD86C6C-452F-4A88-B7FD-A0935C9CB9AD}" type="presParOf" srcId="{85F8F0DD-4FF3-47BF-AF35-8EDCBD2B195D}" destId="{E35F77C8-CA89-4FC8-A69B-6F68F6CD55E7}" srcOrd="0" destOrd="0" presId="urn:microsoft.com/office/officeart/2005/8/layout/hierarchy4"/>
    <dgm:cxn modelId="{CF80DA50-78E9-4E5D-BDBB-1A4ADA302975}" type="presParOf" srcId="{85F8F0DD-4FF3-47BF-AF35-8EDCBD2B195D}" destId="{10FB2EBC-B03E-4339-80FC-6DB802F10EE6}" srcOrd="1" destOrd="0" presId="urn:microsoft.com/office/officeart/2005/8/layout/hierarchy4"/>
    <dgm:cxn modelId="{23258B1F-5D21-40BC-AD36-2A977DBC32DA}" type="presParOf" srcId="{F5AE2473-1C08-4B72-9256-C01B5ECBA1AC}" destId="{46CC987A-4C71-4F93-9976-C9B8E1CF659A}" srcOrd="1" destOrd="0" presId="urn:microsoft.com/office/officeart/2005/8/layout/hierarchy4"/>
    <dgm:cxn modelId="{5F327CA0-05F5-4BDD-996F-3293135E8B93}" type="presParOf" srcId="{F5AE2473-1C08-4B72-9256-C01B5ECBA1AC}" destId="{4ED916B4-A0D9-4176-B1B0-698EB3402F32}" srcOrd="2" destOrd="0" presId="urn:microsoft.com/office/officeart/2005/8/layout/hierarchy4"/>
    <dgm:cxn modelId="{22DBF517-C3A0-4130-AECC-B69596D895EE}" type="presParOf" srcId="{4ED916B4-A0D9-4176-B1B0-698EB3402F32}" destId="{C4DA7505-9A08-4256-A62F-8A4EA01412C6}" srcOrd="0" destOrd="0" presId="urn:microsoft.com/office/officeart/2005/8/layout/hierarchy4"/>
    <dgm:cxn modelId="{18F04B37-8CAE-47BD-9B44-372C86F890D6}" type="presParOf" srcId="{4ED916B4-A0D9-4176-B1B0-698EB3402F32}" destId="{A4092B54-20D0-49D9-8ADC-1ECE05E00D17}" srcOrd="1" destOrd="0" presId="urn:microsoft.com/office/officeart/2005/8/layout/hierarchy4"/>
    <dgm:cxn modelId="{7B491857-362C-4FF2-A40C-836630F70730}" type="presParOf" srcId="{4ED916B4-A0D9-4176-B1B0-698EB3402F32}" destId="{CF913439-0847-452D-9129-8E0D05B86B32}" srcOrd="2" destOrd="0" presId="urn:microsoft.com/office/officeart/2005/8/layout/hierarchy4"/>
    <dgm:cxn modelId="{D9A51ECF-B56A-427F-B11F-B4F434BE041E}" type="presParOf" srcId="{CF913439-0847-452D-9129-8E0D05B86B32}" destId="{29468E2C-C7E3-4E76-9341-016F5E38AE2F}" srcOrd="0" destOrd="0" presId="urn:microsoft.com/office/officeart/2005/8/layout/hierarchy4"/>
    <dgm:cxn modelId="{7560C459-D48B-4456-ACC8-C419AAB632BD}" type="presParOf" srcId="{29468E2C-C7E3-4E76-9341-016F5E38AE2F}" destId="{C0866384-04C5-4E1D-AF97-C70EB3203D16}" srcOrd="0" destOrd="0" presId="urn:microsoft.com/office/officeart/2005/8/layout/hierarchy4"/>
    <dgm:cxn modelId="{C6879F35-DF4E-4FB7-88F5-29242DE740EF}" type="presParOf" srcId="{29468E2C-C7E3-4E76-9341-016F5E38AE2F}" destId="{00E6579C-B964-4F88-B24B-2B391C5B7B3A}" srcOrd="1" destOrd="0" presId="urn:microsoft.com/office/officeart/2005/8/layout/hierarchy4"/>
    <dgm:cxn modelId="{E275E0FD-8CA7-482E-BBDB-B81C4F214113}" type="presParOf" srcId="{CF913439-0847-452D-9129-8E0D05B86B32}" destId="{32EA33B3-B3E8-42BD-94CC-C5E4E496FD7A}" srcOrd="1" destOrd="0" presId="urn:microsoft.com/office/officeart/2005/8/layout/hierarchy4"/>
    <dgm:cxn modelId="{EC689E0B-EC07-40E1-A125-4FF03B0D256A}" type="presParOf" srcId="{CF913439-0847-452D-9129-8E0D05B86B32}" destId="{EFD274C5-E6FF-405B-BBC3-CF8141B5985B}" srcOrd="2" destOrd="0" presId="urn:microsoft.com/office/officeart/2005/8/layout/hierarchy4"/>
    <dgm:cxn modelId="{EED463C4-8356-4436-A007-4184CF3934C9}" type="presParOf" srcId="{EFD274C5-E6FF-405B-BBC3-CF8141B5985B}" destId="{A86E2920-6051-45DF-8A45-3229C15DE08A}" srcOrd="0" destOrd="0" presId="urn:microsoft.com/office/officeart/2005/8/layout/hierarchy4"/>
    <dgm:cxn modelId="{197CEB77-23CA-4021-83CD-2F422125B8E9}" type="presParOf" srcId="{EFD274C5-E6FF-405B-BBC3-CF8141B5985B}" destId="{7C91CBE6-BA32-48F7-B0C1-91F3A056AC70}" srcOrd="1" destOrd="0" presId="urn:microsoft.com/office/officeart/2005/8/layout/hierarchy4"/>
    <dgm:cxn modelId="{5CF7F779-B8BA-4698-984B-F4BA2E3C689B}" type="presParOf" srcId="{F5AE2473-1C08-4B72-9256-C01B5ECBA1AC}" destId="{75845444-A66D-4806-9494-F2B9E0599D94}" srcOrd="3" destOrd="0" presId="urn:microsoft.com/office/officeart/2005/8/layout/hierarchy4"/>
    <dgm:cxn modelId="{F5C49B1D-DBE6-4A47-8FD7-3BD8A4C262D1}" type="presParOf" srcId="{F5AE2473-1C08-4B72-9256-C01B5ECBA1AC}" destId="{6CC54384-3096-428F-A824-25E4DD66D1E6}" srcOrd="4" destOrd="0" presId="urn:microsoft.com/office/officeart/2005/8/layout/hierarchy4"/>
    <dgm:cxn modelId="{12DE6F45-7FB5-4406-B354-2E38A12282E4}" type="presParOf" srcId="{6CC54384-3096-428F-A824-25E4DD66D1E6}" destId="{398EC631-8A7E-4918-B6BD-CFE090DA9FB3}" srcOrd="0" destOrd="0" presId="urn:microsoft.com/office/officeart/2005/8/layout/hierarchy4"/>
    <dgm:cxn modelId="{A9E09BC9-AB7A-42C4-9E15-86848728F03B}" type="presParOf" srcId="{6CC54384-3096-428F-A824-25E4DD66D1E6}" destId="{2C0C1466-3884-41CE-B772-BB7322D598D1}" srcOrd="1" destOrd="0" presId="urn:microsoft.com/office/officeart/2005/8/layout/hierarchy4"/>
    <dgm:cxn modelId="{85C09053-8966-4D28-8FC0-8E0DFDC16541}" type="presParOf" srcId="{6CC54384-3096-428F-A824-25E4DD66D1E6}" destId="{A22E0894-56B6-4443-ABBC-400DED9FC899}" srcOrd="2" destOrd="0" presId="urn:microsoft.com/office/officeart/2005/8/layout/hierarchy4"/>
    <dgm:cxn modelId="{29FFEDE6-8309-4B27-A146-A7DC2BD14314}" type="presParOf" srcId="{A22E0894-56B6-4443-ABBC-400DED9FC899}" destId="{2A819496-AEEE-4AA4-94F8-CE40E57D94F0}" srcOrd="0" destOrd="0" presId="urn:microsoft.com/office/officeart/2005/8/layout/hierarchy4"/>
    <dgm:cxn modelId="{CFAAC027-1B06-4620-9E8B-9620863FE210}" type="presParOf" srcId="{2A819496-AEEE-4AA4-94F8-CE40E57D94F0}" destId="{907F5351-7193-432C-9A84-70CB5DE9267E}" srcOrd="0" destOrd="0" presId="urn:microsoft.com/office/officeart/2005/8/layout/hierarchy4"/>
    <dgm:cxn modelId="{581A5A15-D0E6-440F-8C6E-ABEE5A7D8C82}" type="presParOf" srcId="{2A819496-AEEE-4AA4-94F8-CE40E57D94F0}" destId="{28DB1447-0E97-4E40-B64D-CDE00DE1447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D7D1DF-1E32-4DC8-AFFA-DF7A7AE7BA4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296DB3-7BD9-4A0C-A5F1-FFE6D376C930}">
      <dgm:prSet custT="1"/>
      <dgm:spPr/>
      <dgm:t>
        <a:bodyPr/>
        <a:lstStyle/>
        <a:p>
          <a:r>
            <a:rPr lang="en-US" sz="2800" dirty="0"/>
            <a:t>Sleeping detect algorithm</a:t>
          </a:r>
        </a:p>
      </dgm:t>
    </dgm:pt>
    <dgm:pt modelId="{25772A16-C4DC-4975-AF89-2D325E378765}" type="parTrans" cxnId="{E1FF9D71-9B82-4FE7-8E7E-659CFB164861}">
      <dgm:prSet/>
      <dgm:spPr/>
      <dgm:t>
        <a:bodyPr/>
        <a:lstStyle/>
        <a:p>
          <a:endParaRPr lang="en-US" sz="2000"/>
        </a:p>
      </dgm:t>
    </dgm:pt>
    <dgm:pt modelId="{30A66282-5C6C-4F23-B0F2-13A69297CC86}" type="sibTrans" cxnId="{E1FF9D71-9B82-4FE7-8E7E-659CFB164861}">
      <dgm:prSet/>
      <dgm:spPr/>
      <dgm:t>
        <a:bodyPr/>
        <a:lstStyle/>
        <a:p>
          <a:endParaRPr lang="en-US" sz="2000"/>
        </a:p>
      </dgm:t>
    </dgm:pt>
    <dgm:pt modelId="{1309959C-BC88-4EDF-8CCE-1433D1FEF22A}">
      <dgm:prSet custT="1"/>
      <dgm:spPr/>
      <dgm:t>
        <a:bodyPr/>
        <a:lstStyle/>
        <a:p>
          <a:r>
            <a:rPr lang="en-US" sz="2800" dirty="0"/>
            <a:t>Bed lying detect algorithm</a:t>
          </a:r>
        </a:p>
      </dgm:t>
    </dgm:pt>
    <dgm:pt modelId="{A5C7C491-49E3-4575-B6A0-92BCD017621C}" type="parTrans" cxnId="{5A41F5DB-95D8-4661-B126-0A7BB23D18C2}">
      <dgm:prSet/>
      <dgm:spPr/>
      <dgm:t>
        <a:bodyPr/>
        <a:lstStyle/>
        <a:p>
          <a:endParaRPr lang="en-US" sz="2000"/>
        </a:p>
      </dgm:t>
    </dgm:pt>
    <dgm:pt modelId="{BD15EB48-AC5F-486D-A679-A8D56A67C465}" type="sibTrans" cxnId="{5A41F5DB-95D8-4661-B126-0A7BB23D18C2}">
      <dgm:prSet/>
      <dgm:spPr/>
      <dgm:t>
        <a:bodyPr/>
        <a:lstStyle/>
        <a:p>
          <a:endParaRPr lang="en-US" sz="2000"/>
        </a:p>
      </dgm:t>
    </dgm:pt>
    <dgm:pt modelId="{54E597FC-43AA-414B-9F9F-0F6A761F056D}">
      <dgm:prSet custT="1"/>
      <dgm:spPr/>
      <dgm:t>
        <a:bodyPr/>
        <a:lstStyle/>
        <a:p>
          <a:r>
            <a:rPr lang="en-US" sz="2800"/>
            <a:t>Using(touching) phone detect algorithm</a:t>
          </a:r>
        </a:p>
      </dgm:t>
    </dgm:pt>
    <dgm:pt modelId="{45C52581-DD4B-4697-9E1E-4AB5DF6B3F4D}" type="parTrans" cxnId="{5B34A899-2F4C-4B7D-9F0F-C1E0026B591A}">
      <dgm:prSet/>
      <dgm:spPr/>
      <dgm:t>
        <a:bodyPr/>
        <a:lstStyle/>
        <a:p>
          <a:endParaRPr lang="en-US" sz="2000"/>
        </a:p>
      </dgm:t>
    </dgm:pt>
    <dgm:pt modelId="{A063B79D-A19F-46FD-8B69-45502D1FB629}" type="sibTrans" cxnId="{5B34A899-2F4C-4B7D-9F0F-C1E0026B591A}">
      <dgm:prSet/>
      <dgm:spPr/>
      <dgm:t>
        <a:bodyPr/>
        <a:lstStyle/>
        <a:p>
          <a:endParaRPr lang="en-US" sz="2000"/>
        </a:p>
      </dgm:t>
    </dgm:pt>
    <dgm:pt modelId="{AABEE44A-3949-4B7B-8147-511693248F23}">
      <dgm:prSet custT="1"/>
      <dgm:spPr/>
      <dgm:t>
        <a:bodyPr/>
        <a:lstStyle/>
        <a:p>
          <a:r>
            <a:rPr lang="en-US" sz="2800" dirty="0"/>
            <a:t>Human movement detect algorithm</a:t>
          </a:r>
        </a:p>
      </dgm:t>
    </dgm:pt>
    <dgm:pt modelId="{2B2207FF-7B61-4B93-89F8-33A049F3233E}" type="parTrans" cxnId="{7F3A0748-3887-4504-AD44-61A3A43A3674}">
      <dgm:prSet/>
      <dgm:spPr/>
      <dgm:t>
        <a:bodyPr/>
        <a:lstStyle/>
        <a:p>
          <a:endParaRPr lang="en-US" sz="2000"/>
        </a:p>
      </dgm:t>
    </dgm:pt>
    <dgm:pt modelId="{55F6E8C4-4DC1-4904-AD6C-D0A5E4F6EB81}" type="sibTrans" cxnId="{7F3A0748-3887-4504-AD44-61A3A43A3674}">
      <dgm:prSet/>
      <dgm:spPr/>
      <dgm:t>
        <a:bodyPr/>
        <a:lstStyle/>
        <a:p>
          <a:endParaRPr lang="en-US" sz="2000"/>
        </a:p>
      </dgm:t>
    </dgm:pt>
    <dgm:pt modelId="{A565C726-4714-4B9C-AB7E-AADB3E6AAE91}">
      <dgm:prSet custT="1"/>
      <dgm:spPr/>
      <dgm:t>
        <a:bodyPr/>
        <a:lstStyle/>
        <a:p>
          <a:r>
            <a:rPr lang="en-US" sz="2800"/>
            <a:t>Bed temperature </a:t>
          </a:r>
        </a:p>
      </dgm:t>
    </dgm:pt>
    <dgm:pt modelId="{2E10AC8C-F202-42F8-98E5-FAA5B4642E7B}" type="parTrans" cxnId="{3BE8953C-AB1C-440F-A7A5-632A5BE2BA7F}">
      <dgm:prSet/>
      <dgm:spPr/>
      <dgm:t>
        <a:bodyPr/>
        <a:lstStyle/>
        <a:p>
          <a:endParaRPr lang="en-US" sz="2000"/>
        </a:p>
      </dgm:t>
    </dgm:pt>
    <dgm:pt modelId="{6DF51EB2-A001-44A9-8088-6846217BC425}" type="sibTrans" cxnId="{3BE8953C-AB1C-440F-A7A5-632A5BE2BA7F}">
      <dgm:prSet/>
      <dgm:spPr/>
      <dgm:t>
        <a:bodyPr/>
        <a:lstStyle/>
        <a:p>
          <a:endParaRPr lang="en-US" sz="2000"/>
        </a:p>
      </dgm:t>
    </dgm:pt>
    <dgm:pt modelId="{72A683FC-0801-4FD7-9BC9-8B81C0A6D2A0}">
      <dgm:prSet custT="1"/>
      <dgm:spPr/>
      <dgm:t>
        <a:bodyPr/>
        <a:lstStyle/>
        <a:p>
          <a:r>
            <a:rPr lang="en-US" sz="2800"/>
            <a:t>Body temperature</a:t>
          </a:r>
        </a:p>
      </dgm:t>
    </dgm:pt>
    <dgm:pt modelId="{81DF1FCD-07EE-4341-8F39-56C04DB6F7CB}" type="parTrans" cxnId="{4AF7FBA8-C533-47B5-BB9C-2D708AA46D1D}">
      <dgm:prSet/>
      <dgm:spPr/>
      <dgm:t>
        <a:bodyPr/>
        <a:lstStyle/>
        <a:p>
          <a:endParaRPr lang="en-US" sz="2000"/>
        </a:p>
      </dgm:t>
    </dgm:pt>
    <dgm:pt modelId="{C0A83162-0D39-435E-80D7-6A891145940E}" type="sibTrans" cxnId="{4AF7FBA8-C533-47B5-BB9C-2D708AA46D1D}">
      <dgm:prSet/>
      <dgm:spPr/>
      <dgm:t>
        <a:bodyPr/>
        <a:lstStyle/>
        <a:p>
          <a:endParaRPr lang="en-US" sz="2000"/>
        </a:p>
      </dgm:t>
    </dgm:pt>
    <dgm:pt modelId="{4E528E9F-C160-4D54-9EA7-CF336208EC2E}" type="pres">
      <dgm:prSet presAssocID="{71D7D1DF-1E32-4DC8-AFFA-DF7A7AE7BA42}" presName="linear" presStyleCnt="0">
        <dgm:presLayoutVars>
          <dgm:animLvl val="lvl"/>
          <dgm:resizeHandles val="exact"/>
        </dgm:presLayoutVars>
      </dgm:prSet>
      <dgm:spPr/>
    </dgm:pt>
    <dgm:pt modelId="{525B5759-3A4C-424D-BB59-561675C5904D}" type="pres">
      <dgm:prSet presAssocID="{0F296DB3-7BD9-4A0C-A5F1-FFE6D376C9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62DC81-92DF-4D25-A6D2-22051DF166C3}" type="pres">
      <dgm:prSet presAssocID="{30A66282-5C6C-4F23-B0F2-13A69297CC86}" presName="spacer" presStyleCnt="0"/>
      <dgm:spPr/>
    </dgm:pt>
    <dgm:pt modelId="{CD20A628-48C2-4B5D-9B90-6CBBB156A74E}" type="pres">
      <dgm:prSet presAssocID="{1309959C-BC88-4EDF-8CCE-1433D1FEF22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F279A45-904B-4F6F-8101-546C0244DB98}" type="pres">
      <dgm:prSet presAssocID="{BD15EB48-AC5F-486D-A679-A8D56A67C465}" presName="spacer" presStyleCnt="0"/>
      <dgm:spPr/>
    </dgm:pt>
    <dgm:pt modelId="{829961D1-78F4-49FB-BFCD-F016C47C51C3}" type="pres">
      <dgm:prSet presAssocID="{54E597FC-43AA-414B-9F9F-0F6A761F05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B3E88B4-C8C0-45EB-A332-63512E95B313}" type="pres">
      <dgm:prSet presAssocID="{A063B79D-A19F-46FD-8B69-45502D1FB629}" presName="spacer" presStyleCnt="0"/>
      <dgm:spPr/>
    </dgm:pt>
    <dgm:pt modelId="{D118DB36-19A3-4063-AC72-6F68D90E8070}" type="pres">
      <dgm:prSet presAssocID="{AABEE44A-3949-4B7B-8147-511693248F2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784B4DF-4147-4104-AF0D-FE5C03C4089F}" type="pres">
      <dgm:prSet presAssocID="{55F6E8C4-4DC1-4904-AD6C-D0A5E4F6EB81}" presName="spacer" presStyleCnt="0"/>
      <dgm:spPr/>
    </dgm:pt>
    <dgm:pt modelId="{EEF8356C-3D6A-481D-A120-0177DE2FBB10}" type="pres">
      <dgm:prSet presAssocID="{A565C726-4714-4B9C-AB7E-AADB3E6AAE9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910E3C-FBD8-4DDF-B8C2-5BDEF5819FD9}" type="pres">
      <dgm:prSet presAssocID="{6DF51EB2-A001-44A9-8088-6846217BC425}" presName="spacer" presStyleCnt="0"/>
      <dgm:spPr/>
    </dgm:pt>
    <dgm:pt modelId="{244D7448-421C-43B6-BE7D-93E14B533DD9}" type="pres">
      <dgm:prSet presAssocID="{72A683FC-0801-4FD7-9BC9-8B81C0A6D2A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BBEC104-AC32-4CB9-BC38-3590CFB2F5A6}" type="presOf" srcId="{72A683FC-0801-4FD7-9BC9-8B81C0A6D2A0}" destId="{244D7448-421C-43B6-BE7D-93E14B533DD9}" srcOrd="0" destOrd="0" presId="urn:microsoft.com/office/officeart/2005/8/layout/vList2"/>
    <dgm:cxn modelId="{EA158A3B-491C-44C5-9E76-97338CD73046}" type="presOf" srcId="{71D7D1DF-1E32-4DC8-AFFA-DF7A7AE7BA42}" destId="{4E528E9F-C160-4D54-9EA7-CF336208EC2E}" srcOrd="0" destOrd="0" presId="urn:microsoft.com/office/officeart/2005/8/layout/vList2"/>
    <dgm:cxn modelId="{3BE8953C-AB1C-440F-A7A5-632A5BE2BA7F}" srcId="{71D7D1DF-1E32-4DC8-AFFA-DF7A7AE7BA42}" destId="{A565C726-4714-4B9C-AB7E-AADB3E6AAE91}" srcOrd="4" destOrd="0" parTransId="{2E10AC8C-F202-42F8-98E5-FAA5B4642E7B}" sibTransId="{6DF51EB2-A001-44A9-8088-6846217BC425}"/>
    <dgm:cxn modelId="{1BEB5F64-7892-4241-A6F4-C0CEA68E9ACB}" type="presOf" srcId="{A565C726-4714-4B9C-AB7E-AADB3E6AAE91}" destId="{EEF8356C-3D6A-481D-A120-0177DE2FBB10}" srcOrd="0" destOrd="0" presId="urn:microsoft.com/office/officeart/2005/8/layout/vList2"/>
    <dgm:cxn modelId="{7F3A0748-3887-4504-AD44-61A3A43A3674}" srcId="{71D7D1DF-1E32-4DC8-AFFA-DF7A7AE7BA42}" destId="{AABEE44A-3949-4B7B-8147-511693248F23}" srcOrd="3" destOrd="0" parTransId="{2B2207FF-7B61-4B93-89F8-33A049F3233E}" sibTransId="{55F6E8C4-4DC1-4904-AD6C-D0A5E4F6EB81}"/>
    <dgm:cxn modelId="{E1FF9D71-9B82-4FE7-8E7E-659CFB164861}" srcId="{71D7D1DF-1E32-4DC8-AFFA-DF7A7AE7BA42}" destId="{0F296DB3-7BD9-4A0C-A5F1-FFE6D376C930}" srcOrd="0" destOrd="0" parTransId="{25772A16-C4DC-4975-AF89-2D325E378765}" sibTransId="{30A66282-5C6C-4F23-B0F2-13A69297CC86}"/>
    <dgm:cxn modelId="{590B4186-145B-4044-82D3-0E07A9C3FE2A}" type="presOf" srcId="{1309959C-BC88-4EDF-8CCE-1433D1FEF22A}" destId="{CD20A628-48C2-4B5D-9B90-6CBBB156A74E}" srcOrd="0" destOrd="0" presId="urn:microsoft.com/office/officeart/2005/8/layout/vList2"/>
    <dgm:cxn modelId="{872F7790-506C-4A3A-81FC-68FF35859437}" type="presOf" srcId="{0F296DB3-7BD9-4A0C-A5F1-FFE6D376C930}" destId="{525B5759-3A4C-424D-BB59-561675C5904D}" srcOrd="0" destOrd="0" presId="urn:microsoft.com/office/officeart/2005/8/layout/vList2"/>
    <dgm:cxn modelId="{5B34A899-2F4C-4B7D-9F0F-C1E0026B591A}" srcId="{71D7D1DF-1E32-4DC8-AFFA-DF7A7AE7BA42}" destId="{54E597FC-43AA-414B-9F9F-0F6A761F056D}" srcOrd="2" destOrd="0" parTransId="{45C52581-DD4B-4697-9E1E-4AB5DF6B3F4D}" sibTransId="{A063B79D-A19F-46FD-8B69-45502D1FB629}"/>
    <dgm:cxn modelId="{20BA6BA8-021B-48F7-8F0B-797268BF327F}" type="presOf" srcId="{54E597FC-43AA-414B-9F9F-0F6A761F056D}" destId="{829961D1-78F4-49FB-BFCD-F016C47C51C3}" srcOrd="0" destOrd="0" presId="urn:microsoft.com/office/officeart/2005/8/layout/vList2"/>
    <dgm:cxn modelId="{4AF7FBA8-C533-47B5-BB9C-2D708AA46D1D}" srcId="{71D7D1DF-1E32-4DC8-AFFA-DF7A7AE7BA42}" destId="{72A683FC-0801-4FD7-9BC9-8B81C0A6D2A0}" srcOrd="5" destOrd="0" parTransId="{81DF1FCD-07EE-4341-8F39-56C04DB6F7CB}" sibTransId="{C0A83162-0D39-435E-80D7-6A891145940E}"/>
    <dgm:cxn modelId="{30342DB4-A13F-4EE8-8F08-15DD7315B49E}" type="presOf" srcId="{AABEE44A-3949-4B7B-8147-511693248F23}" destId="{D118DB36-19A3-4063-AC72-6F68D90E8070}" srcOrd="0" destOrd="0" presId="urn:microsoft.com/office/officeart/2005/8/layout/vList2"/>
    <dgm:cxn modelId="{5A41F5DB-95D8-4661-B126-0A7BB23D18C2}" srcId="{71D7D1DF-1E32-4DC8-AFFA-DF7A7AE7BA42}" destId="{1309959C-BC88-4EDF-8CCE-1433D1FEF22A}" srcOrd="1" destOrd="0" parTransId="{A5C7C491-49E3-4575-B6A0-92BCD017621C}" sibTransId="{BD15EB48-AC5F-486D-A679-A8D56A67C465}"/>
    <dgm:cxn modelId="{B3A4DD34-BB44-4B1F-A4CC-474BD843F5F2}" type="presParOf" srcId="{4E528E9F-C160-4D54-9EA7-CF336208EC2E}" destId="{525B5759-3A4C-424D-BB59-561675C5904D}" srcOrd="0" destOrd="0" presId="urn:microsoft.com/office/officeart/2005/8/layout/vList2"/>
    <dgm:cxn modelId="{471FD07A-E0F5-49B3-8E0C-38D5DFCC5828}" type="presParOf" srcId="{4E528E9F-C160-4D54-9EA7-CF336208EC2E}" destId="{3762DC81-92DF-4D25-A6D2-22051DF166C3}" srcOrd="1" destOrd="0" presId="urn:microsoft.com/office/officeart/2005/8/layout/vList2"/>
    <dgm:cxn modelId="{77A323F2-056D-4037-A1D7-209FDF85C396}" type="presParOf" srcId="{4E528E9F-C160-4D54-9EA7-CF336208EC2E}" destId="{CD20A628-48C2-4B5D-9B90-6CBBB156A74E}" srcOrd="2" destOrd="0" presId="urn:microsoft.com/office/officeart/2005/8/layout/vList2"/>
    <dgm:cxn modelId="{C1069C05-BF58-45AA-A9EB-E437564184FE}" type="presParOf" srcId="{4E528E9F-C160-4D54-9EA7-CF336208EC2E}" destId="{0F279A45-904B-4F6F-8101-546C0244DB98}" srcOrd="3" destOrd="0" presId="urn:microsoft.com/office/officeart/2005/8/layout/vList2"/>
    <dgm:cxn modelId="{7C36D62E-B3A2-46D9-9E7E-E7E8A833E8D5}" type="presParOf" srcId="{4E528E9F-C160-4D54-9EA7-CF336208EC2E}" destId="{829961D1-78F4-49FB-BFCD-F016C47C51C3}" srcOrd="4" destOrd="0" presId="urn:microsoft.com/office/officeart/2005/8/layout/vList2"/>
    <dgm:cxn modelId="{132F9792-3017-442A-9DA0-6C08BF5ACDA2}" type="presParOf" srcId="{4E528E9F-C160-4D54-9EA7-CF336208EC2E}" destId="{5B3E88B4-C8C0-45EB-A332-63512E95B313}" srcOrd="5" destOrd="0" presId="urn:microsoft.com/office/officeart/2005/8/layout/vList2"/>
    <dgm:cxn modelId="{77A3ECEC-D118-469C-89C8-F3A6FE07E2EF}" type="presParOf" srcId="{4E528E9F-C160-4D54-9EA7-CF336208EC2E}" destId="{D118DB36-19A3-4063-AC72-6F68D90E8070}" srcOrd="6" destOrd="0" presId="urn:microsoft.com/office/officeart/2005/8/layout/vList2"/>
    <dgm:cxn modelId="{9916AEA7-D96E-4EB1-9F6E-559379C79D67}" type="presParOf" srcId="{4E528E9F-C160-4D54-9EA7-CF336208EC2E}" destId="{3784B4DF-4147-4104-AF0D-FE5C03C4089F}" srcOrd="7" destOrd="0" presId="urn:microsoft.com/office/officeart/2005/8/layout/vList2"/>
    <dgm:cxn modelId="{57603B70-4C03-4DD5-B7C2-30CC511D1845}" type="presParOf" srcId="{4E528E9F-C160-4D54-9EA7-CF336208EC2E}" destId="{EEF8356C-3D6A-481D-A120-0177DE2FBB10}" srcOrd="8" destOrd="0" presId="urn:microsoft.com/office/officeart/2005/8/layout/vList2"/>
    <dgm:cxn modelId="{26D3773E-BD1B-4AA3-8D88-62D41B3D0F82}" type="presParOf" srcId="{4E528E9F-C160-4D54-9EA7-CF336208EC2E}" destId="{87910E3C-FBD8-4DDF-B8C2-5BDEF5819FD9}" srcOrd="9" destOrd="0" presId="urn:microsoft.com/office/officeart/2005/8/layout/vList2"/>
    <dgm:cxn modelId="{532A6D71-D5A6-46D9-8F69-DE78B71533B7}" type="presParOf" srcId="{4E528E9F-C160-4D54-9EA7-CF336208EC2E}" destId="{244D7448-421C-43B6-BE7D-93E14B533DD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C19DAFD-2946-4782-A7A5-1B9DBB50940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2EFB3BD-1A0B-47FC-9E9F-D80F2A9144F1}">
      <dgm:prSet phldrT="[文本]"/>
      <dgm:spPr/>
      <dgm:t>
        <a:bodyPr/>
        <a:lstStyle/>
        <a:p>
          <a:r>
            <a:rPr lang="en-US" dirty="0"/>
            <a:t>Lying Detection</a:t>
          </a:r>
          <a:endParaRPr lang="LID4096" dirty="0"/>
        </a:p>
      </dgm:t>
    </dgm:pt>
    <dgm:pt modelId="{B3A71913-22F9-40CA-A3FA-FA49E789389F}" type="parTrans" cxnId="{59D64FFD-6375-4E9E-A470-7EA2C4436A7C}">
      <dgm:prSet/>
      <dgm:spPr/>
      <dgm:t>
        <a:bodyPr/>
        <a:lstStyle/>
        <a:p>
          <a:endParaRPr lang="LID4096"/>
        </a:p>
      </dgm:t>
    </dgm:pt>
    <dgm:pt modelId="{F1FE6528-FD55-455E-BF96-68E505CE66EA}" type="sibTrans" cxnId="{59D64FFD-6375-4E9E-A470-7EA2C4436A7C}">
      <dgm:prSet/>
      <dgm:spPr/>
      <dgm:t>
        <a:bodyPr/>
        <a:lstStyle/>
        <a:p>
          <a:endParaRPr lang="LID4096"/>
        </a:p>
      </dgm:t>
    </dgm:pt>
    <dgm:pt modelId="{48BA1966-2E43-4106-B7C7-17361D83110D}">
      <dgm:prSet phldrT="[文本]"/>
      <dgm:spPr/>
      <dgm:t>
        <a:bodyPr/>
        <a:lstStyle/>
        <a:p>
          <a:r>
            <a:rPr lang="en-US" dirty="0"/>
            <a:t>On Bed</a:t>
          </a:r>
        </a:p>
        <a:p>
          <a:r>
            <a:rPr lang="en-US" dirty="0"/>
            <a:t>Detection</a:t>
          </a:r>
          <a:endParaRPr lang="LID4096" dirty="0"/>
        </a:p>
      </dgm:t>
    </dgm:pt>
    <dgm:pt modelId="{AF13C103-F6DD-4D2A-AB38-388A90B5B6C7}" type="parTrans" cxnId="{E161732F-5B6E-4DC5-9F63-2FBF04099E43}">
      <dgm:prSet/>
      <dgm:spPr/>
      <dgm:t>
        <a:bodyPr/>
        <a:lstStyle/>
        <a:p>
          <a:endParaRPr lang="LID4096"/>
        </a:p>
      </dgm:t>
    </dgm:pt>
    <dgm:pt modelId="{5470ABE6-646E-4530-8743-621A3C3675A7}" type="sibTrans" cxnId="{E161732F-5B6E-4DC5-9F63-2FBF04099E43}">
      <dgm:prSet/>
      <dgm:spPr/>
      <dgm:t>
        <a:bodyPr/>
        <a:lstStyle/>
        <a:p>
          <a:endParaRPr lang="LID4096"/>
        </a:p>
      </dgm:t>
    </dgm:pt>
    <dgm:pt modelId="{E196FEC4-1E0E-4A93-91A0-9DB927156844}">
      <dgm:prSet phldrT="[文本]"/>
      <dgm:spPr/>
      <dgm:t>
        <a:bodyPr/>
        <a:lstStyle/>
        <a:p>
          <a:r>
            <a:rPr lang="en-US" dirty="0"/>
            <a:t>Bed</a:t>
          </a:r>
          <a:r>
            <a:rPr lang="en-US" baseline="0" dirty="0"/>
            <a:t> Lying</a:t>
          </a:r>
          <a:endParaRPr lang="LID4096" dirty="0"/>
        </a:p>
      </dgm:t>
    </dgm:pt>
    <dgm:pt modelId="{14DED50F-611F-4289-A4A5-9A8D5D1017E4}" type="parTrans" cxnId="{6EA0A771-1D97-4037-A92E-28D4F010716A}">
      <dgm:prSet/>
      <dgm:spPr/>
      <dgm:t>
        <a:bodyPr/>
        <a:lstStyle/>
        <a:p>
          <a:endParaRPr lang="LID4096"/>
        </a:p>
      </dgm:t>
    </dgm:pt>
    <dgm:pt modelId="{41E12120-AD39-432B-8902-E1CD97EEEF7C}" type="sibTrans" cxnId="{6EA0A771-1D97-4037-A92E-28D4F010716A}">
      <dgm:prSet/>
      <dgm:spPr/>
      <dgm:t>
        <a:bodyPr/>
        <a:lstStyle/>
        <a:p>
          <a:endParaRPr lang="LID4096"/>
        </a:p>
      </dgm:t>
    </dgm:pt>
    <dgm:pt modelId="{3BD917AF-505F-452F-A09E-2B5BEE41B008}" type="pres">
      <dgm:prSet presAssocID="{4C19DAFD-2946-4782-A7A5-1B9DBB509407}" presName="linearFlow" presStyleCnt="0">
        <dgm:presLayoutVars>
          <dgm:dir/>
          <dgm:resizeHandles val="exact"/>
        </dgm:presLayoutVars>
      </dgm:prSet>
      <dgm:spPr/>
    </dgm:pt>
    <dgm:pt modelId="{D43EBA84-5153-4B9D-ADDE-80516B768435}" type="pres">
      <dgm:prSet presAssocID="{F2EFB3BD-1A0B-47FC-9E9F-D80F2A9144F1}" presName="node" presStyleLbl="node1" presStyleIdx="0" presStyleCnt="3">
        <dgm:presLayoutVars>
          <dgm:bulletEnabled val="1"/>
        </dgm:presLayoutVars>
      </dgm:prSet>
      <dgm:spPr/>
    </dgm:pt>
    <dgm:pt modelId="{C9D6AB27-85BC-4281-9D67-194E04833E3B}" type="pres">
      <dgm:prSet presAssocID="{F1FE6528-FD55-455E-BF96-68E505CE66EA}" presName="spacerL" presStyleCnt="0"/>
      <dgm:spPr/>
    </dgm:pt>
    <dgm:pt modelId="{817C0568-478D-4E32-8017-D6045DAFB23E}" type="pres">
      <dgm:prSet presAssocID="{F1FE6528-FD55-455E-BF96-68E505CE66EA}" presName="sibTrans" presStyleLbl="sibTrans2D1" presStyleIdx="0" presStyleCnt="2"/>
      <dgm:spPr/>
    </dgm:pt>
    <dgm:pt modelId="{7C9C2336-419F-41C3-8808-0B246D9D4CD4}" type="pres">
      <dgm:prSet presAssocID="{F1FE6528-FD55-455E-BF96-68E505CE66EA}" presName="spacerR" presStyleCnt="0"/>
      <dgm:spPr/>
    </dgm:pt>
    <dgm:pt modelId="{1A05C654-596D-42D6-A4D5-1C9D6A50649D}" type="pres">
      <dgm:prSet presAssocID="{48BA1966-2E43-4106-B7C7-17361D83110D}" presName="node" presStyleLbl="node1" presStyleIdx="1" presStyleCnt="3">
        <dgm:presLayoutVars>
          <dgm:bulletEnabled val="1"/>
        </dgm:presLayoutVars>
      </dgm:prSet>
      <dgm:spPr/>
    </dgm:pt>
    <dgm:pt modelId="{BE5CE912-1DA9-42E8-96DB-C5DDEB7F9F04}" type="pres">
      <dgm:prSet presAssocID="{5470ABE6-646E-4530-8743-621A3C3675A7}" presName="spacerL" presStyleCnt="0"/>
      <dgm:spPr/>
    </dgm:pt>
    <dgm:pt modelId="{088C4334-4128-44FE-B3CF-E9821DEE2EF2}" type="pres">
      <dgm:prSet presAssocID="{5470ABE6-646E-4530-8743-621A3C3675A7}" presName="sibTrans" presStyleLbl="sibTrans2D1" presStyleIdx="1" presStyleCnt="2"/>
      <dgm:spPr/>
    </dgm:pt>
    <dgm:pt modelId="{912F488C-B2A3-4128-9A91-D83A2D51F748}" type="pres">
      <dgm:prSet presAssocID="{5470ABE6-646E-4530-8743-621A3C3675A7}" presName="spacerR" presStyleCnt="0"/>
      <dgm:spPr/>
    </dgm:pt>
    <dgm:pt modelId="{3AF41595-873D-4776-B399-A9A30B4C9D70}" type="pres">
      <dgm:prSet presAssocID="{E196FEC4-1E0E-4A93-91A0-9DB927156844}" presName="node" presStyleLbl="node1" presStyleIdx="2" presStyleCnt="3">
        <dgm:presLayoutVars>
          <dgm:bulletEnabled val="1"/>
        </dgm:presLayoutVars>
      </dgm:prSet>
      <dgm:spPr/>
    </dgm:pt>
  </dgm:ptLst>
  <dgm:cxnLst>
    <dgm:cxn modelId="{E161732F-5B6E-4DC5-9F63-2FBF04099E43}" srcId="{4C19DAFD-2946-4782-A7A5-1B9DBB509407}" destId="{48BA1966-2E43-4106-B7C7-17361D83110D}" srcOrd="1" destOrd="0" parTransId="{AF13C103-F6DD-4D2A-AB38-388A90B5B6C7}" sibTransId="{5470ABE6-646E-4530-8743-621A3C3675A7}"/>
    <dgm:cxn modelId="{36BE2B34-2558-4958-A5C2-82C0C8B4CB02}" type="presOf" srcId="{F2EFB3BD-1A0B-47FC-9E9F-D80F2A9144F1}" destId="{D43EBA84-5153-4B9D-ADDE-80516B768435}" srcOrd="0" destOrd="0" presId="urn:microsoft.com/office/officeart/2005/8/layout/equation1"/>
    <dgm:cxn modelId="{92727036-4946-4590-AED8-F511AA6608B4}" type="presOf" srcId="{5470ABE6-646E-4530-8743-621A3C3675A7}" destId="{088C4334-4128-44FE-B3CF-E9821DEE2EF2}" srcOrd="0" destOrd="0" presId="urn:microsoft.com/office/officeart/2005/8/layout/equation1"/>
    <dgm:cxn modelId="{349D2847-01F0-4C1D-925C-6B72E05419C8}" type="presOf" srcId="{48BA1966-2E43-4106-B7C7-17361D83110D}" destId="{1A05C654-596D-42D6-A4D5-1C9D6A50649D}" srcOrd="0" destOrd="0" presId="urn:microsoft.com/office/officeart/2005/8/layout/equation1"/>
    <dgm:cxn modelId="{2DCEFF48-07E4-4BC6-9868-CB00E35F5DDE}" type="presOf" srcId="{F1FE6528-FD55-455E-BF96-68E505CE66EA}" destId="{817C0568-478D-4E32-8017-D6045DAFB23E}" srcOrd="0" destOrd="0" presId="urn:microsoft.com/office/officeart/2005/8/layout/equation1"/>
    <dgm:cxn modelId="{25180A51-3CC5-4019-A01C-3107854A6C67}" type="presOf" srcId="{E196FEC4-1E0E-4A93-91A0-9DB927156844}" destId="{3AF41595-873D-4776-B399-A9A30B4C9D70}" srcOrd="0" destOrd="0" presId="urn:microsoft.com/office/officeart/2005/8/layout/equation1"/>
    <dgm:cxn modelId="{6EA0A771-1D97-4037-A92E-28D4F010716A}" srcId="{4C19DAFD-2946-4782-A7A5-1B9DBB509407}" destId="{E196FEC4-1E0E-4A93-91A0-9DB927156844}" srcOrd="2" destOrd="0" parTransId="{14DED50F-611F-4289-A4A5-9A8D5D1017E4}" sibTransId="{41E12120-AD39-432B-8902-E1CD97EEEF7C}"/>
    <dgm:cxn modelId="{6DBCFD78-1C01-42DE-B36E-BD7DACD36C38}" type="presOf" srcId="{4C19DAFD-2946-4782-A7A5-1B9DBB509407}" destId="{3BD917AF-505F-452F-A09E-2B5BEE41B008}" srcOrd="0" destOrd="0" presId="urn:microsoft.com/office/officeart/2005/8/layout/equation1"/>
    <dgm:cxn modelId="{59D64FFD-6375-4E9E-A470-7EA2C4436A7C}" srcId="{4C19DAFD-2946-4782-A7A5-1B9DBB509407}" destId="{F2EFB3BD-1A0B-47FC-9E9F-D80F2A9144F1}" srcOrd="0" destOrd="0" parTransId="{B3A71913-22F9-40CA-A3FA-FA49E789389F}" sibTransId="{F1FE6528-FD55-455E-BF96-68E505CE66EA}"/>
    <dgm:cxn modelId="{5AFB2885-59D8-4EE8-A507-4B9269686009}" type="presParOf" srcId="{3BD917AF-505F-452F-A09E-2B5BEE41B008}" destId="{D43EBA84-5153-4B9D-ADDE-80516B768435}" srcOrd="0" destOrd="0" presId="urn:microsoft.com/office/officeart/2005/8/layout/equation1"/>
    <dgm:cxn modelId="{0D6172B8-5AAC-4964-9392-8FFF4742C599}" type="presParOf" srcId="{3BD917AF-505F-452F-A09E-2B5BEE41B008}" destId="{C9D6AB27-85BC-4281-9D67-194E04833E3B}" srcOrd="1" destOrd="0" presId="urn:microsoft.com/office/officeart/2005/8/layout/equation1"/>
    <dgm:cxn modelId="{C01C0657-A2F1-4B48-ACBD-3E1362E4D585}" type="presParOf" srcId="{3BD917AF-505F-452F-A09E-2B5BEE41B008}" destId="{817C0568-478D-4E32-8017-D6045DAFB23E}" srcOrd="2" destOrd="0" presId="urn:microsoft.com/office/officeart/2005/8/layout/equation1"/>
    <dgm:cxn modelId="{846BBF75-A72A-4322-B6D9-7A2B49C271B8}" type="presParOf" srcId="{3BD917AF-505F-452F-A09E-2B5BEE41B008}" destId="{7C9C2336-419F-41C3-8808-0B246D9D4CD4}" srcOrd="3" destOrd="0" presId="urn:microsoft.com/office/officeart/2005/8/layout/equation1"/>
    <dgm:cxn modelId="{1263012A-C750-4DA0-9BE4-D21E891FB674}" type="presParOf" srcId="{3BD917AF-505F-452F-A09E-2B5BEE41B008}" destId="{1A05C654-596D-42D6-A4D5-1C9D6A50649D}" srcOrd="4" destOrd="0" presId="urn:microsoft.com/office/officeart/2005/8/layout/equation1"/>
    <dgm:cxn modelId="{18FEAEC4-9B69-4FA1-B3C4-4645953E7C67}" type="presParOf" srcId="{3BD917AF-505F-452F-A09E-2B5BEE41B008}" destId="{BE5CE912-1DA9-42E8-96DB-C5DDEB7F9F04}" srcOrd="5" destOrd="0" presId="urn:microsoft.com/office/officeart/2005/8/layout/equation1"/>
    <dgm:cxn modelId="{EB3F6213-0541-449D-9247-F00BE6269B42}" type="presParOf" srcId="{3BD917AF-505F-452F-A09E-2B5BEE41B008}" destId="{088C4334-4128-44FE-B3CF-E9821DEE2EF2}" srcOrd="6" destOrd="0" presId="urn:microsoft.com/office/officeart/2005/8/layout/equation1"/>
    <dgm:cxn modelId="{5E7AE646-FBFB-4DDA-97DE-C3797EA5FE5B}" type="presParOf" srcId="{3BD917AF-505F-452F-A09E-2B5BEE41B008}" destId="{912F488C-B2A3-4128-9A91-D83A2D51F748}" srcOrd="7" destOrd="0" presId="urn:microsoft.com/office/officeart/2005/8/layout/equation1"/>
    <dgm:cxn modelId="{15CA4A4D-09D7-4B83-AF7B-42996DC6C1D0}" type="presParOf" srcId="{3BD917AF-505F-452F-A09E-2B5BEE41B008}" destId="{3AF41595-873D-4776-B399-A9A30B4C9D7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C19DAFD-2946-4782-A7A5-1B9DBB509407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F2EFB3BD-1A0B-47FC-9E9F-D80F2A9144F1}">
      <dgm:prSet phldrT="[文本]"/>
      <dgm:spPr/>
      <dgm:t>
        <a:bodyPr/>
        <a:lstStyle/>
        <a:p>
          <a:r>
            <a:rPr lang="en-US" dirty="0"/>
            <a:t>Bed</a:t>
          </a:r>
        </a:p>
        <a:p>
          <a:r>
            <a:rPr lang="en-US" dirty="0"/>
            <a:t>Lying</a:t>
          </a:r>
          <a:endParaRPr lang="LID4096" dirty="0"/>
        </a:p>
      </dgm:t>
    </dgm:pt>
    <dgm:pt modelId="{B3A71913-22F9-40CA-A3FA-FA49E789389F}" type="parTrans" cxnId="{59D64FFD-6375-4E9E-A470-7EA2C4436A7C}">
      <dgm:prSet/>
      <dgm:spPr/>
      <dgm:t>
        <a:bodyPr/>
        <a:lstStyle/>
        <a:p>
          <a:endParaRPr lang="LID4096"/>
        </a:p>
      </dgm:t>
    </dgm:pt>
    <dgm:pt modelId="{F1FE6528-FD55-455E-BF96-68E505CE66EA}" type="sibTrans" cxnId="{59D64FFD-6375-4E9E-A470-7EA2C4436A7C}">
      <dgm:prSet/>
      <dgm:spPr/>
      <dgm:t>
        <a:bodyPr/>
        <a:lstStyle/>
        <a:p>
          <a:endParaRPr lang="LID4096"/>
        </a:p>
      </dgm:t>
    </dgm:pt>
    <dgm:pt modelId="{48BA1966-2E43-4106-B7C7-17361D83110D}">
      <dgm:prSet phldrT="[文本]"/>
      <dgm:spPr/>
      <dgm:t>
        <a:bodyPr/>
        <a:lstStyle/>
        <a:p>
          <a:r>
            <a:rPr lang="en-US" dirty="0"/>
            <a:t>Touch</a:t>
          </a:r>
        </a:p>
        <a:p>
          <a:r>
            <a:rPr lang="en-US" dirty="0"/>
            <a:t>Phone</a:t>
          </a:r>
          <a:endParaRPr lang="LID4096" dirty="0"/>
        </a:p>
      </dgm:t>
    </dgm:pt>
    <dgm:pt modelId="{AF13C103-F6DD-4D2A-AB38-388A90B5B6C7}" type="parTrans" cxnId="{E161732F-5B6E-4DC5-9F63-2FBF04099E43}">
      <dgm:prSet/>
      <dgm:spPr/>
      <dgm:t>
        <a:bodyPr/>
        <a:lstStyle/>
        <a:p>
          <a:endParaRPr lang="LID4096"/>
        </a:p>
      </dgm:t>
    </dgm:pt>
    <dgm:pt modelId="{5470ABE6-646E-4530-8743-621A3C3675A7}" type="sibTrans" cxnId="{E161732F-5B6E-4DC5-9F63-2FBF04099E43}">
      <dgm:prSet/>
      <dgm:spPr/>
      <dgm:t>
        <a:bodyPr/>
        <a:lstStyle/>
        <a:p>
          <a:endParaRPr lang="LID4096"/>
        </a:p>
      </dgm:t>
    </dgm:pt>
    <dgm:pt modelId="{E196FEC4-1E0E-4A93-91A0-9DB927156844}">
      <dgm:prSet phldrT="[文本]"/>
      <dgm:spPr/>
      <dgm:t>
        <a:bodyPr/>
        <a:lstStyle/>
        <a:p>
          <a:r>
            <a:rPr lang="en-US" dirty="0"/>
            <a:t>Sleep mood</a:t>
          </a:r>
          <a:endParaRPr lang="LID4096" dirty="0"/>
        </a:p>
      </dgm:t>
    </dgm:pt>
    <dgm:pt modelId="{14DED50F-611F-4289-A4A5-9A8D5D1017E4}" type="parTrans" cxnId="{6EA0A771-1D97-4037-A92E-28D4F010716A}">
      <dgm:prSet/>
      <dgm:spPr/>
      <dgm:t>
        <a:bodyPr/>
        <a:lstStyle/>
        <a:p>
          <a:endParaRPr lang="LID4096"/>
        </a:p>
      </dgm:t>
    </dgm:pt>
    <dgm:pt modelId="{41E12120-AD39-432B-8902-E1CD97EEEF7C}" type="sibTrans" cxnId="{6EA0A771-1D97-4037-A92E-28D4F010716A}">
      <dgm:prSet/>
      <dgm:spPr/>
      <dgm:t>
        <a:bodyPr/>
        <a:lstStyle/>
        <a:p>
          <a:endParaRPr lang="LID4096"/>
        </a:p>
      </dgm:t>
    </dgm:pt>
    <dgm:pt modelId="{3BD917AF-505F-452F-A09E-2B5BEE41B008}" type="pres">
      <dgm:prSet presAssocID="{4C19DAFD-2946-4782-A7A5-1B9DBB509407}" presName="linearFlow" presStyleCnt="0">
        <dgm:presLayoutVars>
          <dgm:dir/>
          <dgm:resizeHandles val="exact"/>
        </dgm:presLayoutVars>
      </dgm:prSet>
      <dgm:spPr/>
    </dgm:pt>
    <dgm:pt modelId="{D43EBA84-5153-4B9D-ADDE-80516B768435}" type="pres">
      <dgm:prSet presAssocID="{F2EFB3BD-1A0B-47FC-9E9F-D80F2A9144F1}" presName="node" presStyleLbl="node1" presStyleIdx="0" presStyleCnt="3">
        <dgm:presLayoutVars>
          <dgm:bulletEnabled val="1"/>
        </dgm:presLayoutVars>
      </dgm:prSet>
      <dgm:spPr/>
    </dgm:pt>
    <dgm:pt modelId="{C9D6AB27-85BC-4281-9D67-194E04833E3B}" type="pres">
      <dgm:prSet presAssocID="{F1FE6528-FD55-455E-BF96-68E505CE66EA}" presName="spacerL" presStyleCnt="0"/>
      <dgm:spPr/>
    </dgm:pt>
    <dgm:pt modelId="{817C0568-478D-4E32-8017-D6045DAFB23E}" type="pres">
      <dgm:prSet presAssocID="{F1FE6528-FD55-455E-BF96-68E505CE66EA}" presName="sibTrans" presStyleLbl="sibTrans2D1" presStyleIdx="0" presStyleCnt="2"/>
      <dgm:spPr/>
    </dgm:pt>
    <dgm:pt modelId="{7C9C2336-419F-41C3-8808-0B246D9D4CD4}" type="pres">
      <dgm:prSet presAssocID="{F1FE6528-FD55-455E-BF96-68E505CE66EA}" presName="spacerR" presStyleCnt="0"/>
      <dgm:spPr/>
    </dgm:pt>
    <dgm:pt modelId="{1A05C654-596D-42D6-A4D5-1C9D6A50649D}" type="pres">
      <dgm:prSet presAssocID="{48BA1966-2E43-4106-B7C7-17361D83110D}" presName="node" presStyleLbl="node1" presStyleIdx="1" presStyleCnt="3">
        <dgm:presLayoutVars>
          <dgm:bulletEnabled val="1"/>
        </dgm:presLayoutVars>
      </dgm:prSet>
      <dgm:spPr/>
    </dgm:pt>
    <dgm:pt modelId="{BE5CE912-1DA9-42E8-96DB-C5DDEB7F9F04}" type="pres">
      <dgm:prSet presAssocID="{5470ABE6-646E-4530-8743-621A3C3675A7}" presName="spacerL" presStyleCnt="0"/>
      <dgm:spPr/>
    </dgm:pt>
    <dgm:pt modelId="{088C4334-4128-44FE-B3CF-E9821DEE2EF2}" type="pres">
      <dgm:prSet presAssocID="{5470ABE6-646E-4530-8743-621A3C3675A7}" presName="sibTrans" presStyleLbl="sibTrans2D1" presStyleIdx="1" presStyleCnt="2"/>
      <dgm:spPr/>
    </dgm:pt>
    <dgm:pt modelId="{912F488C-B2A3-4128-9A91-D83A2D51F748}" type="pres">
      <dgm:prSet presAssocID="{5470ABE6-646E-4530-8743-621A3C3675A7}" presName="spacerR" presStyleCnt="0"/>
      <dgm:spPr/>
    </dgm:pt>
    <dgm:pt modelId="{3AF41595-873D-4776-B399-A9A30B4C9D70}" type="pres">
      <dgm:prSet presAssocID="{E196FEC4-1E0E-4A93-91A0-9DB927156844}" presName="node" presStyleLbl="node1" presStyleIdx="2" presStyleCnt="3">
        <dgm:presLayoutVars>
          <dgm:bulletEnabled val="1"/>
        </dgm:presLayoutVars>
      </dgm:prSet>
      <dgm:spPr/>
    </dgm:pt>
  </dgm:ptLst>
  <dgm:cxnLst>
    <dgm:cxn modelId="{E161732F-5B6E-4DC5-9F63-2FBF04099E43}" srcId="{4C19DAFD-2946-4782-A7A5-1B9DBB509407}" destId="{48BA1966-2E43-4106-B7C7-17361D83110D}" srcOrd="1" destOrd="0" parTransId="{AF13C103-F6DD-4D2A-AB38-388A90B5B6C7}" sibTransId="{5470ABE6-646E-4530-8743-621A3C3675A7}"/>
    <dgm:cxn modelId="{36BE2B34-2558-4958-A5C2-82C0C8B4CB02}" type="presOf" srcId="{F2EFB3BD-1A0B-47FC-9E9F-D80F2A9144F1}" destId="{D43EBA84-5153-4B9D-ADDE-80516B768435}" srcOrd="0" destOrd="0" presId="urn:microsoft.com/office/officeart/2005/8/layout/equation1"/>
    <dgm:cxn modelId="{92727036-4946-4590-AED8-F511AA6608B4}" type="presOf" srcId="{5470ABE6-646E-4530-8743-621A3C3675A7}" destId="{088C4334-4128-44FE-B3CF-E9821DEE2EF2}" srcOrd="0" destOrd="0" presId="urn:microsoft.com/office/officeart/2005/8/layout/equation1"/>
    <dgm:cxn modelId="{349D2847-01F0-4C1D-925C-6B72E05419C8}" type="presOf" srcId="{48BA1966-2E43-4106-B7C7-17361D83110D}" destId="{1A05C654-596D-42D6-A4D5-1C9D6A50649D}" srcOrd="0" destOrd="0" presId="urn:microsoft.com/office/officeart/2005/8/layout/equation1"/>
    <dgm:cxn modelId="{2DCEFF48-07E4-4BC6-9868-CB00E35F5DDE}" type="presOf" srcId="{F1FE6528-FD55-455E-BF96-68E505CE66EA}" destId="{817C0568-478D-4E32-8017-D6045DAFB23E}" srcOrd="0" destOrd="0" presId="urn:microsoft.com/office/officeart/2005/8/layout/equation1"/>
    <dgm:cxn modelId="{25180A51-3CC5-4019-A01C-3107854A6C67}" type="presOf" srcId="{E196FEC4-1E0E-4A93-91A0-9DB927156844}" destId="{3AF41595-873D-4776-B399-A9A30B4C9D70}" srcOrd="0" destOrd="0" presId="urn:microsoft.com/office/officeart/2005/8/layout/equation1"/>
    <dgm:cxn modelId="{6EA0A771-1D97-4037-A92E-28D4F010716A}" srcId="{4C19DAFD-2946-4782-A7A5-1B9DBB509407}" destId="{E196FEC4-1E0E-4A93-91A0-9DB927156844}" srcOrd="2" destOrd="0" parTransId="{14DED50F-611F-4289-A4A5-9A8D5D1017E4}" sibTransId="{41E12120-AD39-432B-8902-E1CD97EEEF7C}"/>
    <dgm:cxn modelId="{6DBCFD78-1C01-42DE-B36E-BD7DACD36C38}" type="presOf" srcId="{4C19DAFD-2946-4782-A7A5-1B9DBB509407}" destId="{3BD917AF-505F-452F-A09E-2B5BEE41B008}" srcOrd="0" destOrd="0" presId="urn:microsoft.com/office/officeart/2005/8/layout/equation1"/>
    <dgm:cxn modelId="{59D64FFD-6375-4E9E-A470-7EA2C4436A7C}" srcId="{4C19DAFD-2946-4782-A7A5-1B9DBB509407}" destId="{F2EFB3BD-1A0B-47FC-9E9F-D80F2A9144F1}" srcOrd="0" destOrd="0" parTransId="{B3A71913-22F9-40CA-A3FA-FA49E789389F}" sibTransId="{F1FE6528-FD55-455E-BF96-68E505CE66EA}"/>
    <dgm:cxn modelId="{5AFB2885-59D8-4EE8-A507-4B9269686009}" type="presParOf" srcId="{3BD917AF-505F-452F-A09E-2B5BEE41B008}" destId="{D43EBA84-5153-4B9D-ADDE-80516B768435}" srcOrd="0" destOrd="0" presId="urn:microsoft.com/office/officeart/2005/8/layout/equation1"/>
    <dgm:cxn modelId="{0D6172B8-5AAC-4964-9392-8FFF4742C599}" type="presParOf" srcId="{3BD917AF-505F-452F-A09E-2B5BEE41B008}" destId="{C9D6AB27-85BC-4281-9D67-194E04833E3B}" srcOrd="1" destOrd="0" presId="urn:microsoft.com/office/officeart/2005/8/layout/equation1"/>
    <dgm:cxn modelId="{C01C0657-A2F1-4B48-ACBD-3E1362E4D585}" type="presParOf" srcId="{3BD917AF-505F-452F-A09E-2B5BEE41B008}" destId="{817C0568-478D-4E32-8017-D6045DAFB23E}" srcOrd="2" destOrd="0" presId="urn:microsoft.com/office/officeart/2005/8/layout/equation1"/>
    <dgm:cxn modelId="{846BBF75-A72A-4322-B6D9-7A2B49C271B8}" type="presParOf" srcId="{3BD917AF-505F-452F-A09E-2B5BEE41B008}" destId="{7C9C2336-419F-41C3-8808-0B246D9D4CD4}" srcOrd="3" destOrd="0" presId="urn:microsoft.com/office/officeart/2005/8/layout/equation1"/>
    <dgm:cxn modelId="{1263012A-C750-4DA0-9BE4-D21E891FB674}" type="presParOf" srcId="{3BD917AF-505F-452F-A09E-2B5BEE41B008}" destId="{1A05C654-596D-42D6-A4D5-1C9D6A50649D}" srcOrd="4" destOrd="0" presId="urn:microsoft.com/office/officeart/2005/8/layout/equation1"/>
    <dgm:cxn modelId="{18FEAEC4-9B69-4FA1-B3C4-4645953E7C67}" type="presParOf" srcId="{3BD917AF-505F-452F-A09E-2B5BEE41B008}" destId="{BE5CE912-1DA9-42E8-96DB-C5DDEB7F9F04}" srcOrd="5" destOrd="0" presId="urn:microsoft.com/office/officeart/2005/8/layout/equation1"/>
    <dgm:cxn modelId="{EB3F6213-0541-449D-9247-F00BE6269B42}" type="presParOf" srcId="{3BD917AF-505F-452F-A09E-2B5BEE41B008}" destId="{088C4334-4128-44FE-B3CF-E9821DEE2EF2}" srcOrd="6" destOrd="0" presId="urn:microsoft.com/office/officeart/2005/8/layout/equation1"/>
    <dgm:cxn modelId="{5E7AE646-FBFB-4DDA-97DE-C3797EA5FE5B}" type="presParOf" srcId="{3BD917AF-505F-452F-A09E-2B5BEE41B008}" destId="{912F488C-B2A3-4128-9A91-D83A2D51F748}" srcOrd="7" destOrd="0" presId="urn:microsoft.com/office/officeart/2005/8/layout/equation1"/>
    <dgm:cxn modelId="{15CA4A4D-09D7-4B83-AF7B-42996DC6C1D0}" type="presParOf" srcId="{3BD917AF-505F-452F-A09E-2B5BEE41B008}" destId="{3AF41595-873D-4776-B399-A9A30B4C9D7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1">
                <a:lumMod val="75000"/>
              </a:schemeClr>
            </a:gs>
            <a:gs pos="50000">
              <a:srgbClr val="92D050"/>
            </a:gs>
            <a:gs pos="100000">
              <a:srgbClr val="FF0000"/>
            </a:gs>
          </a:gsLst>
        </a:gradFill>
      </dgm:spPr>
      <dgm:t>
        <a:bodyPr/>
        <a:lstStyle/>
        <a:p>
          <a:r>
            <a:rPr lang="en-US" b="1" dirty="0"/>
            <a:t>Air-conditioner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Bed temperature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Body temperature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b="1" dirty="0"/>
            <a:t>Lights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Sleeping mood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Touching phone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CDBD622-27A7-4BA8-A0A3-D957B79DC9C8}" type="doc">
      <dgm:prSet loTypeId="urn:microsoft.com/office/officeart/2005/8/layout/radial4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F9894EA0-B1A8-4877-98AD-E914F9789C51}">
      <dgm:prSet phldrT="[文本]"/>
      <dgm:spPr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rgbClr val="FF0000"/>
            </a:gs>
            <a:gs pos="100000">
              <a:schemeClr val="accent2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b="1" dirty="0"/>
            <a:t>Ambulance</a:t>
          </a:r>
          <a:endParaRPr lang="LID4096" b="1" dirty="0"/>
        </a:p>
      </dgm:t>
    </dgm:pt>
    <dgm:pt modelId="{C9E8CD50-DF1C-451F-A939-FD49504D2019}" type="parTrans" cxnId="{930BE54E-B853-4F44-AF02-BC8096BF5854}">
      <dgm:prSet/>
      <dgm:spPr/>
      <dgm:t>
        <a:bodyPr/>
        <a:lstStyle/>
        <a:p>
          <a:endParaRPr lang="LID4096"/>
        </a:p>
      </dgm:t>
    </dgm:pt>
    <dgm:pt modelId="{9B0FBBBB-FD43-434F-9CA1-3FD47062A82A}" type="sibTrans" cxnId="{930BE54E-B853-4F44-AF02-BC8096BF5854}">
      <dgm:prSet/>
      <dgm:spPr/>
      <dgm:t>
        <a:bodyPr/>
        <a:lstStyle/>
        <a:p>
          <a:endParaRPr lang="LID4096"/>
        </a:p>
      </dgm:t>
    </dgm:pt>
    <dgm:pt modelId="{7EA14C8C-A0C3-4058-8742-02B664B5724E}">
      <dgm:prSet phldrT="[文本]"/>
      <dgm:spPr/>
      <dgm:t>
        <a:bodyPr/>
        <a:lstStyle/>
        <a:p>
          <a:r>
            <a:rPr lang="en-US" dirty="0"/>
            <a:t>Not moving</a:t>
          </a:r>
          <a:br>
            <a:rPr lang="en-US" dirty="0"/>
          </a:br>
          <a:r>
            <a:rPr lang="en-US" dirty="0"/>
            <a:t>&amp; Fall off bed</a:t>
          </a:r>
          <a:endParaRPr lang="LID4096" dirty="0"/>
        </a:p>
      </dgm:t>
    </dgm:pt>
    <dgm:pt modelId="{5D58D31F-DA33-4B68-964E-E1512B8D49ED}" type="parTrans" cxnId="{320DFECC-A14F-43B9-8161-97F5C6A6CB8D}">
      <dgm:prSet/>
      <dgm:spPr/>
      <dgm:t>
        <a:bodyPr/>
        <a:lstStyle/>
        <a:p>
          <a:endParaRPr lang="LID4096"/>
        </a:p>
      </dgm:t>
    </dgm:pt>
    <dgm:pt modelId="{1F8EB4FD-B347-447E-865B-E9BFF8AB9C5B}" type="sibTrans" cxnId="{320DFECC-A14F-43B9-8161-97F5C6A6CB8D}">
      <dgm:prSet/>
      <dgm:spPr/>
      <dgm:t>
        <a:bodyPr/>
        <a:lstStyle/>
        <a:p>
          <a:endParaRPr lang="LID4096"/>
        </a:p>
      </dgm:t>
    </dgm:pt>
    <dgm:pt modelId="{8BA87EE4-301A-4BA1-9B3D-CB8F8E6D67C2}">
      <dgm:prSet phldrT="[文本]"/>
      <dgm:spPr/>
      <dgm:t>
        <a:bodyPr/>
        <a:lstStyle/>
        <a:p>
          <a:r>
            <a:rPr lang="en-US" dirty="0"/>
            <a:t>Fever/</a:t>
          </a:r>
          <a:br>
            <a:rPr lang="en-US" dirty="0"/>
          </a:br>
          <a:r>
            <a:rPr lang="en-US" dirty="0"/>
            <a:t>Hypothermia</a:t>
          </a:r>
          <a:endParaRPr lang="LID4096" dirty="0"/>
        </a:p>
      </dgm:t>
    </dgm:pt>
    <dgm:pt modelId="{969679A3-C674-4BBB-ABEC-F9B5AA04CE5D}" type="parTrans" cxnId="{B8380A93-F25B-460D-83ED-B1B3C559B3F3}">
      <dgm:prSet/>
      <dgm:spPr/>
      <dgm:t>
        <a:bodyPr/>
        <a:lstStyle/>
        <a:p>
          <a:endParaRPr lang="LID4096"/>
        </a:p>
      </dgm:t>
    </dgm:pt>
    <dgm:pt modelId="{D8E1713B-4296-437A-9148-6B1F803FEFE3}" type="sibTrans" cxnId="{B8380A93-F25B-460D-83ED-B1B3C559B3F3}">
      <dgm:prSet/>
      <dgm:spPr/>
      <dgm:t>
        <a:bodyPr/>
        <a:lstStyle/>
        <a:p>
          <a:endParaRPr lang="LID4096"/>
        </a:p>
      </dgm:t>
    </dgm:pt>
    <dgm:pt modelId="{43212D34-4328-4150-919E-41DB427A82EE}" type="pres">
      <dgm:prSet presAssocID="{ACDBD622-27A7-4BA8-A0A3-D957B79DC9C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8606020-7A54-4814-B969-165577B53AF1}" type="pres">
      <dgm:prSet presAssocID="{F9894EA0-B1A8-4877-98AD-E914F9789C51}" presName="centerShape" presStyleLbl="node0" presStyleIdx="0" presStyleCnt="1"/>
      <dgm:spPr/>
    </dgm:pt>
    <dgm:pt modelId="{01F79045-3B2B-43C6-8C5A-4FAC695BB220}" type="pres">
      <dgm:prSet presAssocID="{5D58D31F-DA33-4B68-964E-E1512B8D49ED}" presName="parTrans" presStyleLbl="bgSibTrans2D1" presStyleIdx="0" presStyleCnt="2"/>
      <dgm:spPr/>
    </dgm:pt>
    <dgm:pt modelId="{46867598-369D-4D11-B30A-D93B5CD424CE}" type="pres">
      <dgm:prSet presAssocID="{7EA14C8C-A0C3-4058-8742-02B664B5724E}" presName="node" presStyleLbl="node1" presStyleIdx="0" presStyleCnt="2">
        <dgm:presLayoutVars>
          <dgm:bulletEnabled val="1"/>
        </dgm:presLayoutVars>
      </dgm:prSet>
      <dgm:spPr/>
    </dgm:pt>
    <dgm:pt modelId="{C4575B0E-2A65-486E-89AE-6AE577BACCFB}" type="pres">
      <dgm:prSet presAssocID="{969679A3-C674-4BBB-ABEC-F9B5AA04CE5D}" presName="parTrans" presStyleLbl="bgSibTrans2D1" presStyleIdx="1" presStyleCnt="2"/>
      <dgm:spPr/>
    </dgm:pt>
    <dgm:pt modelId="{A18D0B38-B3FA-4280-A090-E5433BCCE297}" type="pres">
      <dgm:prSet presAssocID="{8BA87EE4-301A-4BA1-9B3D-CB8F8E6D67C2}" presName="node" presStyleLbl="node1" presStyleIdx="1" presStyleCnt="2">
        <dgm:presLayoutVars>
          <dgm:bulletEnabled val="1"/>
        </dgm:presLayoutVars>
      </dgm:prSet>
      <dgm:spPr/>
    </dgm:pt>
  </dgm:ptLst>
  <dgm:cxnLst>
    <dgm:cxn modelId="{1A179612-F60C-473C-AEA6-FF5306CEC71F}" type="presOf" srcId="{5D58D31F-DA33-4B68-964E-E1512B8D49ED}" destId="{01F79045-3B2B-43C6-8C5A-4FAC695BB220}" srcOrd="0" destOrd="0" presId="urn:microsoft.com/office/officeart/2005/8/layout/radial4"/>
    <dgm:cxn modelId="{90A2CA17-0D24-466D-BBAF-311BF09AECEE}" type="presOf" srcId="{969679A3-C674-4BBB-ABEC-F9B5AA04CE5D}" destId="{C4575B0E-2A65-486E-89AE-6AE577BACCFB}" srcOrd="0" destOrd="0" presId="urn:microsoft.com/office/officeart/2005/8/layout/radial4"/>
    <dgm:cxn modelId="{E8333E27-7EB9-4BCB-AF20-CF344A9F0052}" type="presOf" srcId="{7EA14C8C-A0C3-4058-8742-02B664B5724E}" destId="{46867598-369D-4D11-B30A-D93B5CD424CE}" srcOrd="0" destOrd="0" presId="urn:microsoft.com/office/officeart/2005/8/layout/radial4"/>
    <dgm:cxn modelId="{930BE54E-B853-4F44-AF02-BC8096BF5854}" srcId="{ACDBD622-27A7-4BA8-A0A3-D957B79DC9C8}" destId="{F9894EA0-B1A8-4877-98AD-E914F9789C51}" srcOrd="0" destOrd="0" parTransId="{C9E8CD50-DF1C-451F-A939-FD49504D2019}" sibTransId="{9B0FBBBB-FD43-434F-9CA1-3FD47062A82A}"/>
    <dgm:cxn modelId="{07B08F57-6ABE-40D7-82A5-F8BDD51468E2}" type="presOf" srcId="{ACDBD622-27A7-4BA8-A0A3-D957B79DC9C8}" destId="{43212D34-4328-4150-919E-41DB427A82EE}" srcOrd="0" destOrd="0" presId="urn:microsoft.com/office/officeart/2005/8/layout/radial4"/>
    <dgm:cxn modelId="{EF2A3E59-A378-4FAF-8EE7-9CB68BD4935E}" type="presOf" srcId="{F9894EA0-B1A8-4877-98AD-E914F9789C51}" destId="{D8606020-7A54-4814-B969-165577B53AF1}" srcOrd="0" destOrd="0" presId="urn:microsoft.com/office/officeart/2005/8/layout/radial4"/>
    <dgm:cxn modelId="{B8380A93-F25B-460D-83ED-B1B3C559B3F3}" srcId="{F9894EA0-B1A8-4877-98AD-E914F9789C51}" destId="{8BA87EE4-301A-4BA1-9B3D-CB8F8E6D67C2}" srcOrd="1" destOrd="0" parTransId="{969679A3-C674-4BBB-ABEC-F9B5AA04CE5D}" sibTransId="{D8E1713B-4296-437A-9148-6B1F803FEFE3}"/>
    <dgm:cxn modelId="{320DFECC-A14F-43B9-8161-97F5C6A6CB8D}" srcId="{F9894EA0-B1A8-4877-98AD-E914F9789C51}" destId="{7EA14C8C-A0C3-4058-8742-02B664B5724E}" srcOrd="0" destOrd="0" parTransId="{5D58D31F-DA33-4B68-964E-E1512B8D49ED}" sibTransId="{1F8EB4FD-B347-447E-865B-E9BFF8AB9C5B}"/>
    <dgm:cxn modelId="{F1AA70EA-5F9C-494B-A733-D1BA96B3CCC3}" type="presOf" srcId="{8BA87EE4-301A-4BA1-9B3D-CB8F8E6D67C2}" destId="{A18D0B38-B3FA-4280-A090-E5433BCCE297}" srcOrd="0" destOrd="0" presId="urn:microsoft.com/office/officeart/2005/8/layout/radial4"/>
    <dgm:cxn modelId="{4DA11492-EA58-4BB3-B42B-82D9D651F604}" type="presParOf" srcId="{43212D34-4328-4150-919E-41DB427A82EE}" destId="{D8606020-7A54-4814-B969-165577B53AF1}" srcOrd="0" destOrd="0" presId="urn:microsoft.com/office/officeart/2005/8/layout/radial4"/>
    <dgm:cxn modelId="{3357D1EF-38C1-4538-BC26-A86B9CA86500}" type="presParOf" srcId="{43212D34-4328-4150-919E-41DB427A82EE}" destId="{01F79045-3B2B-43C6-8C5A-4FAC695BB220}" srcOrd="1" destOrd="0" presId="urn:microsoft.com/office/officeart/2005/8/layout/radial4"/>
    <dgm:cxn modelId="{500591FD-C9A9-45FE-8C10-31946478782D}" type="presParOf" srcId="{43212D34-4328-4150-919E-41DB427A82EE}" destId="{46867598-369D-4D11-B30A-D93B5CD424CE}" srcOrd="2" destOrd="0" presId="urn:microsoft.com/office/officeart/2005/8/layout/radial4"/>
    <dgm:cxn modelId="{E4998BFD-5763-46EB-81B7-474D12AB8358}" type="presParOf" srcId="{43212D34-4328-4150-919E-41DB427A82EE}" destId="{C4575B0E-2A65-486E-89AE-6AE577BACCFB}" srcOrd="3" destOrd="0" presId="urn:microsoft.com/office/officeart/2005/8/layout/radial4"/>
    <dgm:cxn modelId="{25196836-B496-4901-AF81-D9C35AE578E6}" type="presParOf" srcId="{43212D34-4328-4150-919E-41DB427A82EE}" destId="{A18D0B38-B3FA-4280-A090-E5433BCCE297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E879F3-6555-4EC7-8DD0-6FCC14D80D82}">
      <dsp:nvSpPr>
        <dsp:cNvPr id="0" name=""/>
        <dsp:cNvSpPr/>
      </dsp:nvSpPr>
      <dsp:spPr>
        <a:xfrm>
          <a:off x="480085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2A8E7-212E-4CA9-B167-47D1FEA525DA}">
      <dsp:nvSpPr>
        <dsp:cNvPr id="0" name=""/>
        <dsp:cNvSpPr/>
      </dsp:nvSpPr>
      <dsp:spPr>
        <a:xfrm>
          <a:off x="1038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Monitoring</a:t>
          </a:r>
        </a:p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Bedroom</a:t>
          </a:r>
          <a:endParaRPr lang="LID4096" sz="2800" kern="1200" dirty="0"/>
        </a:p>
      </dsp:txBody>
      <dsp:txXfrm>
        <a:off x="1038" y="1560569"/>
        <a:ext cx="1741992" cy="1001645"/>
      </dsp:txXfrm>
    </dsp:sp>
    <dsp:sp modelId="{570B33B2-25D1-44EA-9529-C0EE3FEA0364}">
      <dsp:nvSpPr>
        <dsp:cNvPr id="0" name=""/>
        <dsp:cNvSpPr/>
      </dsp:nvSpPr>
      <dsp:spPr>
        <a:xfrm>
          <a:off x="2526926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6D315-545C-4807-8D1A-374433478B93}">
      <dsp:nvSpPr>
        <dsp:cNvPr id="0" name=""/>
        <dsp:cNvSpPr/>
      </dsp:nvSpPr>
      <dsp:spPr>
        <a:xfrm>
          <a:off x="2047878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Detection</a:t>
          </a:r>
          <a:endParaRPr lang="LID4096" sz="2800" kern="1200" dirty="0"/>
        </a:p>
      </dsp:txBody>
      <dsp:txXfrm>
        <a:off x="2047878" y="1560569"/>
        <a:ext cx="1741992" cy="1001645"/>
      </dsp:txXfrm>
    </dsp:sp>
    <dsp:sp modelId="{34D6D4C0-D67A-4D81-8F02-ABAF98E57AB2}">
      <dsp:nvSpPr>
        <dsp:cNvPr id="0" name=""/>
        <dsp:cNvSpPr/>
      </dsp:nvSpPr>
      <dsp:spPr>
        <a:xfrm>
          <a:off x="4573767" y="461487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20A25-C278-4823-827C-5B3AF803C810}">
      <dsp:nvSpPr>
        <dsp:cNvPr id="0" name=""/>
        <dsp:cNvSpPr/>
      </dsp:nvSpPr>
      <dsp:spPr>
        <a:xfrm>
          <a:off x="4094719" y="1560569"/>
          <a:ext cx="1741992" cy="10016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Automation</a:t>
          </a:r>
          <a:endParaRPr lang="LID4096" sz="2800" kern="1200" dirty="0"/>
        </a:p>
      </dsp:txBody>
      <dsp:txXfrm>
        <a:off x="4094719" y="1560569"/>
        <a:ext cx="1741992" cy="10016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261320" y="973747"/>
          <a:ext cx="1163409" cy="1163409"/>
        </a:xfrm>
        <a:prstGeom prst="ellipse">
          <a:avLst/>
        </a:prstGeom>
        <a:gradFill rotWithShape="0">
          <a:gsLst>
            <a:gs pos="0">
              <a:schemeClr val="bg1"/>
            </a:gs>
            <a:gs pos="50000">
              <a:schemeClr val="accent5">
                <a:lumMod val="75000"/>
              </a:schemeClr>
            </a:gs>
            <a:gs pos="100000">
              <a:schemeClr val="bg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Music</a:t>
          </a:r>
          <a:endParaRPr lang="LID4096" sz="2500" b="1" kern="1200" dirty="0"/>
        </a:p>
      </dsp:txBody>
      <dsp:txXfrm>
        <a:off x="1431697" y="1144124"/>
        <a:ext cx="822655" cy="822655"/>
      </dsp:txXfrm>
    </dsp:sp>
    <dsp:sp modelId="{01F79045-3B2B-43C6-8C5A-4FAC695BB220}">
      <dsp:nvSpPr>
        <dsp:cNvPr id="0" name=""/>
        <dsp:cNvSpPr/>
      </dsp:nvSpPr>
      <dsp:spPr>
        <a:xfrm rot="12900000">
          <a:off x="469474" y="755980"/>
          <a:ext cx="937106" cy="3315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1591" y="210919"/>
          <a:ext cx="1105239" cy="88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Lying on bed</a:t>
          </a:r>
          <a:endParaRPr lang="LID4096" sz="2600" kern="1200" dirty="0"/>
        </a:p>
      </dsp:txBody>
      <dsp:txXfrm>
        <a:off x="27488" y="236816"/>
        <a:ext cx="1053445" cy="832397"/>
      </dsp:txXfrm>
    </dsp:sp>
    <dsp:sp modelId="{C4575B0E-2A65-486E-89AE-6AE577BACCFB}">
      <dsp:nvSpPr>
        <dsp:cNvPr id="0" name=""/>
        <dsp:cNvSpPr/>
      </dsp:nvSpPr>
      <dsp:spPr>
        <a:xfrm rot="19500000">
          <a:off x="2279470" y="755980"/>
          <a:ext cx="937106" cy="331571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579220" y="210919"/>
          <a:ext cx="1105239" cy="88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Start sleep</a:t>
          </a:r>
          <a:endParaRPr lang="LID4096" sz="2600" kern="1200" dirty="0"/>
        </a:p>
      </dsp:txBody>
      <dsp:txXfrm>
        <a:off x="2605117" y="236816"/>
        <a:ext cx="1053445" cy="83239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95FA5-E02A-43CD-8811-3AE3EF9FF9E7}">
      <dsp:nvSpPr>
        <dsp:cNvPr id="0" name=""/>
        <dsp:cNvSpPr/>
      </dsp:nvSpPr>
      <dsp:spPr>
        <a:xfrm>
          <a:off x="2397760" y="4456812"/>
          <a:ext cx="3273958" cy="757025"/>
        </a:xfrm>
        <a:prstGeom prst="rect">
          <a:avLst/>
        </a:prstGeom>
        <a:solidFill>
          <a:schemeClr val="accent2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Extensibility</a:t>
          </a:r>
          <a:endParaRPr lang="LID4096" sz="3500" kern="1200" dirty="0"/>
        </a:p>
      </dsp:txBody>
      <dsp:txXfrm>
        <a:off x="2397760" y="4456812"/>
        <a:ext cx="3273958" cy="75702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07AD6-9BFD-45A7-9330-EAD1C27C1205}">
      <dsp:nvSpPr>
        <dsp:cNvPr id="0" name=""/>
        <dsp:cNvSpPr/>
      </dsp:nvSpPr>
      <dsp:spPr>
        <a:xfrm>
          <a:off x="300886" y="2382751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Software</a:t>
          </a:r>
          <a:endParaRPr lang="LID4096" sz="2000" kern="1200" dirty="0"/>
        </a:p>
      </dsp:txBody>
      <dsp:txXfrm>
        <a:off x="316210" y="2398075"/>
        <a:ext cx="1015733" cy="492542"/>
      </dsp:txXfrm>
    </dsp:sp>
    <dsp:sp modelId="{269C78F5-9C32-4C5A-8A3D-4FADB9C61993}">
      <dsp:nvSpPr>
        <dsp:cNvPr id="0" name=""/>
        <dsp:cNvSpPr/>
      </dsp:nvSpPr>
      <dsp:spPr>
        <a:xfrm rot="16799284">
          <a:off x="1051137" y="2283220"/>
          <a:ext cx="71653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716539" y="8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391494" y="2273593"/>
        <a:ext cx="35826" cy="35826"/>
      </dsp:txXfrm>
    </dsp:sp>
    <dsp:sp modelId="{CE8D6FDE-0A5B-4BB9-8F88-14D7FAA955BC}">
      <dsp:nvSpPr>
        <dsp:cNvPr id="0" name=""/>
        <dsp:cNvSpPr/>
      </dsp:nvSpPr>
      <dsp:spPr>
        <a:xfrm>
          <a:off x="1471546" y="1677071"/>
          <a:ext cx="110159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</a:t>
          </a:r>
          <a:endParaRPr lang="LID4096" sz="2000" kern="1200" dirty="0"/>
        </a:p>
      </dsp:txBody>
      <dsp:txXfrm>
        <a:off x="1486870" y="1692395"/>
        <a:ext cx="1070951" cy="492542"/>
      </dsp:txXfrm>
    </dsp:sp>
    <dsp:sp modelId="{F503E7CF-E245-4CDC-9104-C6D3CB81F06D}">
      <dsp:nvSpPr>
        <dsp:cNvPr id="0" name=""/>
        <dsp:cNvSpPr/>
      </dsp:nvSpPr>
      <dsp:spPr>
        <a:xfrm rot="18770822">
          <a:off x="2474682" y="1704754"/>
          <a:ext cx="61547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1547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7035" y="1697653"/>
        <a:ext cx="30773" cy="30773"/>
      </dsp:txXfrm>
    </dsp:sp>
    <dsp:sp modelId="{32C96FE3-33E1-4AEA-917D-EEB072A4CD77}">
      <dsp:nvSpPr>
        <dsp:cNvPr id="0" name=""/>
        <dsp:cNvSpPr/>
      </dsp:nvSpPr>
      <dsp:spPr>
        <a:xfrm>
          <a:off x="2991698" y="1225819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Camera</a:t>
          </a:r>
          <a:endParaRPr lang="LID4096" sz="2000" kern="1200" dirty="0"/>
        </a:p>
      </dsp:txBody>
      <dsp:txXfrm>
        <a:off x="3007022" y="1241143"/>
        <a:ext cx="1015733" cy="492542"/>
      </dsp:txXfrm>
    </dsp:sp>
    <dsp:sp modelId="{6C07C83C-A5CD-41C3-B81D-3F2719FB5397}">
      <dsp:nvSpPr>
        <dsp:cNvPr id="0" name=""/>
        <dsp:cNvSpPr/>
      </dsp:nvSpPr>
      <dsp:spPr>
        <a:xfrm>
          <a:off x="4038080" y="1479128"/>
          <a:ext cx="418552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418552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4236892" y="1476951"/>
        <a:ext cx="20927" cy="20927"/>
      </dsp:txXfrm>
    </dsp:sp>
    <dsp:sp modelId="{49FDDB8D-D4FD-4D1D-9F80-7FDE40070E04}">
      <dsp:nvSpPr>
        <dsp:cNvPr id="0" name=""/>
        <dsp:cNvSpPr/>
      </dsp:nvSpPr>
      <dsp:spPr>
        <a:xfrm>
          <a:off x="4456632" y="1225819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Send data</a:t>
          </a:r>
          <a:endParaRPr lang="LID4096" sz="2000" kern="1200" dirty="0"/>
        </a:p>
      </dsp:txBody>
      <dsp:txXfrm>
        <a:off x="4471956" y="1241143"/>
        <a:ext cx="1015733" cy="492542"/>
      </dsp:txXfrm>
    </dsp:sp>
    <dsp:sp modelId="{9428438D-8241-4C82-BD5A-F06E1D846B87}">
      <dsp:nvSpPr>
        <dsp:cNvPr id="0" name=""/>
        <dsp:cNvSpPr/>
      </dsp:nvSpPr>
      <dsp:spPr>
        <a:xfrm rot="2829178">
          <a:off x="2474682" y="2156006"/>
          <a:ext cx="61547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1547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500" kern="1200"/>
        </a:p>
      </dsp:txBody>
      <dsp:txXfrm>
        <a:off x="2767035" y="2148905"/>
        <a:ext cx="30773" cy="30773"/>
      </dsp:txXfrm>
    </dsp:sp>
    <dsp:sp modelId="{09C49E7C-E4BC-472E-9D6F-00FF6B21732D}">
      <dsp:nvSpPr>
        <dsp:cNvPr id="0" name=""/>
        <dsp:cNvSpPr/>
      </dsp:nvSpPr>
      <dsp:spPr>
        <a:xfrm>
          <a:off x="2991698" y="21283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PC</a:t>
          </a:r>
          <a:endParaRPr lang="LID4096" sz="2000" kern="1200" dirty="0"/>
        </a:p>
      </dsp:txBody>
      <dsp:txXfrm>
        <a:off x="3007022" y="2143647"/>
        <a:ext cx="1015733" cy="492542"/>
      </dsp:txXfrm>
    </dsp:sp>
    <dsp:sp modelId="{18E8D16A-34E4-4508-9DF0-F9E363F418C9}">
      <dsp:nvSpPr>
        <dsp:cNvPr id="0" name=""/>
        <dsp:cNvSpPr/>
      </dsp:nvSpPr>
      <dsp:spPr>
        <a:xfrm>
          <a:off x="4038080" y="2381632"/>
          <a:ext cx="418552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418552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4236892" y="2379455"/>
        <a:ext cx="20927" cy="20927"/>
      </dsp:txXfrm>
    </dsp:sp>
    <dsp:sp modelId="{2C0169D8-B5B4-42B7-A75E-E541EB4F1B90}">
      <dsp:nvSpPr>
        <dsp:cNvPr id="0" name=""/>
        <dsp:cNvSpPr/>
      </dsp:nvSpPr>
      <dsp:spPr>
        <a:xfrm>
          <a:off x="4456632" y="21283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Get data</a:t>
          </a:r>
          <a:endParaRPr lang="LID4096" sz="2000" kern="1200" dirty="0"/>
        </a:p>
      </dsp:txBody>
      <dsp:txXfrm>
        <a:off x="4471956" y="2143647"/>
        <a:ext cx="1015733" cy="492542"/>
      </dsp:txXfrm>
    </dsp:sp>
    <dsp:sp modelId="{8AA26FD2-7DD0-4CA7-8499-7E3974DB7CD8}">
      <dsp:nvSpPr>
        <dsp:cNvPr id="0" name=""/>
        <dsp:cNvSpPr/>
      </dsp:nvSpPr>
      <dsp:spPr>
        <a:xfrm rot="8683557">
          <a:off x="4448380" y="2716932"/>
          <a:ext cx="1161235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1161235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 rot="10800000">
        <a:off x="4999967" y="2696187"/>
        <a:ext cx="58061" cy="58061"/>
      </dsp:txXfrm>
    </dsp:sp>
    <dsp:sp modelId="{58418B64-739C-4EFA-BE19-158A327A8C29}">
      <dsp:nvSpPr>
        <dsp:cNvPr id="0" name=""/>
        <dsp:cNvSpPr/>
      </dsp:nvSpPr>
      <dsp:spPr>
        <a:xfrm>
          <a:off x="4554982" y="2798923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Visual image</a:t>
          </a:r>
          <a:endParaRPr lang="LID4096" sz="2000" kern="1200" dirty="0"/>
        </a:p>
      </dsp:txBody>
      <dsp:txXfrm>
        <a:off x="4570306" y="2814247"/>
        <a:ext cx="1015733" cy="492542"/>
      </dsp:txXfrm>
    </dsp:sp>
    <dsp:sp modelId="{D39C784F-B8AC-43EE-BD3B-6D83E847DC75}">
      <dsp:nvSpPr>
        <dsp:cNvPr id="0" name=""/>
        <dsp:cNvSpPr/>
      </dsp:nvSpPr>
      <dsp:spPr>
        <a:xfrm rot="4467923">
          <a:off x="5241293" y="2726027"/>
          <a:ext cx="714907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714907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5580874" y="2716441"/>
        <a:ext cx="35745" cy="35745"/>
      </dsp:txXfrm>
    </dsp:sp>
    <dsp:sp modelId="{B43D4C7F-5469-4EE6-8E4E-12818B788307}">
      <dsp:nvSpPr>
        <dsp:cNvPr id="0" name=""/>
        <dsp:cNvSpPr/>
      </dsp:nvSpPr>
      <dsp:spPr>
        <a:xfrm>
          <a:off x="5694480" y="2817114"/>
          <a:ext cx="1046381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Thermal image</a:t>
          </a:r>
          <a:endParaRPr lang="LID4096" sz="2000" kern="1200" dirty="0"/>
        </a:p>
      </dsp:txBody>
      <dsp:txXfrm>
        <a:off x="5709804" y="2832438"/>
        <a:ext cx="1015733" cy="492542"/>
      </dsp:txXfrm>
    </dsp:sp>
    <dsp:sp modelId="{75838F65-472B-4C10-A9E8-6E583C4597C9}">
      <dsp:nvSpPr>
        <dsp:cNvPr id="0" name=""/>
        <dsp:cNvSpPr/>
      </dsp:nvSpPr>
      <dsp:spPr>
        <a:xfrm rot="4748666">
          <a:off x="1079465" y="2960098"/>
          <a:ext cx="659884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659884" y="82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1392910" y="2951887"/>
        <a:ext cx="32994" cy="32994"/>
      </dsp:txXfrm>
    </dsp:sp>
    <dsp:sp modelId="{8D167E74-7C4A-4604-9B57-DB34DB0123D7}">
      <dsp:nvSpPr>
        <dsp:cNvPr id="0" name=""/>
        <dsp:cNvSpPr/>
      </dsp:nvSpPr>
      <dsp:spPr>
        <a:xfrm>
          <a:off x="1471546" y="3030827"/>
          <a:ext cx="1092453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</a:t>
          </a:r>
          <a:endParaRPr lang="LID4096" sz="2000" kern="1200" dirty="0"/>
        </a:p>
      </dsp:txBody>
      <dsp:txXfrm>
        <a:off x="1486870" y="3046151"/>
        <a:ext cx="1061805" cy="492542"/>
      </dsp:txXfrm>
    </dsp:sp>
    <dsp:sp modelId="{1DE5EB1F-F88B-4142-BCE3-C954767E57CF}">
      <dsp:nvSpPr>
        <dsp:cNvPr id="0" name=""/>
        <dsp:cNvSpPr/>
      </dsp:nvSpPr>
      <dsp:spPr>
        <a:xfrm rot="19457599">
          <a:off x="2515552" y="3133719"/>
          <a:ext cx="51544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51544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0390" y="3129119"/>
        <a:ext cx="25772" cy="25772"/>
      </dsp:txXfrm>
    </dsp:sp>
    <dsp:sp modelId="{FEE6697E-4EE5-4ABE-AD70-B872B0E5DD5B}">
      <dsp:nvSpPr>
        <dsp:cNvPr id="0" name=""/>
        <dsp:cNvSpPr/>
      </dsp:nvSpPr>
      <dsp:spPr>
        <a:xfrm>
          <a:off x="2982553" y="2729992"/>
          <a:ext cx="133420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analysis</a:t>
          </a:r>
          <a:br>
            <a:rPr lang="en-US" sz="2000" kern="1200" dirty="0"/>
          </a:br>
          <a:r>
            <a:rPr lang="en-US" sz="2000" kern="1200" dirty="0"/>
            <a:t>(Yolo v5)</a:t>
          </a:r>
          <a:endParaRPr lang="LID4096" sz="2000" kern="1200" dirty="0"/>
        </a:p>
      </dsp:txBody>
      <dsp:txXfrm>
        <a:off x="2997877" y="2745316"/>
        <a:ext cx="1303561" cy="492542"/>
      </dsp:txXfrm>
    </dsp:sp>
    <dsp:sp modelId="{8B00C18F-F361-4C82-A395-5C427CE692DB}">
      <dsp:nvSpPr>
        <dsp:cNvPr id="0" name=""/>
        <dsp:cNvSpPr/>
      </dsp:nvSpPr>
      <dsp:spPr>
        <a:xfrm rot="2142401">
          <a:off x="2515552" y="3434553"/>
          <a:ext cx="515449" cy="16573"/>
        </a:xfrm>
        <a:custGeom>
          <a:avLst/>
          <a:gdLst/>
          <a:ahLst/>
          <a:cxnLst/>
          <a:rect l="0" t="0" r="0" b="0"/>
          <a:pathLst>
            <a:path>
              <a:moveTo>
                <a:pt x="0" y="8286"/>
              </a:moveTo>
              <a:lnTo>
                <a:pt x="515449" y="82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600" kern="1200"/>
        </a:p>
      </dsp:txBody>
      <dsp:txXfrm>
        <a:off x="2760390" y="3429954"/>
        <a:ext cx="25772" cy="25772"/>
      </dsp:txXfrm>
    </dsp:sp>
    <dsp:sp modelId="{1A7AD6A9-1AFB-4F6B-B0F6-75C9B7BE3A84}">
      <dsp:nvSpPr>
        <dsp:cNvPr id="0" name=""/>
        <dsp:cNvSpPr/>
      </dsp:nvSpPr>
      <dsp:spPr>
        <a:xfrm>
          <a:off x="2982553" y="3331662"/>
          <a:ext cx="1335789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Algorithms</a:t>
          </a:r>
          <a:endParaRPr lang="LID4096" sz="2000" kern="1200" dirty="0"/>
        </a:p>
      </dsp:txBody>
      <dsp:txXfrm>
        <a:off x="2997877" y="3346986"/>
        <a:ext cx="1305141" cy="492542"/>
      </dsp:txXfrm>
    </dsp:sp>
    <dsp:sp modelId="{112DD077-57A3-4D6D-8022-C6225AA82A69}">
      <dsp:nvSpPr>
        <dsp:cNvPr id="0" name=""/>
        <dsp:cNvSpPr/>
      </dsp:nvSpPr>
      <dsp:spPr>
        <a:xfrm>
          <a:off x="897899" y="4474687"/>
          <a:ext cx="5123544" cy="5231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lumMod val="60000"/>
                <a:lumOff val="40000"/>
              </a:schemeClr>
            </a:gs>
            <a:gs pos="50000">
              <a:schemeClr val="accent4">
                <a:lumMod val="93000"/>
              </a:schemeClr>
            </a:gs>
            <a:gs pos="100000">
              <a:schemeClr val="accent4"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IoT Automation</a:t>
          </a:r>
          <a:endParaRPr lang="LID4096" sz="2000" kern="1200" dirty="0"/>
        </a:p>
      </dsp:txBody>
      <dsp:txXfrm>
        <a:off x="913223" y="4490011"/>
        <a:ext cx="5092896" cy="4925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8BA56-B715-407D-9B79-930AD0E3B5AD}">
      <dsp:nvSpPr>
        <dsp:cNvPr id="0" name=""/>
        <dsp:cNvSpPr/>
      </dsp:nvSpPr>
      <dsp:spPr>
        <a:xfrm>
          <a:off x="0" y="1260"/>
          <a:ext cx="5257800" cy="6470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Abandon visual image </a:t>
          </a:r>
        </a:p>
      </dsp:txBody>
      <dsp:txXfrm>
        <a:off x="31584" y="32844"/>
        <a:ext cx="5194632" cy="583840"/>
      </dsp:txXfrm>
    </dsp:sp>
    <dsp:sp modelId="{0B4056ED-2931-413D-ABDB-F6B1C4D6D246}">
      <dsp:nvSpPr>
        <dsp:cNvPr id="0" name=""/>
        <dsp:cNvSpPr/>
      </dsp:nvSpPr>
      <dsp:spPr>
        <a:xfrm>
          <a:off x="0" y="648269"/>
          <a:ext cx="5257800" cy="761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Use custom dataset(thermal image)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648269"/>
        <a:ext cx="5257800" cy="761701"/>
      </dsp:txXfrm>
    </dsp:sp>
    <dsp:sp modelId="{37FC6635-0CC5-4DCF-B66D-FB27EDF014E8}">
      <dsp:nvSpPr>
        <dsp:cNvPr id="0" name=""/>
        <dsp:cNvSpPr/>
      </dsp:nvSpPr>
      <dsp:spPr>
        <a:xfrm>
          <a:off x="0" y="1409970"/>
          <a:ext cx="5257800" cy="64700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Advantage</a:t>
          </a:r>
        </a:p>
      </dsp:txBody>
      <dsp:txXfrm>
        <a:off x="31584" y="1441554"/>
        <a:ext cx="5194632" cy="583840"/>
      </dsp:txXfrm>
    </dsp:sp>
    <dsp:sp modelId="{4C5D1A77-F44A-4BBA-A31C-BAD1F33CDBB8}">
      <dsp:nvSpPr>
        <dsp:cNvPr id="0" name=""/>
        <dsp:cNvSpPr/>
      </dsp:nvSpPr>
      <dsp:spPr>
        <a:xfrm>
          <a:off x="0" y="2056979"/>
          <a:ext cx="5257800" cy="761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Higher privacy (faces aren’t captured)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Less data require to transfer</a:t>
          </a:r>
        </a:p>
      </dsp:txBody>
      <dsp:txXfrm>
        <a:off x="0" y="2056979"/>
        <a:ext cx="5257800" cy="761701"/>
      </dsp:txXfrm>
    </dsp:sp>
    <dsp:sp modelId="{1E911065-DAA5-4C8B-957D-B50BE602AC3E}">
      <dsp:nvSpPr>
        <dsp:cNvPr id="0" name=""/>
        <dsp:cNvSpPr/>
      </dsp:nvSpPr>
      <dsp:spPr>
        <a:xfrm>
          <a:off x="0" y="2818680"/>
          <a:ext cx="5257800" cy="647008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Current setbacks</a:t>
          </a:r>
        </a:p>
      </dsp:txBody>
      <dsp:txXfrm>
        <a:off x="31584" y="2850264"/>
        <a:ext cx="5194632" cy="583840"/>
      </dsp:txXfrm>
    </dsp:sp>
    <dsp:sp modelId="{DBF6F9DB-140B-4CDA-B12F-1B0F47891758}">
      <dsp:nvSpPr>
        <dsp:cNvPr id="0" name=""/>
        <dsp:cNvSpPr/>
      </dsp:nvSpPr>
      <dsp:spPr>
        <a:xfrm>
          <a:off x="0" y="3465689"/>
          <a:ext cx="5257800" cy="7617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935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Lack of data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Inconsistent thermal image formats</a:t>
          </a:r>
        </a:p>
      </dsp:txBody>
      <dsp:txXfrm>
        <a:off x="0" y="3465689"/>
        <a:ext cx="5257800" cy="7617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8BA56-B715-407D-9B79-930AD0E3B5AD}">
      <dsp:nvSpPr>
        <dsp:cNvPr id="0" name=""/>
        <dsp:cNvSpPr/>
      </dsp:nvSpPr>
      <dsp:spPr>
        <a:xfrm>
          <a:off x="0" y="0"/>
          <a:ext cx="5107245" cy="6689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better Hardware</a:t>
          </a:r>
        </a:p>
      </dsp:txBody>
      <dsp:txXfrm>
        <a:off x="32653" y="32653"/>
        <a:ext cx="5041939" cy="603599"/>
      </dsp:txXfrm>
    </dsp:sp>
    <dsp:sp modelId="{ABFE7147-5601-4273-A4B5-863DCCEF2230}">
      <dsp:nvSpPr>
        <dsp:cNvPr id="0" name=""/>
        <dsp:cNvSpPr/>
      </dsp:nvSpPr>
      <dsp:spPr>
        <a:xfrm>
          <a:off x="0" y="633956"/>
          <a:ext cx="5107245" cy="799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Better processor unit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Lightweight thermal camera</a:t>
          </a:r>
        </a:p>
      </dsp:txBody>
      <dsp:txXfrm>
        <a:off x="0" y="633956"/>
        <a:ext cx="5107245" cy="799196"/>
      </dsp:txXfrm>
    </dsp:sp>
    <dsp:sp modelId="{9CA63579-4174-4BA8-9705-2A763E722799}">
      <dsp:nvSpPr>
        <dsp:cNvPr id="0" name=""/>
        <dsp:cNvSpPr/>
      </dsp:nvSpPr>
      <dsp:spPr>
        <a:xfrm>
          <a:off x="0" y="1392689"/>
          <a:ext cx="5107245" cy="66890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Advantage</a:t>
          </a:r>
        </a:p>
      </dsp:txBody>
      <dsp:txXfrm>
        <a:off x="32653" y="1425342"/>
        <a:ext cx="5041939" cy="603599"/>
      </dsp:txXfrm>
    </dsp:sp>
    <dsp:sp modelId="{EEA0484B-7650-453C-9302-5D1D67A8AA14}">
      <dsp:nvSpPr>
        <dsp:cNvPr id="0" name=""/>
        <dsp:cNvSpPr/>
      </dsp:nvSpPr>
      <dsp:spPr>
        <a:xfrm>
          <a:off x="0" y="2152856"/>
          <a:ext cx="5107245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Lower latency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Easier to install</a:t>
          </a:r>
        </a:p>
      </dsp:txBody>
      <dsp:txXfrm>
        <a:off x="0" y="2152856"/>
        <a:ext cx="5107245" cy="861120"/>
      </dsp:txXfrm>
    </dsp:sp>
    <dsp:sp modelId="{219607F5-68A7-430E-A7E3-C93F958AB1E9}">
      <dsp:nvSpPr>
        <dsp:cNvPr id="0" name=""/>
        <dsp:cNvSpPr/>
      </dsp:nvSpPr>
      <dsp:spPr>
        <a:xfrm>
          <a:off x="0" y="2847062"/>
          <a:ext cx="5107245" cy="668905"/>
        </a:xfrm>
        <a:prstGeom prst="round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Current setbacks</a:t>
          </a:r>
        </a:p>
      </dsp:txBody>
      <dsp:txXfrm>
        <a:off x="32653" y="2879715"/>
        <a:ext cx="5041939" cy="603599"/>
      </dsp:txXfrm>
    </dsp:sp>
    <dsp:sp modelId="{E0281948-3E00-4E56-9437-5B1043A4C7BD}">
      <dsp:nvSpPr>
        <dsp:cNvPr id="0" name=""/>
        <dsp:cNvSpPr/>
      </dsp:nvSpPr>
      <dsp:spPr>
        <a:xfrm>
          <a:off x="0" y="3508711"/>
          <a:ext cx="5107245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55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Lack of funding</a:t>
          </a:r>
        </a:p>
      </dsp:txBody>
      <dsp:txXfrm>
        <a:off x="0" y="3508711"/>
        <a:ext cx="5107245" cy="5299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A497C-EECA-4993-AF70-38E623475ACD}">
      <dsp:nvSpPr>
        <dsp:cNvPr id="0" name=""/>
        <dsp:cNvSpPr/>
      </dsp:nvSpPr>
      <dsp:spPr>
        <a:xfrm>
          <a:off x="0" y="477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BC0D2-0A59-41CA-B84F-21FE995F1263}">
      <dsp:nvSpPr>
        <dsp:cNvPr id="0" name=""/>
        <dsp:cNvSpPr/>
      </dsp:nvSpPr>
      <dsp:spPr>
        <a:xfrm>
          <a:off x="337730" y="251681"/>
          <a:ext cx="614056" cy="6140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65963-3668-4ECC-9342-1AA571D23524}">
      <dsp:nvSpPr>
        <dsp:cNvPr id="0" name=""/>
        <dsp:cNvSpPr/>
      </dsp:nvSpPr>
      <dsp:spPr>
        <a:xfrm>
          <a:off x="1289518" y="477"/>
          <a:ext cx="2958277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Co-operate with </a:t>
          </a:r>
          <a:br>
            <a:rPr lang="en-US" sz="2500" kern="1200" dirty="0"/>
          </a:br>
          <a:r>
            <a:rPr lang="en-US" sz="2500" kern="1200" dirty="0"/>
            <a:t>IoT companies</a:t>
          </a:r>
        </a:p>
      </dsp:txBody>
      <dsp:txXfrm>
        <a:off x="1289518" y="477"/>
        <a:ext cx="2958277" cy="1116465"/>
      </dsp:txXfrm>
    </dsp:sp>
    <dsp:sp modelId="{6914591C-DAE8-4B4F-950C-CED00E5F4F65}">
      <dsp:nvSpPr>
        <dsp:cNvPr id="0" name=""/>
        <dsp:cNvSpPr/>
      </dsp:nvSpPr>
      <dsp:spPr>
        <a:xfrm>
          <a:off x="4247796" y="477"/>
          <a:ext cx="2326154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Bundle our system with IoT devices</a:t>
          </a:r>
        </a:p>
      </dsp:txBody>
      <dsp:txXfrm>
        <a:off x="4247796" y="477"/>
        <a:ext cx="2326154" cy="1116465"/>
      </dsp:txXfrm>
    </dsp:sp>
    <dsp:sp modelId="{D30AC320-6F8F-4DE7-81C2-29461517A812}">
      <dsp:nvSpPr>
        <dsp:cNvPr id="0" name=""/>
        <dsp:cNvSpPr/>
      </dsp:nvSpPr>
      <dsp:spPr>
        <a:xfrm>
          <a:off x="0" y="1396059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94740-BCE3-4A39-8063-9BA122565F6C}">
      <dsp:nvSpPr>
        <dsp:cNvPr id="0" name=""/>
        <dsp:cNvSpPr/>
      </dsp:nvSpPr>
      <dsp:spPr>
        <a:xfrm>
          <a:off x="337730" y="1647264"/>
          <a:ext cx="614056" cy="6140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9DCB-F064-468A-A6CB-92892052B2DC}">
      <dsp:nvSpPr>
        <dsp:cNvPr id="0" name=""/>
        <dsp:cNvSpPr/>
      </dsp:nvSpPr>
      <dsp:spPr>
        <a:xfrm>
          <a:off x="1289518" y="1396059"/>
          <a:ext cx="5284432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Selling IR camera with our system</a:t>
          </a:r>
        </a:p>
      </dsp:txBody>
      <dsp:txXfrm>
        <a:off x="1289518" y="1396059"/>
        <a:ext cx="5284432" cy="1116465"/>
      </dsp:txXfrm>
    </dsp:sp>
    <dsp:sp modelId="{15B14362-DD8F-4068-8C61-D3A34825A887}">
      <dsp:nvSpPr>
        <dsp:cNvPr id="0" name=""/>
        <dsp:cNvSpPr/>
      </dsp:nvSpPr>
      <dsp:spPr>
        <a:xfrm>
          <a:off x="0" y="2791641"/>
          <a:ext cx="6573951" cy="11164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5C31D-84B7-4930-9CD8-B08C22B32324}">
      <dsp:nvSpPr>
        <dsp:cNvPr id="0" name=""/>
        <dsp:cNvSpPr/>
      </dsp:nvSpPr>
      <dsp:spPr>
        <a:xfrm>
          <a:off x="337730" y="3042846"/>
          <a:ext cx="614056" cy="6140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4A51B-402A-4417-85EE-DFD25294DA3F}">
      <dsp:nvSpPr>
        <dsp:cNvPr id="0" name=""/>
        <dsp:cNvSpPr/>
      </dsp:nvSpPr>
      <dsp:spPr>
        <a:xfrm>
          <a:off x="1289518" y="2791641"/>
          <a:ext cx="5284432" cy="11164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59" tIns="118159" rIns="118159" bIns="118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Selling Bedroom IoT devices</a:t>
          </a:r>
        </a:p>
      </dsp:txBody>
      <dsp:txXfrm>
        <a:off x="1289518" y="2791641"/>
        <a:ext cx="5284432" cy="111646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300B3-5C7E-487B-83AD-8E6F0392A080}">
      <dsp:nvSpPr>
        <dsp:cNvPr id="0" name=""/>
        <dsp:cNvSpPr/>
      </dsp:nvSpPr>
      <dsp:spPr>
        <a:xfrm>
          <a:off x="973190" y="785492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E2D09-EE82-43EA-9841-9FE97A638DD8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A70D0-CB5B-41CC-940F-29BE06FAECB4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Sleeping Detections</a:t>
          </a:r>
        </a:p>
      </dsp:txBody>
      <dsp:txXfrm>
        <a:off x="569079" y="2443382"/>
        <a:ext cx="2072362" cy="720000"/>
      </dsp:txXfrm>
    </dsp:sp>
    <dsp:sp modelId="{46479BA0-003F-4793-BF46-E04A3169C733}">
      <dsp:nvSpPr>
        <dsp:cNvPr id="0" name=""/>
        <dsp:cNvSpPr/>
      </dsp:nvSpPr>
      <dsp:spPr>
        <a:xfrm>
          <a:off x="3408216" y="785492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DDE49-465B-47B5-AADB-91BA85A621C4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E1F20-8145-4C15-9A8A-4B23AB07CC63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Temperature Detections</a:t>
          </a:r>
        </a:p>
      </dsp:txBody>
      <dsp:txXfrm>
        <a:off x="3004105" y="2443382"/>
        <a:ext cx="2072362" cy="720000"/>
      </dsp:txXfrm>
    </dsp:sp>
    <dsp:sp modelId="{6242B286-171A-4105-A5C1-9BDC428AC596}">
      <dsp:nvSpPr>
        <dsp:cNvPr id="0" name=""/>
        <dsp:cNvSpPr/>
      </dsp:nvSpPr>
      <dsp:spPr>
        <a:xfrm>
          <a:off x="5843242" y="785492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62112-42E3-47D8-BABA-E130D30ABA1C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2E96A-1519-46B3-9267-64E3D297F3EE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AI Object Detection</a:t>
          </a:r>
        </a:p>
      </dsp:txBody>
      <dsp:txXfrm>
        <a:off x="5439131" y="2443382"/>
        <a:ext cx="2072362" cy="720000"/>
      </dsp:txXfrm>
    </dsp:sp>
    <dsp:sp modelId="{90AD2484-A0A5-482D-8919-001914FC6F27}">
      <dsp:nvSpPr>
        <dsp:cNvPr id="0" name=""/>
        <dsp:cNvSpPr/>
      </dsp:nvSpPr>
      <dsp:spPr>
        <a:xfrm>
          <a:off x="8278268" y="785492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A3933-2433-436C-9CE3-A34BA2F731E1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19481-6EDC-4CC6-AAA4-AFE35A407649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IoT Automation</a:t>
          </a:r>
        </a:p>
      </dsp:txBody>
      <dsp:txXfrm>
        <a:off x="7874157" y="2443382"/>
        <a:ext cx="2072362" cy="7200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7D37E-D390-4C5A-952D-AE0980E5006D}">
      <dsp:nvSpPr>
        <dsp:cNvPr id="0" name=""/>
        <dsp:cNvSpPr/>
      </dsp:nvSpPr>
      <dsp:spPr>
        <a:xfrm>
          <a:off x="1963800" y="1176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7DECC-C0CF-4035-9972-DDFD9A80EC83}">
      <dsp:nvSpPr>
        <dsp:cNvPr id="0" name=""/>
        <dsp:cNvSpPr/>
      </dsp:nvSpPr>
      <dsp:spPr>
        <a:xfrm>
          <a:off x="559800" y="16925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Thermal Camera connector</a:t>
          </a:r>
          <a:endParaRPr lang="en-US" sz="3000" kern="1200" dirty="0"/>
        </a:p>
      </dsp:txBody>
      <dsp:txXfrm>
        <a:off x="559800" y="1692551"/>
        <a:ext cx="4320000" cy="648000"/>
      </dsp:txXfrm>
    </dsp:sp>
    <dsp:sp modelId="{0D13AA5E-79F3-4F37-BE2A-717C597FA6DF}">
      <dsp:nvSpPr>
        <dsp:cNvPr id="0" name=""/>
        <dsp:cNvSpPr/>
      </dsp:nvSpPr>
      <dsp:spPr>
        <a:xfrm>
          <a:off x="559800" y="2419058"/>
          <a:ext cx="4320000" cy="151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Java</a:t>
          </a:r>
          <a:br>
            <a:rPr lang="en-US" sz="4800" b="1" kern="1200" dirty="0"/>
          </a:br>
          <a:r>
            <a:rPr lang="en-US" sz="4800" b="1" kern="1200" dirty="0"/>
            <a:t>(Android App)</a:t>
          </a:r>
        </a:p>
      </dsp:txBody>
      <dsp:txXfrm>
        <a:off x="559800" y="2419058"/>
        <a:ext cx="4320000" cy="1518055"/>
      </dsp:txXfrm>
    </dsp:sp>
    <dsp:sp modelId="{1D00D890-2077-4B9F-89DF-1B22E202B9C0}">
      <dsp:nvSpPr>
        <dsp:cNvPr id="0" name=""/>
        <dsp:cNvSpPr/>
      </dsp:nvSpPr>
      <dsp:spPr>
        <a:xfrm>
          <a:off x="7039800" y="1176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9D3A1-A26E-4B65-BDE1-EB75CAD97753}">
      <dsp:nvSpPr>
        <dsp:cNvPr id="0" name=""/>
        <dsp:cNvSpPr/>
      </dsp:nvSpPr>
      <dsp:spPr>
        <a:xfrm>
          <a:off x="5635800" y="169255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Detection and Automation</a:t>
          </a:r>
          <a:endParaRPr lang="en-US" sz="3000" kern="1200" dirty="0"/>
        </a:p>
      </dsp:txBody>
      <dsp:txXfrm>
        <a:off x="5635800" y="1692551"/>
        <a:ext cx="4320000" cy="648000"/>
      </dsp:txXfrm>
    </dsp:sp>
    <dsp:sp modelId="{035F5DC5-C210-4E4E-899E-AE6F38A514D7}">
      <dsp:nvSpPr>
        <dsp:cNvPr id="0" name=""/>
        <dsp:cNvSpPr/>
      </dsp:nvSpPr>
      <dsp:spPr>
        <a:xfrm>
          <a:off x="5635800" y="2419058"/>
          <a:ext cx="4320000" cy="1518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Python </a:t>
          </a:r>
          <a:br>
            <a:rPr lang="en-US" sz="4000" b="1" kern="1200"/>
          </a:br>
          <a:r>
            <a:rPr lang="en-US" sz="4000" b="1" kern="1200"/>
            <a:t>(Jupyter Notebook)</a:t>
          </a:r>
          <a:endParaRPr lang="en-US" sz="4000" b="1" kern="1200" dirty="0"/>
        </a:p>
      </dsp:txBody>
      <dsp:txXfrm>
        <a:off x="5635800" y="2419058"/>
        <a:ext cx="4320000" cy="15180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BF478-916C-4B15-941C-D859180A031D}">
      <dsp:nvSpPr>
        <dsp:cNvPr id="0" name=""/>
        <dsp:cNvSpPr/>
      </dsp:nvSpPr>
      <dsp:spPr>
        <a:xfrm>
          <a:off x="4239109" y="2829503"/>
          <a:ext cx="91440" cy="8619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61948"/>
              </a:lnTo>
              <a:lnTo>
                <a:pt x="84546" y="8619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0FDAC-2700-4E3B-8C17-BA942D17BDBF}">
      <dsp:nvSpPr>
        <dsp:cNvPr id="0" name=""/>
        <dsp:cNvSpPr/>
      </dsp:nvSpPr>
      <dsp:spPr>
        <a:xfrm>
          <a:off x="4239109" y="2783783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71580"/>
              </a:lnTo>
              <a:lnTo>
                <a:pt x="133944" y="7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1B7920-ED74-4333-92C5-6DD480705E3C}">
      <dsp:nvSpPr>
        <dsp:cNvPr id="0" name=""/>
        <dsp:cNvSpPr/>
      </dsp:nvSpPr>
      <dsp:spPr>
        <a:xfrm>
          <a:off x="1952911" y="1993899"/>
          <a:ext cx="388652" cy="8356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4326" y="0"/>
              </a:lnTo>
              <a:lnTo>
                <a:pt x="194326" y="835603"/>
              </a:lnTo>
              <a:lnTo>
                <a:pt x="388652" y="8356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2ADEC-AC35-4F9D-B8DF-6AC8F10F234D}">
      <dsp:nvSpPr>
        <dsp:cNvPr id="0" name=""/>
        <dsp:cNvSpPr/>
      </dsp:nvSpPr>
      <dsp:spPr>
        <a:xfrm>
          <a:off x="8561488" y="1144935"/>
          <a:ext cx="435913" cy="860675"/>
        </a:xfrm>
        <a:custGeom>
          <a:avLst/>
          <a:gdLst/>
          <a:ahLst/>
          <a:cxnLst/>
          <a:rect l="0" t="0" r="0" b="0"/>
          <a:pathLst>
            <a:path>
              <a:moveTo>
                <a:pt x="435913" y="0"/>
              </a:moveTo>
              <a:lnTo>
                <a:pt x="0" y="8606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1BC2E-1526-4FEE-8E3E-48A945F765A7}">
      <dsp:nvSpPr>
        <dsp:cNvPr id="0" name=""/>
        <dsp:cNvSpPr/>
      </dsp:nvSpPr>
      <dsp:spPr>
        <a:xfrm>
          <a:off x="5854987" y="1144935"/>
          <a:ext cx="3142414" cy="802771"/>
        </a:xfrm>
        <a:custGeom>
          <a:avLst/>
          <a:gdLst/>
          <a:ahLst/>
          <a:cxnLst/>
          <a:rect l="0" t="0" r="0" b="0"/>
          <a:pathLst>
            <a:path>
              <a:moveTo>
                <a:pt x="3142414" y="0"/>
              </a:moveTo>
              <a:lnTo>
                <a:pt x="0" y="8027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F5C29-0F48-46FA-A3AA-A60B342174BE}">
      <dsp:nvSpPr>
        <dsp:cNvPr id="0" name=""/>
        <dsp:cNvSpPr/>
      </dsp:nvSpPr>
      <dsp:spPr>
        <a:xfrm>
          <a:off x="6604465" y="1099215"/>
          <a:ext cx="4496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967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583E6-774F-4B98-A68F-5D21DE29D04B}">
      <dsp:nvSpPr>
        <dsp:cNvPr id="0" name=""/>
        <dsp:cNvSpPr/>
      </dsp:nvSpPr>
      <dsp:spPr>
        <a:xfrm>
          <a:off x="4237219" y="563235"/>
          <a:ext cx="423981" cy="581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29655" y="0"/>
              </a:lnTo>
              <a:lnTo>
                <a:pt x="229655" y="581700"/>
              </a:lnTo>
              <a:lnTo>
                <a:pt x="423981" y="5817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031AE-38A7-4220-A7DC-4B2402CE5EFD}">
      <dsp:nvSpPr>
        <dsp:cNvPr id="0" name=""/>
        <dsp:cNvSpPr/>
      </dsp:nvSpPr>
      <dsp:spPr>
        <a:xfrm>
          <a:off x="6672285" y="250627"/>
          <a:ext cx="4453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5318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A40F1E-E074-44F9-8EC3-BD4A0219E2B2}">
      <dsp:nvSpPr>
        <dsp:cNvPr id="0" name=""/>
        <dsp:cNvSpPr/>
      </dsp:nvSpPr>
      <dsp:spPr>
        <a:xfrm>
          <a:off x="4237219" y="296347"/>
          <a:ext cx="491801" cy="266887"/>
        </a:xfrm>
        <a:custGeom>
          <a:avLst/>
          <a:gdLst/>
          <a:ahLst/>
          <a:cxnLst/>
          <a:rect l="0" t="0" r="0" b="0"/>
          <a:pathLst>
            <a:path>
              <a:moveTo>
                <a:pt x="0" y="266887"/>
              </a:moveTo>
              <a:lnTo>
                <a:pt x="297474" y="266887"/>
              </a:lnTo>
              <a:lnTo>
                <a:pt x="297474" y="0"/>
              </a:lnTo>
              <a:lnTo>
                <a:pt x="49180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004745-D605-4D9D-914D-F34832BCC4BE}">
      <dsp:nvSpPr>
        <dsp:cNvPr id="0" name=""/>
        <dsp:cNvSpPr/>
      </dsp:nvSpPr>
      <dsp:spPr>
        <a:xfrm>
          <a:off x="1952911" y="563235"/>
          <a:ext cx="341042" cy="1430664"/>
        </a:xfrm>
        <a:custGeom>
          <a:avLst/>
          <a:gdLst/>
          <a:ahLst/>
          <a:cxnLst/>
          <a:rect l="0" t="0" r="0" b="0"/>
          <a:pathLst>
            <a:path>
              <a:moveTo>
                <a:pt x="0" y="1430664"/>
              </a:moveTo>
              <a:lnTo>
                <a:pt x="146716" y="1430664"/>
              </a:lnTo>
              <a:lnTo>
                <a:pt x="146716" y="0"/>
              </a:lnTo>
              <a:lnTo>
                <a:pt x="34104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F8DBE-9FD1-4313-B0A5-B14D1FC90DF7}">
      <dsp:nvSpPr>
        <dsp:cNvPr id="0" name=""/>
        <dsp:cNvSpPr/>
      </dsp:nvSpPr>
      <dsp:spPr>
        <a:xfrm>
          <a:off x="9647" y="1697552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Software</a:t>
          </a:r>
          <a:endParaRPr lang="LID4096" sz="1900" kern="1200" dirty="0"/>
        </a:p>
      </dsp:txBody>
      <dsp:txXfrm>
        <a:off x="9647" y="1697552"/>
        <a:ext cx="1943264" cy="592695"/>
      </dsp:txXfrm>
    </dsp:sp>
    <dsp:sp modelId="{E138A2B0-A8B7-4B3F-9453-02EF63E30046}">
      <dsp:nvSpPr>
        <dsp:cNvPr id="0" name=""/>
        <dsp:cNvSpPr/>
      </dsp:nvSpPr>
      <dsp:spPr>
        <a:xfrm>
          <a:off x="2293954" y="266887"/>
          <a:ext cx="1943264" cy="592695"/>
        </a:xfrm>
        <a:prstGeom prst="rect">
          <a:avLst/>
        </a:prstGeom>
        <a:gradFill rotWithShape="0">
          <a:gsLst>
            <a:gs pos="0">
              <a:schemeClr val="tx2">
                <a:lumMod val="50000"/>
              </a:schemeClr>
            </a:gs>
            <a:gs pos="50000">
              <a:schemeClr val="bg2">
                <a:lumMod val="2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Socket</a:t>
          </a:r>
          <a:endParaRPr lang="LID4096" sz="1900" kern="1200" dirty="0"/>
        </a:p>
      </dsp:txBody>
      <dsp:txXfrm>
        <a:off x="2293954" y="266887"/>
        <a:ext cx="1943264" cy="592695"/>
      </dsp:txXfrm>
    </dsp:sp>
    <dsp:sp modelId="{FA4F52AC-0597-4B0C-9822-76C8C8CA65FE}">
      <dsp:nvSpPr>
        <dsp:cNvPr id="0" name=""/>
        <dsp:cNvSpPr/>
      </dsp:nvSpPr>
      <dsp:spPr>
        <a:xfrm>
          <a:off x="4729020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Android App</a:t>
          </a:r>
          <a:br>
            <a:rPr lang="en-US" sz="1900" kern="1200" dirty="0"/>
          </a:br>
          <a:r>
            <a:rPr lang="en-US" sz="1900" kern="1200" dirty="0"/>
            <a:t>(Java code)</a:t>
          </a:r>
          <a:endParaRPr lang="LID4096" sz="1900" kern="1200" dirty="0"/>
        </a:p>
      </dsp:txBody>
      <dsp:txXfrm>
        <a:off x="4729020" y="0"/>
        <a:ext cx="1943264" cy="592695"/>
      </dsp:txXfrm>
    </dsp:sp>
    <dsp:sp modelId="{1A003393-5DE6-482E-98D9-9092802B28A0}">
      <dsp:nvSpPr>
        <dsp:cNvPr id="0" name=""/>
        <dsp:cNvSpPr/>
      </dsp:nvSpPr>
      <dsp:spPr>
        <a:xfrm>
          <a:off x="7117603" y="0"/>
          <a:ext cx="1943264" cy="592695"/>
        </a:xfrm>
        <a:prstGeom prst="rect">
          <a:avLst/>
        </a:prstGeom>
        <a:gradFill rotWithShape="0">
          <a:gsLst>
            <a:gs pos="0">
              <a:schemeClr val="accent6"/>
            </a:gs>
            <a:gs pos="50000">
              <a:schemeClr val="accent6">
                <a:lumMod val="75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Send data from Thermal Camera</a:t>
          </a:r>
          <a:endParaRPr lang="LID4096" sz="1900" kern="1200" dirty="0"/>
        </a:p>
      </dsp:txBody>
      <dsp:txXfrm>
        <a:off x="7117603" y="0"/>
        <a:ext cx="1943264" cy="592695"/>
      </dsp:txXfrm>
    </dsp:sp>
    <dsp:sp modelId="{3E8FB2AB-CAAC-4487-A131-460E5CA48119}">
      <dsp:nvSpPr>
        <dsp:cNvPr id="0" name=""/>
        <dsp:cNvSpPr/>
      </dsp:nvSpPr>
      <dsp:spPr>
        <a:xfrm>
          <a:off x="4661200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0">
              <a:schemeClr val="accent1">
                <a:lumMod val="40000"/>
                <a:lumOff val="6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PC</a:t>
          </a:r>
          <a:br>
            <a:rPr lang="en-US" sz="1900" kern="1200" dirty="0"/>
          </a:br>
          <a:r>
            <a:rPr lang="en-US" sz="1900" kern="1200" dirty="0"/>
            <a:t>(</a:t>
          </a:r>
          <a:r>
            <a:rPr lang="en-US" sz="1900" kern="1200" dirty="0" err="1"/>
            <a:t>Jupyter</a:t>
          </a:r>
          <a:r>
            <a:rPr lang="en-US" sz="1900" kern="1200" dirty="0"/>
            <a:t> Notebook)</a:t>
          </a:r>
          <a:endParaRPr lang="LID4096" sz="1900" kern="1200" dirty="0"/>
        </a:p>
      </dsp:txBody>
      <dsp:txXfrm>
        <a:off x="4661200" y="848587"/>
        <a:ext cx="1943264" cy="592695"/>
      </dsp:txXfrm>
    </dsp:sp>
    <dsp:sp modelId="{FB58E212-71FD-421D-A819-C327630C1C56}">
      <dsp:nvSpPr>
        <dsp:cNvPr id="0" name=""/>
        <dsp:cNvSpPr/>
      </dsp:nvSpPr>
      <dsp:spPr>
        <a:xfrm>
          <a:off x="7054136" y="848587"/>
          <a:ext cx="1943264" cy="592695"/>
        </a:xfrm>
        <a:prstGeom prst="rect">
          <a:avLst/>
        </a:prstGeom>
        <a:gradFill rotWithShape="0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Get data</a:t>
          </a:r>
          <a:endParaRPr lang="LID4096" sz="1900" kern="1200" dirty="0"/>
        </a:p>
      </dsp:txBody>
      <dsp:txXfrm>
        <a:off x="7054136" y="848587"/>
        <a:ext cx="1943264" cy="592695"/>
      </dsp:txXfrm>
    </dsp:sp>
    <dsp:sp modelId="{A9FAA9A9-FC69-4618-A446-0F661F1B9F51}">
      <dsp:nvSpPr>
        <dsp:cNvPr id="0" name=""/>
        <dsp:cNvSpPr/>
      </dsp:nvSpPr>
      <dsp:spPr>
        <a:xfrm>
          <a:off x="5854987" y="1651359"/>
          <a:ext cx="1943264" cy="592695"/>
        </a:xfrm>
        <a:prstGeom prst="rect">
          <a:avLst/>
        </a:prstGeom>
        <a:gradFill rotWithShape="0">
          <a:gsLst>
            <a:gs pos="0">
              <a:schemeClr val="accent1"/>
            </a:gs>
            <a:gs pos="50000">
              <a:schemeClr val="accent4">
                <a:lumMod val="5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Visual image</a:t>
          </a:r>
          <a:endParaRPr lang="LID4096" sz="1900" kern="1200" dirty="0"/>
        </a:p>
      </dsp:txBody>
      <dsp:txXfrm>
        <a:off x="5854987" y="1651359"/>
        <a:ext cx="1943264" cy="592695"/>
      </dsp:txXfrm>
    </dsp:sp>
    <dsp:sp modelId="{747E0AB2-B7C7-4371-A6E9-D9330942D1F5}">
      <dsp:nvSpPr>
        <dsp:cNvPr id="0" name=""/>
        <dsp:cNvSpPr/>
      </dsp:nvSpPr>
      <dsp:spPr>
        <a:xfrm>
          <a:off x="8561488" y="1709263"/>
          <a:ext cx="1943264" cy="592695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50000">
              <a:srgbClr val="FF0000"/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Thermal image</a:t>
          </a:r>
          <a:endParaRPr lang="LID4096" sz="1900" kern="1200" dirty="0"/>
        </a:p>
      </dsp:txBody>
      <dsp:txXfrm>
        <a:off x="8561488" y="1709263"/>
        <a:ext cx="1943264" cy="592695"/>
      </dsp:txXfrm>
    </dsp:sp>
    <dsp:sp modelId="{85D9993E-3436-46EC-A874-34239B2125F6}">
      <dsp:nvSpPr>
        <dsp:cNvPr id="0" name=""/>
        <dsp:cNvSpPr/>
      </dsp:nvSpPr>
      <dsp:spPr>
        <a:xfrm>
          <a:off x="2341564" y="2533155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Detection</a:t>
          </a:r>
          <a:endParaRPr lang="LID4096" sz="1900" kern="1200" dirty="0"/>
        </a:p>
      </dsp:txBody>
      <dsp:txXfrm>
        <a:off x="2341564" y="2533155"/>
        <a:ext cx="1943264" cy="592695"/>
      </dsp:txXfrm>
    </dsp:sp>
    <dsp:sp modelId="{BB89292F-41A3-4790-9504-8D838931DF99}">
      <dsp:nvSpPr>
        <dsp:cNvPr id="0" name=""/>
        <dsp:cNvSpPr/>
      </dsp:nvSpPr>
      <dsp:spPr>
        <a:xfrm>
          <a:off x="4373053" y="2559016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AI analysis</a:t>
          </a:r>
          <a:br>
            <a:rPr lang="en-US" sz="1900" kern="1200" dirty="0"/>
          </a:br>
          <a:r>
            <a:rPr lang="en-US" sz="1900" kern="1200" dirty="0"/>
            <a:t>(Yolo v5)</a:t>
          </a:r>
          <a:endParaRPr lang="LID4096" sz="1900" kern="1200" dirty="0"/>
        </a:p>
      </dsp:txBody>
      <dsp:txXfrm>
        <a:off x="4373053" y="2559016"/>
        <a:ext cx="1943264" cy="592695"/>
      </dsp:txXfrm>
    </dsp:sp>
    <dsp:sp modelId="{AAB36659-8330-4763-A1F3-73D497870C74}">
      <dsp:nvSpPr>
        <dsp:cNvPr id="0" name=""/>
        <dsp:cNvSpPr/>
      </dsp:nvSpPr>
      <dsp:spPr>
        <a:xfrm>
          <a:off x="4323655" y="3395104"/>
          <a:ext cx="1943264" cy="592695"/>
        </a:xfrm>
        <a:prstGeom prst="rect">
          <a:avLst/>
        </a:prstGeom>
        <a:gradFill rotWithShape="0">
          <a:gsLst>
            <a:gs pos="0">
              <a:schemeClr val="accent2">
                <a:lumMod val="60000"/>
                <a:lumOff val="40000"/>
              </a:schemeClr>
            </a:gs>
            <a:gs pos="50000">
              <a:schemeClr val="accent2">
                <a:lumMod val="75000"/>
              </a:schemeClr>
            </a:gs>
            <a:gs pos="100000">
              <a:schemeClr val="accent2">
                <a:lumMod val="7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Algorithms </a:t>
          </a:r>
          <a:endParaRPr lang="LID4096" sz="1900" kern="1200" dirty="0"/>
        </a:p>
      </dsp:txBody>
      <dsp:txXfrm>
        <a:off x="4323655" y="3395104"/>
        <a:ext cx="1943264" cy="592695"/>
      </dsp:txXfrm>
    </dsp:sp>
    <dsp:sp modelId="{4034970F-9488-4AA8-A6FE-EB1071A22ABD}">
      <dsp:nvSpPr>
        <dsp:cNvPr id="0" name=""/>
        <dsp:cNvSpPr/>
      </dsp:nvSpPr>
      <dsp:spPr>
        <a:xfrm>
          <a:off x="8410943" y="2853946"/>
          <a:ext cx="1943264" cy="592695"/>
        </a:xfrm>
        <a:prstGeom prst="rect">
          <a:avLst/>
        </a:prstGeom>
        <a:gradFill rotWithShape="0">
          <a:gsLst>
            <a:gs pos="0">
              <a:schemeClr val="accent4"/>
            </a:gs>
            <a:gs pos="50000">
              <a:schemeClr val="accent4">
                <a:lumMod val="81000"/>
              </a:schemeClr>
            </a:gs>
            <a:gs pos="100000">
              <a:schemeClr val="accent4">
                <a:lumMod val="56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IoT Automation</a:t>
          </a:r>
          <a:endParaRPr lang="LID4096" sz="1900" kern="1200" dirty="0"/>
        </a:p>
      </dsp:txBody>
      <dsp:txXfrm>
        <a:off x="8410943" y="2853946"/>
        <a:ext cx="1943264" cy="592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9B992-052F-4B3E-9DDF-69C744E0AA5A}">
      <dsp:nvSpPr>
        <dsp:cNvPr id="0" name=""/>
        <dsp:cNvSpPr/>
      </dsp:nvSpPr>
      <dsp:spPr>
        <a:xfrm>
          <a:off x="6740" y="1780"/>
          <a:ext cx="11255581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/>
            </a:gs>
            <a:gs pos="50000">
              <a:schemeClr val="tx1"/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Hardware</a:t>
          </a:r>
          <a:endParaRPr lang="LID4096" sz="5500" kern="1200" dirty="0"/>
        </a:p>
      </dsp:txBody>
      <dsp:txXfrm>
        <a:off x="43991" y="39031"/>
        <a:ext cx="11181079" cy="1197328"/>
      </dsp:txXfrm>
    </dsp:sp>
    <dsp:sp modelId="{F1BED6D3-2208-4D20-A65C-BDFAED16E714}">
      <dsp:nvSpPr>
        <dsp:cNvPr id="0" name=""/>
        <dsp:cNvSpPr/>
      </dsp:nvSpPr>
      <dsp:spPr>
        <a:xfrm>
          <a:off x="6740" y="1464656"/>
          <a:ext cx="5515127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Thermal Camera</a:t>
          </a:r>
          <a:endParaRPr lang="LID4096" sz="3300" kern="1200" dirty="0"/>
        </a:p>
      </dsp:txBody>
      <dsp:txXfrm>
        <a:off x="43991" y="1501907"/>
        <a:ext cx="5440625" cy="1197328"/>
      </dsp:txXfrm>
    </dsp:sp>
    <dsp:sp modelId="{C492E029-D2A7-41A6-941C-1136482A1D36}">
      <dsp:nvSpPr>
        <dsp:cNvPr id="0" name=""/>
        <dsp:cNvSpPr/>
      </dsp:nvSpPr>
      <dsp:spPr>
        <a:xfrm>
          <a:off x="6740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/>
            </a:gs>
            <a:gs pos="50000">
              <a:schemeClr val="accent6">
                <a:lumMod val="75000"/>
              </a:schemeClr>
            </a:gs>
            <a:gs pos="100000">
              <a:schemeClr val="accent2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Thermal Image</a:t>
          </a:r>
          <a:endParaRPr lang="LID4096" sz="2400" kern="1200" dirty="0"/>
        </a:p>
      </dsp:txBody>
      <dsp:txXfrm>
        <a:off x="43991" y="2964783"/>
        <a:ext cx="1713801" cy="1197328"/>
      </dsp:txXfrm>
    </dsp:sp>
    <dsp:sp modelId="{B9E8A894-1669-4759-9AC6-96C97B36ACB4}">
      <dsp:nvSpPr>
        <dsp:cNvPr id="0" name=""/>
        <dsp:cNvSpPr/>
      </dsp:nvSpPr>
      <dsp:spPr>
        <a:xfrm>
          <a:off x="1870152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Visual Image</a:t>
          </a:r>
        </a:p>
      </dsp:txBody>
      <dsp:txXfrm>
        <a:off x="1907403" y="2964783"/>
        <a:ext cx="1713801" cy="1197328"/>
      </dsp:txXfrm>
    </dsp:sp>
    <dsp:sp modelId="{E35F77C8-CA89-4FC8-A69B-6F68F6CD55E7}">
      <dsp:nvSpPr>
        <dsp:cNvPr id="0" name=""/>
        <dsp:cNvSpPr/>
      </dsp:nvSpPr>
      <dsp:spPr>
        <a:xfrm>
          <a:off x="3733564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bg2">
                <a:lumMod val="1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3770815" y="2964783"/>
        <a:ext cx="1713801" cy="1197328"/>
      </dsp:txXfrm>
    </dsp:sp>
    <dsp:sp modelId="{C4DA7505-9A08-4256-A62F-8A4EA01412C6}">
      <dsp:nvSpPr>
        <dsp:cNvPr id="0" name=""/>
        <dsp:cNvSpPr/>
      </dsp:nvSpPr>
      <dsp:spPr>
        <a:xfrm>
          <a:off x="5672085" y="1464656"/>
          <a:ext cx="3651715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PC</a:t>
          </a:r>
          <a:endParaRPr lang="LID4096" sz="3300" kern="1200" dirty="0"/>
        </a:p>
      </dsp:txBody>
      <dsp:txXfrm>
        <a:off x="5709336" y="1501907"/>
        <a:ext cx="3577213" cy="1197328"/>
      </dsp:txXfrm>
    </dsp:sp>
    <dsp:sp modelId="{C0866384-04C5-4E1D-AF97-C70EB3203D16}">
      <dsp:nvSpPr>
        <dsp:cNvPr id="0" name=""/>
        <dsp:cNvSpPr/>
      </dsp:nvSpPr>
      <dsp:spPr>
        <a:xfrm>
          <a:off x="5672085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CPU/GPU</a:t>
          </a:r>
        </a:p>
      </dsp:txBody>
      <dsp:txXfrm>
        <a:off x="5709336" y="2964783"/>
        <a:ext cx="1713801" cy="1197328"/>
      </dsp:txXfrm>
    </dsp:sp>
    <dsp:sp modelId="{A86E2920-6051-45DF-8A45-3229C15DE08A}">
      <dsp:nvSpPr>
        <dsp:cNvPr id="0" name=""/>
        <dsp:cNvSpPr/>
      </dsp:nvSpPr>
      <dsp:spPr>
        <a:xfrm>
          <a:off x="7535498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</a:t>
          </a:r>
          <a:endParaRPr lang="LID4096" sz="2400" kern="1200" dirty="0"/>
        </a:p>
      </dsp:txBody>
      <dsp:txXfrm>
        <a:off x="7572749" y="2964783"/>
        <a:ext cx="1713801" cy="1197328"/>
      </dsp:txXfrm>
    </dsp:sp>
    <dsp:sp modelId="{398EC631-8A7E-4918-B6BD-CFE090DA9FB3}">
      <dsp:nvSpPr>
        <dsp:cNvPr id="0" name=""/>
        <dsp:cNvSpPr/>
      </dsp:nvSpPr>
      <dsp:spPr>
        <a:xfrm>
          <a:off x="9474019" y="1464656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IoT Devices</a:t>
          </a:r>
          <a:endParaRPr lang="LID4096" sz="3300" kern="1200" dirty="0"/>
        </a:p>
      </dsp:txBody>
      <dsp:txXfrm>
        <a:off x="9511270" y="1501907"/>
        <a:ext cx="1713801" cy="1197328"/>
      </dsp:txXfrm>
    </dsp:sp>
    <dsp:sp modelId="{907F5351-7193-432C-9A84-70CB5DE9267E}">
      <dsp:nvSpPr>
        <dsp:cNvPr id="0" name=""/>
        <dsp:cNvSpPr/>
      </dsp:nvSpPr>
      <dsp:spPr>
        <a:xfrm>
          <a:off x="9474019" y="2927532"/>
          <a:ext cx="1788303" cy="1271830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A0"/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FFFF00"/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</a:t>
          </a:r>
          <a:endParaRPr lang="LID4096" sz="2400" kern="1200" dirty="0"/>
        </a:p>
      </dsp:txBody>
      <dsp:txXfrm>
        <a:off x="9511270" y="2964783"/>
        <a:ext cx="1713801" cy="1197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B5759-3A4C-424D-BB59-561675C5904D}">
      <dsp:nvSpPr>
        <dsp:cNvPr id="0" name=""/>
        <dsp:cNvSpPr/>
      </dsp:nvSpPr>
      <dsp:spPr>
        <a:xfrm>
          <a:off x="0" y="1863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Sleeping detect algorithm</a:t>
          </a:r>
        </a:p>
      </dsp:txBody>
      <dsp:txXfrm>
        <a:off x="31218" y="33081"/>
        <a:ext cx="6511515" cy="577064"/>
      </dsp:txXfrm>
    </dsp:sp>
    <dsp:sp modelId="{CD20A628-48C2-4B5D-9B90-6CBBB156A74E}">
      <dsp:nvSpPr>
        <dsp:cNvPr id="0" name=""/>
        <dsp:cNvSpPr/>
      </dsp:nvSpPr>
      <dsp:spPr>
        <a:xfrm>
          <a:off x="0" y="654935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Bed lying detect algorithm</a:t>
          </a:r>
        </a:p>
      </dsp:txBody>
      <dsp:txXfrm>
        <a:off x="31218" y="686153"/>
        <a:ext cx="6511515" cy="577064"/>
      </dsp:txXfrm>
    </dsp:sp>
    <dsp:sp modelId="{829961D1-78F4-49FB-BFCD-F016C47C51C3}">
      <dsp:nvSpPr>
        <dsp:cNvPr id="0" name=""/>
        <dsp:cNvSpPr/>
      </dsp:nvSpPr>
      <dsp:spPr>
        <a:xfrm>
          <a:off x="0" y="1308006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Using(touching) phone detect algorithm</a:t>
          </a:r>
        </a:p>
      </dsp:txBody>
      <dsp:txXfrm>
        <a:off x="31218" y="1339224"/>
        <a:ext cx="6511515" cy="577064"/>
      </dsp:txXfrm>
    </dsp:sp>
    <dsp:sp modelId="{D118DB36-19A3-4063-AC72-6F68D90E8070}">
      <dsp:nvSpPr>
        <dsp:cNvPr id="0" name=""/>
        <dsp:cNvSpPr/>
      </dsp:nvSpPr>
      <dsp:spPr>
        <a:xfrm>
          <a:off x="0" y="1961077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Human movement detect algorithm</a:t>
          </a:r>
        </a:p>
      </dsp:txBody>
      <dsp:txXfrm>
        <a:off x="31218" y="1992295"/>
        <a:ext cx="6511515" cy="577064"/>
      </dsp:txXfrm>
    </dsp:sp>
    <dsp:sp modelId="{EEF8356C-3D6A-481D-A120-0177DE2FBB10}">
      <dsp:nvSpPr>
        <dsp:cNvPr id="0" name=""/>
        <dsp:cNvSpPr/>
      </dsp:nvSpPr>
      <dsp:spPr>
        <a:xfrm>
          <a:off x="0" y="2614148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Bed temperature </a:t>
          </a:r>
        </a:p>
      </dsp:txBody>
      <dsp:txXfrm>
        <a:off x="31218" y="2645366"/>
        <a:ext cx="6511515" cy="577064"/>
      </dsp:txXfrm>
    </dsp:sp>
    <dsp:sp modelId="{244D7448-421C-43B6-BE7D-93E14B533DD9}">
      <dsp:nvSpPr>
        <dsp:cNvPr id="0" name=""/>
        <dsp:cNvSpPr/>
      </dsp:nvSpPr>
      <dsp:spPr>
        <a:xfrm>
          <a:off x="0" y="3267220"/>
          <a:ext cx="6573951" cy="6395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Body temperature</a:t>
          </a:r>
        </a:p>
      </dsp:txBody>
      <dsp:txXfrm>
        <a:off x="31218" y="3298438"/>
        <a:ext cx="6511515" cy="5770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BA84-5153-4B9D-ADDE-80516B768435}">
      <dsp:nvSpPr>
        <dsp:cNvPr id="0" name=""/>
        <dsp:cNvSpPr/>
      </dsp:nvSpPr>
      <dsp:spPr>
        <a:xfrm>
          <a:off x="1366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Lying Detection</a:t>
          </a:r>
          <a:endParaRPr lang="LID4096" sz="2400" kern="1200" dirty="0"/>
        </a:p>
      </dsp:txBody>
      <dsp:txXfrm>
        <a:off x="266688" y="434621"/>
        <a:ext cx="1281090" cy="1281090"/>
      </dsp:txXfrm>
    </dsp:sp>
    <dsp:sp modelId="{817C0568-478D-4E32-8017-D6045DAFB23E}">
      <dsp:nvSpPr>
        <dsp:cNvPr id="0" name=""/>
        <dsp:cNvSpPr/>
      </dsp:nvSpPr>
      <dsp:spPr>
        <a:xfrm>
          <a:off x="1960214" y="549764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700" kern="1200"/>
        </a:p>
      </dsp:txBody>
      <dsp:txXfrm>
        <a:off x="2099498" y="951592"/>
        <a:ext cx="772237" cy="247149"/>
      </dsp:txXfrm>
    </dsp:sp>
    <dsp:sp modelId="{1A05C654-596D-42D6-A4D5-1C9D6A50649D}">
      <dsp:nvSpPr>
        <dsp:cNvPr id="0" name=""/>
        <dsp:cNvSpPr/>
      </dsp:nvSpPr>
      <dsp:spPr>
        <a:xfrm>
          <a:off x="3158132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 Bed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Detection</a:t>
          </a:r>
          <a:endParaRPr lang="LID4096" sz="2400" kern="1200" dirty="0"/>
        </a:p>
      </dsp:txBody>
      <dsp:txXfrm>
        <a:off x="3423454" y="434621"/>
        <a:ext cx="1281090" cy="1281090"/>
      </dsp:txXfrm>
    </dsp:sp>
    <dsp:sp modelId="{088C4334-4128-44FE-B3CF-E9821DEE2EF2}">
      <dsp:nvSpPr>
        <dsp:cNvPr id="0" name=""/>
        <dsp:cNvSpPr/>
      </dsp:nvSpPr>
      <dsp:spPr>
        <a:xfrm>
          <a:off x="5116980" y="549764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900" kern="1200"/>
        </a:p>
      </dsp:txBody>
      <dsp:txXfrm>
        <a:off x="5256264" y="766230"/>
        <a:ext cx="772237" cy="617873"/>
      </dsp:txXfrm>
    </dsp:sp>
    <dsp:sp modelId="{3AF41595-873D-4776-B399-A9A30B4C9D70}">
      <dsp:nvSpPr>
        <dsp:cNvPr id="0" name=""/>
        <dsp:cNvSpPr/>
      </dsp:nvSpPr>
      <dsp:spPr>
        <a:xfrm>
          <a:off x="6314898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Bed</a:t>
          </a:r>
          <a:r>
            <a:rPr lang="en-US" sz="2400" kern="1200" baseline="0" dirty="0"/>
            <a:t> Lying</a:t>
          </a:r>
          <a:endParaRPr lang="LID4096" sz="2400" kern="1200" dirty="0"/>
        </a:p>
      </dsp:txBody>
      <dsp:txXfrm>
        <a:off x="6580220" y="434621"/>
        <a:ext cx="1281090" cy="12810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EBA84-5153-4B9D-ADDE-80516B768435}">
      <dsp:nvSpPr>
        <dsp:cNvPr id="0" name=""/>
        <dsp:cNvSpPr/>
      </dsp:nvSpPr>
      <dsp:spPr>
        <a:xfrm>
          <a:off x="1366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Bed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Lying</a:t>
          </a:r>
          <a:endParaRPr lang="LID4096" sz="3500" kern="1200" dirty="0"/>
        </a:p>
      </dsp:txBody>
      <dsp:txXfrm>
        <a:off x="266688" y="434621"/>
        <a:ext cx="1281090" cy="1281090"/>
      </dsp:txXfrm>
    </dsp:sp>
    <dsp:sp modelId="{817C0568-478D-4E32-8017-D6045DAFB23E}">
      <dsp:nvSpPr>
        <dsp:cNvPr id="0" name=""/>
        <dsp:cNvSpPr/>
      </dsp:nvSpPr>
      <dsp:spPr>
        <a:xfrm>
          <a:off x="1960214" y="549764"/>
          <a:ext cx="1050805" cy="1050805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1700" kern="1200"/>
        </a:p>
      </dsp:txBody>
      <dsp:txXfrm>
        <a:off x="2099498" y="951592"/>
        <a:ext cx="772237" cy="247149"/>
      </dsp:txXfrm>
    </dsp:sp>
    <dsp:sp modelId="{1A05C654-596D-42D6-A4D5-1C9D6A50649D}">
      <dsp:nvSpPr>
        <dsp:cNvPr id="0" name=""/>
        <dsp:cNvSpPr/>
      </dsp:nvSpPr>
      <dsp:spPr>
        <a:xfrm>
          <a:off x="3158132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Touch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Phone</a:t>
          </a:r>
          <a:endParaRPr lang="LID4096" sz="3500" kern="1200" dirty="0"/>
        </a:p>
      </dsp:txBody>
      <dsp:txXfrm>
        <a:off x="3423454" y="434621"/>
        <a:ext cx="1281090" cy="1281090"/>
      </dsp:txXfrm>
    </dsp:sp>
    <dsp:sp modelId="{088C4334-4128-44FE-B3CF-E9821DEE2EF2}">
      <dsp:nvSpPr>
        <dsp:cNvPr id="0" name=""/>
        <dsp:cNvSpPr/>
      </dsp:nvSpPr>
      <dsp:spPr>
        <a:xfrm>
          <a:off x="5116980" y="549764"/>
          <a:ext cx="1050805" cy="1050805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2800" kern="1200"/>
        </a:p>
      </dsp:txBody>
      <dsp:txXfrm>
        <a:off x="5256264" y="766230"/>
        <a:ext cx="772237" cy="617873"/>
      </dsp:txXfrm>
    </dsp:sp>
    <dsp:sp modelId="{3AF41595-873D-4776-B399-A9A30B4C9D70}">
      <dsp:nvSpPr>
        <dsp:cNvPr id="0" name=""/>
        <dsp:cNvSpPr/>
      </dsp:nvSpPr>
      <dsp:spPr>
        <a:xfrm>
          <a:off x="6314898" y="169299"/>
          <a:ext cx="1811734" cy="181173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Sleep mood</a:t>
          </a:r>
          <a:endParaRPr lang="LID4096" sz="3500" kern="1200" dirty="0"/>
        </a:p>
      </dsp:txBody>
      <dsp:txXfrm>
        <a:off x="6580220" y="434621"/>
        <a:ext cx="1281090" cy="12810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337506" y="1172893"/>
          <a:ext cx="1233681" cy="1233681"/>
        </a:xfrm>
        <a:prstGeom prst="ellipse">
          <a:avLst/>
        </a:prstGeom>
        <a:gradFill rotWithShape="0">
          <a:gsLst>
            <a:gs pos="0">
              <a:schemeClr val="accent1">
                <a:lumMod val="75000"/>
              </a:schemeClr>
            </a:gs>
            <a:gs pos="50000">
              <a:srgbClr val="92D050"/>
            </a:gs>
            <a:gs pos="100000">
              <a:srgbClr val="FF0000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Air-conditioner</a:t>
          </a:r>
          <a:endParaRPr lang="LID4096" sz="1400" b="1" kern="1200" dirty="0"/>
        </a:p>
      </dsp:txBody>
      <dsp:txXfrm>
        <a:off x="1518174" y="1353561"/>
        <a:ext cx="872345" cy="872345"/>
      </dsp:txXfrm>
    </dsp:sp>
    <dsp:sp modelId="{01F79045-3B2B-43C6-8C5A-4FAC695BB220}">
      <dsp:nvSpPr>
        <dsp:cNvPr id="0" name=""/>
        <dsp:cNvSpPr/>
      </dsp:nvSpPr>
      <dsp:spPr>
        <a:xfrm rot="12900000">
          <a:off x="501862" y="943320"/>
          <a:ext cx="989497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5338" y="366545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Bed temperature</a:t>
          </a:r>
          <a:endParaRPr lang="LID4096" sz="1600" kern="1200" dirty="0"/>
        </a:p>
      </dsp:txBody>
      <dsp:txXfrm>
        <a:off x="32799" y="394006"/>
        <a:ext cx="1117075" cy="882675"/>
      </dsp:txXfrm>
    </dsp:sp>
    <dsp:sp modelId="{C4575B0E-2A65-486E-89AE-6AE577BACCFB}">
      <dsp:nvSpPr>
        <dsp:cNvPr id="0" name=""/>
        <dsp:cNvSpPr/>
      </dsp:nvSpPr>
      <dsp:spPr>
        <a:xfrm rot="19500000">
          <a:off x="2417333" y="943320"/>
          <a:ext cx="989497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731358" y="366545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Body temperature</a:t>
          </a:r>
          <a:endParaRPr lang="LID4096" sz="1600" kern="1200" dirty="0"/>
        </a:p>
      </dsp:txBody>
      <dsp:txXfrm>
        <a:off x="2758819" y="394006"/>
        <a:ext cx="1117075" cy="88267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258762" y="1186291"/>
          <a:ext cx="1161049" cy="1161049"/>
        </a:xfrm>
        <a:prstGeom prst="ellipse">
          <a:avLst/>
        </a:prstGeom>
        <a:gradFill rotWithShape="0">
          <a:gsLst>
            <a:gs pos="0">
              <a:schemeClr val="accent4">
                <a:lumMod val="40000"/>
                <a:lumOff val="60000"/>
              </a:schemeClr>
            </a:gs>
            <a:gs pos="50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Lights</a:t>
          </a:r>
          <a:endParaRPr lang="LID4096" sz="2500" b="1" kern="1200" dirty="0"/>
        </a:p>
      </dsp:txBody>
      <dsp:txXfrm>
        <a:off x="1428794" y="1356323"/>
        <a:ext cx="820985" cy="820985"/>
      </dsp:txXfrm>
    </dsp:sp>
    <dsp:sp modelId="{01F79045-3B2B-43C6-8C5A-4FAC695BB220}">
      <dsp:nvSpPr>
        <dsp:cNvPr id="0" name=""/>
        <dsp:cNvSpPr/>
      </dsp:nvSpPr>
      <dsp:spPr>
        <a:xfrm rot="12900000">
          <a:off x="469734" y="969370"/>
          <a:ext cx="933938" cy="3308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2686" y="425778"/>
          <a:ext cx="1102997" cy="882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Sleeping mood</a:t>
          </a:r>
          <a:endParaRPr lang="LID4096" sz="2100" kern="1200" dirty="0"/>
        </a:p>
      </dsp:txBody>
      <dsp:txXfrm>
        <a:off x="28531" y="451623"/>
        <a:ext cx="1051307" cy="830707"/>
      </dsp:txXfrm>
    </dsp:sp>
    <dsp:sp modelId="{C4575B0E-2A65-486E-89AE-6AE577BACCFB}">
      <dsp:nvSpPr>
        <dsp:cNvPr id="0" name=""/>
        <dsp:cNvSpPr/>
      </dsp:nvSpPr>
      <dsp:spPr>
        <a:xfrm rot="19500000">
          <a:off x="2274900" y="969370"/>
          <a:ext cx="933938" cy="3308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572890" y="425778"/>
          <a:ext cx="1102997" cy="8823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Touching phone</a:t>
          </a:r>
          <a:endParaRPr lang="LID4096" sz="2100" kern="1200" dirty="0"/>
        </a:p>
      </dsp:txBody>
      <dsp:txXfrm>
        <a:off x="2598735" y="451623"/>
        <a:ext cx="1051307" cy="8307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06020-7A54-4814-B969-165577B53AF1}">
      <dsp:nvSpPr>
        <dsp:cNvPr id="0" name=""/>
        <dsp:cNvSpPr/>
      </dsp:nvSpPr>
      <dsp:spPr>
        <a:xfrm>
          <a:off x="1337506" y="1108262"/>
          <a:ext cx="1233681" cy="1233681"/>
        </a:xfrm>
        <a:prstGeom prst="ellipse">
          <a:avLst/>
        </a:prstGeom>
        <a:gradFill rotWithShape="0">
          <a:gsLst>
            <a:gs pos="0">
              <a:schemeClr val="accent2">
                <a:lumMod val="40000"/>
                <a:lumOff val="60000"/>
              </a:schemeClr>
            </a:gs>
            <a:gs pos="50000">
              <a:srgbClr val="FF0000"/>
            </a:gs>
            <a:gs pos="100000">
              <a:schemeClr val="accent2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Ambulance</a:t>
          </a:r>
          <a:endParaRPr lang="LID4096" sz="1400" b="1" kern="1200" dirty="0"/>
        </a:p>
      </dsp:txBody>
      <dsp:txXfrm>
        <a:off x="1518174" y="1288930"/>
        <a:ext cx="872345" cy="872345"/>
      </dsp:txXfrm>
    </dsp:sp>
    <dsp:sp modelId="{01F79045-3B2B-43C6-8C5A-4FAC695BB220}">
      <dsp:nvSpPr>
        <dsp:cNvPr id="0" name=""/>
        <dsp:cNvSpPr/>
      </dsp:nvSpPr>
      <dsp:spPr>
        <a:xfrm rot="12900000">
          <a:off x="496965" y="877052"/>
          <a:ext cx="994613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867598-369D-4D11-B30A-D93B5CD424CE}">
      <dsp:nvSpPr>
        <dsp:cNvPr id="0" name=""/>
        <dsp:cNvSpPr/>
      </dsp:nvSpPr>
      <dsp:spPr>
        <a:xfrm>
          <a:off x="903" y="298809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Not moving</a:t>
          </a:r>
          <a:br>
            <a:rPr lang="en-US" sz="1500" kern="1200" dirty="0"/>
          </a:br>
          <a:r>
            <a:rPr lang="en-US" sz="1500" kern="1200" dirty="0"/>
            <a:t>&amp; Fall off bed</a:t>
          </a:r>
          <a:endParaRPr lang="LID4096" sz="1500" kern="1200" dirty="0"/>
        </a:p>
      </dsp:txBody>
      <dsp:txXfrm>
        <a:off x="28364" y="326270"/>
        <a:ext cx="1117075" cy="882675"/>
      </dsp:txXfrm>
    </dsp:sp>
    <dsp:sp modelId="{C4575B0E-2A65-486E-89AE-6AE577BACCFB}">
      <dsp:nvSpPr>
        <dsp:cNvPr id="0" name=""/>
        <dsp:cNvSpPr/>
      </dsp:nvSpPr>
      <dsp:spPr>
        <a:xfrm rot="19500000">
          <a:off x="2417115" y="877052"/>
          <a:ext cx="994613" cy="351599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D0B38-B3FA-4280-A090-E5433BCCE297}">
      <dsp:nvSpPr>
        <dsp:cNvPr id="0" name=""/>
        <dsp:cNvSpPr/>
      </dsp:nvSpPr>
      <dsp:spPr>
        <a:xfrm>
          <a:off x="2735792" y="298809"/>
          <a:ext cx="1171997" cy="9375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Fever/</a:t>
          </a:r>
          <a:br>
            <a:rPr lang="en-US" sz="1500" kern="1200" dirty="0"/>
          </a:br>
          <a:r>
            <a:rPr lang="en-US" sz="1500" kern="1200" dirty="0"/>
            <a:t>Hypothermia</a:t>
          </a:r>
          <a:endParaRPr lang="LID4096" sz="1500" kern="1200" dirty="0"/>
        </a:p>
      </dsp:txBody>
      <dsp:txXfrm>
        <a:off x="2763253" y="326270"/>
        <a:ext cx="1117075" cy="882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08A2F-B203-B8FE-522E-1DD7449A0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B7F5EB-04EC-6595-7873-C68EAC1A7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572BCD-4837-6FC4-56CB-3B82C9030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30C856-65AC-C21F-DE63-2ABEDFE8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25322-28CA-108A-D2A6-EC22EEF1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9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5EB2A-F2EE-6BD5-926B-D4A81EABF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7D9206-6854-6680-2E27-202C58C88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A52DE-BBDF-06DB-9B8C-CE427566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1135A-AD7E-D5CB-20D6-EB4DAC95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ED38F-85F7-A4D7-B5DD-729551B38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230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DA7339-7B5F-3EF1-7A0E-1F6B6EE49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E8C4E1-CE29-29B3-9B5D-869301876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10E85-B5C5-4E3E-FFFD-B2469BCC4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C7F4C1-4A10-06A9-A01D-D587FFAE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64179-734B-02C1-AB8A-C54E8C5F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304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0B3D-61CB-FD00-B22A-439AA4FE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001C1-ED08-898E-DFCF-C648FDE42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E5066-1042-FECB-EAFD-319FBFB4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FE5C2-738A-B591-6917-435E7B53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B0D047-710C-29B0-8AF8-AE814FD0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391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BB6DF-FB03-1588-AF63-82882C68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08694A-2FC5-AAA4-DB3A-1F1EA7C0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836655-FEB8-36F5-EE68-7182F994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54DCC5-636B-187F-224E-59510CD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BC79F-D75D-C186-DA80-C0EA3987E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68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E02E0-7883-31A8-54AB-F51D76CD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8433F-59D2-B595-B446-0AF92ABCE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BA3445-8AAC-5D58-40DD-16C6227C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ABF9-397B-F9FF-6145-5D498C46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FEA184-09C9-96E3-D374-2F003DF2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980D02-6522-D191-8AF4-57717485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47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F98F2-449C-DFE2-348A-EFF324EA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3ECDA9-A825-930A-3C8A-B6125D719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0A507-1298-BB34-ABB6-F7AC07A20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205AF8-758B-C133-DE71-73406F7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0C57D5-20C0-7518-70E5-498E04306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FEC2B7-7997-E7DF-7FA5-C0FFB9BA2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8E5C46-22BF-7BEB-5F01-A1F95419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DB60F8-6F47-5F78-DD76-BB88C5CA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327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ACC63-9D60-1ABF-BD76-13BAA834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55A517D-234C-E770-D39C-B247458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3A36A-4020-539E-DA42-9434C372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278DA9-DE90-AA1B-D3E8-6421DEAB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561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FD6D66-062E-D985-D5DC-98A25777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90B5BC-160B-059C-D448-E2D156D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A2F313-B9C7-03EE-182E-1CC211DB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893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46ADB-7703-7C47-5E8F-9F792C29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13D3B-B295-8281-BD9B-8AC2D0CB9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8F7D4A-1D82-450B-56E6-E1DAD01AB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A7AD10-01D5-205C-2FD0-874665D3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0BF2E3-AC18-7AD0-EDD7-857E5231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76F775-8E68-935D-4E26-EA10D241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66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D82FA-97A4-B2A8-4C0B-24CB896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258FA7-93DC-4098-ADFE-63BD45426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50C1FC-7146-834F-32F1-DAB36A925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26B905-DE65-BFBF-5AE3-B08DC75BB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4140F6-84E5-C102-07C2-925B9955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8D4B0F-FA02-A33A-BA38-C462169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145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34D295-8C53-BA80-8981-33B70FB5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LID4096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0F5A-1262-BBF3-1D84-7D53AA0A5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LID4096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C0DB8F-ECA2-3E1E-C907-EAAD13B1D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2C41E-2728-4F74-8729-8212A44025A2}" type="datetimeFigureOut">
              <a:rPr lang="LID4096" smtClean="0"/>
              <a:t>02/11/2023</a:t>
            </a:fld>
            <a:endParaRPr lang="LID4096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A61DC4-7EDF-B0C4-11CC-952C49F470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B7D43-9C7B-C945-77B8-65F0AC525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4DAD9-B205-485C-ACB2-0EAACAEDCAC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263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7.svg"/><Relationship Id="rId7" Type="http://schemas.openxmlformats.org/officeDocument/2006/relationships/diagramColors" Target="../diagrams/colors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6D307489-6678-1567-4CCA-DD8855E382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0" b="4375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0AB469-941D-DA9F-5829-C7EEB2DC2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AIoT Bedroom</a:t>
            </a:r>
            <a:endParaRPr lang="LID4096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EEB847-038F-09B1-2661-481AFFFDE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Au Ka Long(04)</a:t>
            </a:r>
          </a:p>
          <a:p>
            <a:pPr algn="l"/>
            <a:r>
              <a:rPr lang="en-US" sz="2000"/>
              <a:t>Project ID: P21</a:t>
            </a:r>
            <a:endParaRPr lang="LID4096" sz="2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8B251F1-18AB-DF7E-8228-DCB032536EC4}"/>
              </a:ext>
            </a:extLst>
          </p:cNvPr>
          <p:cNvSpPr/>
          <p:nvPr/>
        </p:nvSpPr>
        <p:spPr>
          <a:xfrm>
            <a:off x="38100" y="36576"/>
            <a:ext cx="2181225" cy="618236"/>
          </a:xfrm>
          <a:prstGeom prst="roundRect">
            <a:avLst/>
          </a:prstGeom>
          <a:solidFill>
            <a:schemeClr val="tx1"/>
          </a:solidFill>
          <a:ln w="44450" cap="rnd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339885"/>
                      <a:gd name="connsiteY0" fmla="*/ 141684 h 850089"/>
                      <a:gd name="connsiteX1" fmla="*/ 141684 w 3339885"/>
                      <a:gd name="connsiteY1" fmla="*/ 0 h 850089"/>
                      <a:gd name="connsiteX2" fmla="*/ 3198201 w 3339885"/>
                      <a:gd name="connsiteY2" fmla="*/ 0 h 850089"/>
                      <a:gd name="connsiteX3" fmla="*/ 3339885 w 3339885"/>
                      <a:gd name="connsiteY3" fmla="*/ 141684 h 850089"/>
                      <a:gd name="connsiteX4" fmla="*/ 3339885 w 3339885"/>
                      <a:gd name="connsiteY4" fmla="*/ 708405 h 850089"/>
                      <a:gd name="connsiteX5" fmla="*/ 3198201 w 3339885"/>
                      <a:gd name="connsiteY5" fmla="*/ 850089 h 850089"/>
                      <a:gd name="connsiteX6" fmla="*/ 141684 w 3339885"/>
                      <a:gd name="connsiteY6" fmla="*/ 850089 h 850089"/>
                      <a:gd name="connsiteX7" fmla="*/ 0 w 3339885"/>
                      <a:gd name="connsiteY7" fmla="*/ 708405 h 850089"/>
                      <a:gd name="connsiteX8" fmla="*/ 0 w 3339885"/>
                      <a:gd name="connsiteY8" fmla="*/ 141684 h 850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339885" h="850089" fill="none" extrusionOk="0">
                        <a:moveTo>
                          <a:pt x="0" y="141684"/>
                        </a:moveTo>
                        <a:cubicBezTo>
                          <a:pt x="-9345" y="61923"/>
                          <a:pt x="68451" y="4103"/>
                          <a:pt x="141684" y="0"/>
                        </a:cubicBezTo>
                        <a:cubicBezTo>
                          <a:pt x="1176167" y="130954"/>
                          <a:pt x="2882065" y="43574"/>
                          <a:pt x="3198201" y="0"/>
                        </a:cubicBezTo>
                        <a:cubicBezTo>
                          <a:pt x="3281792" y="8228"/>
                          <a:pt x="3341451" y="65353"/>
                          <a:pt x="3339885" y="141684"/>
                        </a:cubicBezTo>
                        <a:cubicBezTo>
                          <a:pt x="3342467" y="417285"/>
                          <a:pt x="3328349" y="612689"/>
                          <a:pt x="3339885" y="708405"/>
                        </a:cubicBezTo>
                        <a:cubicBezTo>
                          <a:pt x="3326926" y="788783"/>
                          <a:pt x="3265892" y="842803"/>
                          <a:pt x="3198201" y="850089"/>
                        </a:cubicBezTo>
                        <a:cubicBezTo>
                          <a:pt x="2394023" y="1005286"/>
                          <a:pt x="489188" y="1013109"/>
                          <a:pt x="141684" y="850089"/>
                        </a:cubicBezTo>
                        <a:cubicBezTo>
                          <a:pt x="63710" y="846350"/>
                          <a:pt x="-8563" y="791655"/>
                          <a:pt x="0" y="708405"/>
                        </a:cubicBezTo>
                        <a:cubicBezTo>
                          <a:pt x="6076" y="558158"/>
                          <a:pt x="9481" y="263428"/>
                          <a:pt x="0" y="141684"/>
                        </a:cubicBezTo>
                        <a:close/>
                      </a:path>
                      <a:path w="3339885" h="850089" stroke="0" extrusionOk="0">
                        <a:moveTo>
                          <a:pt x="0" y="141684"/>
                        </a:moveTo>
                        <a:cubicBezTo>
                          <a:pt x="-13271" y="55248"/>
                          <a:pt x="52943" y="3937"/>
                          <a:pt x="141684" y="0"/>
                        </a:cubicBezTo>
                        <a:cubicBezTo>
                          <a:pt x="813231" y="132882"/>
                          <a:pt x="1746265" y="-84951"/>
                          <a:pt x="3198201" y="0"/>
                        </a:cubicBezTo>
                        <a:cubicBezTo>
                          <a:pt x="3267745" y="8502"/>
                          <a:pt x="3339055" y="68021"/>
                          <a:pt x="3339885" y="141684"/>
                        </a:cubicBezTo>
                        <a:cubicBezTo>
                          <a:pt x="3310094" y="257387"/>
                          <a:pt x="3335287" y="453345"/>
                          <a:pt x="3339885" y="708405"/>
                        </a:cubicBezTo>
                        <a:cubicBezTo>
                          <a:pt x="3348882" y="787722"/>
                          <a:pt x="3279598" y="843612"/>
                          <a:pt x="3198201" y="850089"/>
                        </a:cubicBezTo>
                        <a:cubicBezTo>
                          <a:pt x="1885990" y="937728"/>
                          <a:pt x="521897" y="777410"/>
                          <a:pt x="141684" y="850089"/>
                        </a:cubicBezTo>
                        <a:cubicBezTo>
                          <a:pt x="63062" y="846537"/>
                          <a:pt x="-742" y="787687"/>
                          <a:pt x="0" y="708405"/>
                        </a:cubicBezTo>
                        <a:cubicBezTo>
                          <a:pt x="39406" y="442731"/>
                          <a:pt x="-41230" y="261440"/>
                          <a:pt x="0" y="14168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32C84DC8-A8E9-A3B8-DBAF-568561B455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50" y="63443"/>
            <a:ext cx="1894558" cy="562240"/>
          </a:xfrm>
          <a:prstGeom prst="rect">
            <a:avLst/>
          </a:prstGeom>
          <a:noFill/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357317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4" name="Rectangle 6173">
            <a:extLst>
              <a:ext uri="{FF2B5EF4-FFF2-40B4-BE49-F238E27FC236}">
                <a16:creationId xmlns:a16="http://schemas.microsoft.com/office/drawing/2014/main" id="{E36BB3C5-822B-45E1-A81E-5CC3176C6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CAT S60: world's first smartphone with built-in thermal camera -  GSMArena.com news">
            <a:extLst>
              <a:ext uri="{FF2B5EF4-FFF2-40B4-BE49-F238E27FC236}">
                <a16:creationId xmlns:a16="http://schemas.microsoft.com/office/drawing/2014/main" id="{E2B88490-5B34-05F2-BE34-04285519D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9" r="2" b="8094"/>
          <a:stretch/>
        </p:blipFill>
        <p:spPr bwMode="auto">
          <a:xfrm>
            <a:off x="586502" y="365125"/>
            <a:ext cx="6288262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6176" name="Rectangle 6175">
            <a:extLst>
              <a:ext uri="{FF2B5EF4-FFF2-40B4-BE49-F238E27FC236}">
                <a16:creationId xmlns:a16="http://schemas.microsoft.com/office/drawing/2014/main" id="{FB39ECA9-4CDE-4883-98E8-287E905E9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63" y="3630934"/>
            <a:ext cx="6288261" cy="2546028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7EEDC2-8388-6779-621B-5D8A773E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49689"/>
            <a:ext cx="2111122" cy="2105025"/>
          </a:xfrm>
        </p:spPr>
        <p:txBody>
          <a:bodyPr>
            <a:normAutofit/>
          </a:bodyPr>
          <a:lstStyle/>
          <a:p>
            <a:r>
              <a:rPr lang="en-US" sz="2400" dirty="0"/>
              <a:t>Hardware </a:t>
            </a:r>
            <a:br>
              <a:rPr lang="en-US" sz="2400" dirty="0"/>
            </a:br>
            <a:r>
              <a:rPr lang="en-US" sz="2400" dirty="0"/>
              <a:t>--------------------</a:t>
            </a:r>
            <a:br>
              <a:rPr lang="en-US" sz="2400" dirty="0"/>
            </a:br>
            <a:r>
              <a:rPr lang="en-US" sz="2400" dirty="0"/>
              <a:t>Thermal camera</a:t>
            </a:r>
            <a:endParaRPr lang="LID4096" sz="2400" dirty="0"/>
          </a:p>
        </p:txBody>
      </p:sp>
      <p:sp>
        <p:nvSpPr>
          <p:cNvPr id="6186" name="Rectangle 6177">
            <a:extLst>
              <a:ext uri="{FF2B5EF4-FFF2-40B4-BE49-F238E27FC236}">
                <a16:creationId xmlns:a16="http://schemas.microsoft.com/office/drawing/2014/main" id="{A67483D0-BAEB-4927-88AD-76F5DA846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4" y="45657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87" name="Rectangle 6179">
            <a:extLst>
              <a:ext uri="{FF2B5EF4-FFF2-40B4-BE49-F238E27FC236}">
                <a16:creationId xmlns:a16="http://schemas.microsoft.com/office/drawing/2014/main" id="{0DBB7B12-4298-4CFB-B539-44A91C93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94346" y="489305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ADC12D-5EA9-2E9A-D9CE-9F7E8DA5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0563" y="3849688"/>
            <a:ext cx="3315810" cy="2105025"/>
          </a:xfrm>
        </p:spPr>
        <p:txBody>
          <a:bodyPr anchor="ctr">
            <a:normAutofit fontScale="92500"/>
          </a:bodyPr>
          <a:lstStyle/>
          <a:p>
            <a:r>
              <a:rPr lang="en-US" dirty="0"/>
              <a:t>Cat S60 is being used</a:t>
            </a:r>
          </a:p>
          <a:p>
            <a:r>
              <a:rPr lang="en-US" dirty="0"/>
              <a:t>Relative low price</a:t>
            </a:r>
          </a:p>
          <a:p>
            <a:r>
              <a:rPr lang="en-US" dirty="0"/>
              <a:t>Built-in WIFI</a:t>
            </a:r>
          </a:p>
          <a:p>
            <a:r>
              <a:rPr lang="en-US" dirty="0"/>
              <a:t>Android OS</a:t>
            </a:r>
            <a:endParaRPr lang="LID4096" dirty="0"/>
          </a:p>
        </p:txBody>
      </p:sp>
      <p:pic>
        <p:nvPicPr>
          <p:cNvPr id="6152" name="Picture 8" descr="人手上拿着手机&#10;&#10;描述已自动生成">
            <a:extLst>
              <a:ext uri="{FF2B5EF4-FFF2-40B4-BE49-F238E27FC236}">
                <a16:creationId xmlns:a16="http://schemas.microsoft.com/office/drawing/2014/main" id="{DDCEA2E8-9271-B4AC-9E36-1200D9C5C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3" r="34614" b="-1"/>
          <a:stretch/>
        </p:blipFill>
        <p:spPr bwMode="auto">
          <a:xfrm>
            <a:off x="7048500" y="365109"/>
            <a:ext cx="4621006" cy="581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AFB715-42D9-FA2B-6F0A-C5207F34CE4B}"/>
              </a:ext>
            </a:extLst>
          </p:cNvPr>
          <p:cNvSpPr txBox="1"/>
          <p:nvPr/>
        </p:nvSpPr>
        <p:spPr>
          <a:xfrm>
            <a:off x="3421783" y="1065452"/>
            <a:ext cx="2589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Thermal Camera</a:t>
            </a:r>
            <a:endParaRPr lang="LID4096" sz="28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7540A1-50CF-A66E-4560-A25DD792E451}"/>
              </a:ext>
            </a:extLst>
          </p:cNvPr>
          <p:cNvSpPr txBox="1"/>
          <p:nvPr/>
        </p:nvSpPr>
        <p:spPr>
          <a:xfrm>
            <a:off x="3605327" y="1807722"/>
            <a:ext cx="2222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sz="2800" dirty="0">
                <a:solidFill>
                  <a:schemeClr val="bg1"/>
                </a:solidFill>
              </a:rPr>
              <a:t>Camera</a:t>
            </a:r>
            <a:endParaRPr lang="LID4096" sz="2800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EC44C0-849C-97CF-E737-94C25C18A4B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167399" y="1176867"/>
            <a:ext cx="254384" cy="1501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F9F980-6BCE-953E-85F1-DB4D1CBDFA3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167399" y="1919920"/>
            <a:ext cx="437928" cy="149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20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5" name="Rectangle 310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CE9A5D0-65AB-2C48-CF4B-7E016B82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Detection(AI) --- YOLO v5</a:t>
            </a:r>
            <a:endParaRPr lang="LID4096" sz="4000" dirty="0"/>
          </a:p>
        </p:txBody>
      </p:sp>
      <p:grpSp>
        <p:nvGrpSpPr>
          <p:cNvPr id="3107" name="Group 310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108" name="Rectangle 3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9" name="Rectangle 3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38ED9-C0FC-81D8-C4E9-4990BC3D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8" y="2330505"/>
            <a:ext cx="6042786" cy="3979585"/>
          </a:xfrm>
        </p:spPr>
        <p:txBody>
          <a:bodyPr anchor="ctr">
            <a:normAutofit/>
          </a:bodyPr>
          <a:lstStyle/>
          <a:p>
            <a:pPr lvl="1"/>
            <a:r>
              <a:rPr lang="en-US" sz="2800" dirty="0"/>
              <a:t>Model for object detection</a:t>
            </a:r>
          </a:p>
          <a:p>
            <a:pPr lvl="1"/>
            <a:r>
              <a:rPr lang="en-US" sz="2800" dirty="0"/>
              <a:t>One of the most reputable model</a:t>
            </a:r>
          </a:p>
          <a:p>
            <a:pPr lvl="1"/>
            <a:r>
              <a:rPr lang="en-US" sz="2800" dirty="0"/>
              <a:t>Quick and efficient</a:t>
            </a:r>
          </a:p>
          <a:p>
            <a:pPr marL="914400" lvl="2" indent="0">
              <a:buNone/>
            </a:pPr>
            <a:endParaRPr lang="LID4096" sz="2800" dirty="0"/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图表, 折线图&#10;&#10;描述已自动生成">
            <a:extLst>
              <a:ext uri="{FF2B5EF4-FFF2-40B4-BE49-F238E27FC236}">
                <a16:creationId xmlns:a16="http://schemas.microsoft.com/office/drawing/2014/main" id="{2D02E609-D865-567F-751A-EF73CC004E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r="1585" b="2363"/>
          <a:stretch/>
        </p:blipFill>
        <p:spPr bwMode="auto">
          <a:xfrm>
            <a:off x="6857352" y="655605"/>
            <a:ext cx="4830158" cy="2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7" name="Rectangle 311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yolov5">
            <a:extLst>
              <a:ext uri="{FF2B5EF4-FFF2-40B4-BE49-F238E27FC236}">
                <a16:creationId xmlns:a16="http://schemas.microsoft.com/office/drawing/2014/main" id="{98CF7E4F-246B-1323-2CDE-15B263A0A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t="3557" r="8741" b="9441"/>
          <a:stretch/>
        </p:blipFill>
        <p:spPr bwMode="auto">
          <a:xfrm>
            <a:off x="6861297" y="3614758"/>
            <a:ext cx="4833878" cy="281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CEAA8E-3E1C-5DB0-02D5-75C08697EEE9}"/>
              </a:ext>
            </a:extLst>
          </p:cNvPr>
          <p:cNvSpPr txBox="1"/>
          <p:nvPr/>
        </p:nvSpPr>
        <p:spPr>
          <a:xfrm>
            <a:off x="1001811" y="5654330"/>
            <a:ext cx="497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Note(in my project):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human, bed, phones are set to detect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Yolov5x6 is being use as default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35504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2DC305-0F83-DC91-1D43-38E9279E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/>
              <a:t>Detection(Algorithms)</a:t>
            </a:r>
            <a:endParaRPr lang="LID4096" dirty="0"/>
          </a:p>
        </p:txBody>
      </p:sp>
      <p:pic>
        <p:nvPicPr>
          <p:cNvPr id="7" name="Graphic 6" descr="睡觉">
            <a:extLst>
              <a:ext uri="{FF2B5EF4-FFF2-40B4-BE49-F238E27FC236}">
                <a16:creationId xmlns:a16="http://schemas.microsoft.com/office/drawing/2014/main" id="{9FA20F51-DB2E-D7EC-8E0F-0B754D9F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  <p:graphicFrame>
        <p:nvGraphicFramePr>
          <p:cNvPr id="30" name="内容占位符 2">
            <a:extLst>
              <a:ext uri="{FF2B5EF4-FFF2-40B4-BE49-F238E27FC236}">
                <a16:creationId xmlns:a16="http://schemas.microsoft.com/office/drawing/2014/main" id="{FAC56449-1226-14B5-7727-C2B239658B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606733"/>
              </p:ext>
            </p:extLst>
          </p:nvPr>
        </p:nvGraphicFramePr>
        <p:xfrm>
          <a:off x="765075" y="2225098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64492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Detection(Algorithms) --- Bed lying detection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7AEEA7E-CD12-5E88-902B-2FA6BE0DA2F8}"/>
              </a:ext>
            </a:extLst>
          </p:cNvPr>
          <p:cNvSpPr txBox="1">
            <a:spLocks/>
          </p:cNvSpPr>
          <p:nvPr/>
        </p:nvSpPr>
        <p:spPr>
          <a:xfrm>
            <a:off x="545695" y="2323966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Lying Detection</a:t>
            </a:r>
          </a:p>
          <a:p>
            <a:r>
              <a:rPr lang="en-US" dirty="0"/>
              <a:t>By ratios of human body</a:t>
            </a:r>
          </a:p>
          <a:p>
            <a:pPr lvl="1"/>
            <a:r>
              <a:rPr lang="en-US" dirty="0"/>
              <a:t>Shoulder-height: 1:4</a:t>
            </a:r>
          </a:p>
          <a:p>
            <a:r>
              <a:rPr lang="en-US" sz="2400" dirty="0"/>
              <a:t>Adding some tolerances</a:t>
            </a:r>
          </a:p>
          <a:p>
            <a:r>
              <a:rPr lang="en-US" sz="2400" dirty="0"/>
              <a:t>Check whether obey this ratio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8A2187-5AB0-C765-2DBB-345D3DC92035}"/>
              </a:ext>
            </a:extLst>
          </p:cNvPr>
          <p:cNvSpPr txBox="1">
            <a:spLocks/>
          </p:cNvSpPr>
          <p:nvPr/>
        </p:nvSpPr>
        <p:spPr>
          <a:xfrm>
            <a:off x="5691681" y="2368769"/>
            <a:ext cx="54254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On Bed Detection</a:t>
            </a:r>
          </a:p>
          <a:p>
            <a:r>
              <a:rPr lang="en-US" sz="2400" dirty="0"/>
              <a:t>The percentage of human is inside of the bed</a:t>
            </a:r>
          </a:p>
          <a:p>
            <a:r>
              <a:rPr lang="en-US" sz="2400" dirty="0"/>
              <a:t>Check if is in an acceptable percentage</a:t>
            </a:r>
            <a:endParaRPr lang="LID4096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1102DE-7280-7234-3C24-AFC3383ED1C9}"/>
              </a:ext>
            </a:extLst>
          </p:cNvPr>
          <p:cNvSpPr txBox="1"/>
          <p:nvPr/>
        </p:nvSpPr>
        <p:spPr>
          <a:xfrm>
            <a:off x="-2" y="6556077"/>
            <a:ext cx="122573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Proportions of the Human Body with Respect to the Height of the Head</a:t>
            </a:r>
            <a:r>
              <a:rPr lang="en-US" sz="1200" dirty="0"/>
              <a:t>: https://www.researchgate.net/figure/Proportions-of-the-Human-Body-with-Respect-to-the-Height-of-the-Head_fig4_228867476</a:t>
            </a:r>
            <a:endParaRPr lang="LID4096" sz="12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F41C1BE-EC94-ECB8-6C18-70770B194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549412"/>
              </p:ext>
            </p:extLst>
          </p:nvPr>
        </p:nvGraphicFramePr>
        <p:xfrm>
          <a:off x="1361441" y="4486426"/>
          <a:ext cx="8128000" cy="215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543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Sleep mood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C8A2187-5AB0-C765-2DBB-345D3DC92035}"/>
              </a:ext>
            </a:extLst>
          </p:cNvPr>
          <p:cNvSpPr txBox="1">
            <a:spLocks/>
          </p:cNvSpPr>
          <p:nvPr/>
        </p:nvSpPr>
        <p:spPr>
          <a:xfrm>
            <a:off x="4640541" y="4428415"/>
            <a:ext cx="5425441" cy="2042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Touch Phone Detection</a:t>
            </a:r>
          </a:p>
          <a:p>
            <a:r>
              <a:rPr lang="en-US" sz="2400" dirty="0"/>
              <a:t>The percentage of phone is inside of the human</a:t>
            </a:r>
          </a:p>
          <a:p>
            <a:r>
              <a:rPr lang="en-US" sz="2400" dirty="0"/>
              <a:t>Check if is in an acceptable percentage</a:t>
            </a:r>
            <a:endParaRPr lang="LID4096" sz="2400" dirty="0"/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F41C1BE-EC94-ECB8-6C18-70770B194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486852"/>
              </p:ext>
            </p:extLst>
          </p:nvPr>
        </p:nvGraphicFramePr>
        <p:xfrm>
          <a:off x="1762722" y="2389218"/>
          <a:ext cx="8128000" cy="2150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878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Body temperature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内容占位符 4" descr="男人在讲话&#10;&#10;描述已自动生成">
            <a:extLst>
              <a:ext uri="{FF2B5EF4-FFF2-40B4-BE49-F238E27FC236}">
                <a16:creationId xmlns:a16="http://schemas.microsoft.com/office/drawing/2014/main" id="{D01E34A4-60B9-9549-E787-7888597D2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9" t="4370" r="11369"/>
          <a:stretch/>
        </p:blipFill>
        <p:spPr>
          <a:xfrm>
            <a:off x="8441090" y="2260804"/>
            <a:ext cx="2330163" cy="3839371"/>
          </a:xfr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87B275-786A-5587-7C99-99D27B74802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858381" y="5138894"/>
            <a:ext cx="1662527" cy="6501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316E9-B4F1-9660-E48B-FD19F717E74A}"/>
              </a:ext>
            </a:extLst>
          </p:cNvPr>
          <p:cNvSpPr txBox="1"/>
          <p:nvPr/>
        </p:nvSpPr>
        <p:spPr>
          <a:xfrm>
            <a:off x="5843392" y="4677229"/>
            <a:ext cx="2029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Empty spaces</a:t>
            </a:r>
            <a:endParaRPr lang="LID4096" sz="24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EBCD9B-9853-0D9A-C637-8B05C119614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858381" y="3429000"/>
            <a:ext cx="1806115" cy="124822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25D89-C76E-0670-7395-310CB0C17657}"/>
              </a:ext>
            </a:extLst>
          </p:cNvPr>
          <p:cNvSpPr txBox="1"/>
          <p:nvPr/>
        </p:nvSpPr>
        <p:spPr>
          <a:xfrm>
            <a:off x="638827" y="2545208"/>
            <a:ext cx="7234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the values that are out of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empty spaces (extreme 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average temperature of the person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447154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300" dirty="0"/>
              <a:t>Detection(Algorithms) --- Bed temperature</a:t>
            </a:r>
            <a:endParaRPr lang="LID4096" sz="43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B316E9-B4F1-9660-E48B-FD19F717E74A}"/>
              </a:ext>
            </a:extLst>
          </p:cNvPr>
          <p:cNvSpPr txBox="1"/>
          <p:nvPr/>
        </p:nvSpPr>
        <p:spPr>
          <a:xfrm>
            <a:off x="5706232" y="4709830"/>
            <a:ext cx="2167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objects</a:t>
            </a:r>
            <a:endParaRPr lang="LID4096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25D89-C76E-0670-7395-310CB0C17657}"/>
              </a:ext>
            </a:extLst>
          </p:cNvPr>
          <p:cNvSpPr txBox="1"/>
          <p:nvPr/>
        </p:nvSpPr>
        <p:spPr>
          <a:xfrm>
            <a:off x="638827" y="2545208"/>
            <a:ext cx="7234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the objects outside the box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Exclude other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Calculate average temperature of the bed</a:t>
            </a:r>
            <a:endParaRPr lang="LID4096" sz="2800" dirty="0"/>
          </a:p>
        </p:txBody>
      </p:sp>
      <p:pic>
        <p:nvPicPr>
          <p:cNvPr id="6" name="内容占位符 5" descr="男人张开双臂&#10;&#10;描述已自动生成">
            <a:extLst>
              <a:ext uri="{FF2B5EF4-FFF2-40B4-BE49-F238E27FC236}">
                <a16:creationId xmlns:a16="http://schemas.microsoft.com/office/drawing/2014/main" id="{69F1BEFF-F8CE-5403-B04D-A150BC9F4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11" y="2161405"/>
            <a:ext cx="3316610" cy="4351338"/>
          </a:xfr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DEBCD9B-9853-0D9A-C637-8B05C119614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789801" y="2975705"/>
            <a:ext cx="2399919" cy="1734125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687B275-786A-5587-7C99-99D27B74802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6789801" y="3794152"/>
            <a:ext cx="2399919" cy="91567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65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F04E4C-623B-0E7C-5912-A7A0A5C0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83288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dirty="0"/>
              <a:t>Detection to IoT automation</a:t>
            </a:r>
            <a:endParaRPr lang="LID4096" sz="5000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CF21DD3D-B9B8-EE7F-BC2F-5207847EF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4379"/>
              </p:ext>
            </p:extLst>
          </p:nvPr>
        </p:nvGraphicFramePr>
        <p:xfrm>
          <a:off x="1403322" y="1780091"/>
          <a:ext cx="3908694" cy="277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AC9E5049-AD48-4CFA-9664-8A3F289B5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253528"/>
              </p:ext>
            </p:extLst>
          </p:nvPr>
        </p:nvGraphicFramePr>
        <p:xfrm>
          <a:off x="6906677" y="1780091"/>
          <a:ext cx="3678574" cy="277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D3F78045-8222-5756-6F2F-4D6E89270E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026634"/>
              </p:ext>
            </p:extLst>
          </p:nvPr>
        </p:nvGraphicFramePr>
        <p:xfrm>
          <a:off x="1399923" y="3546256"/>
          <a:ext cx="3908694" cy="2640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A2A65B6-5BE3-1EA3-FB9E-17D3E7F6EB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6202613"/>
              </p:ext>
            </p:extLst>
          </p:nvPr>
        </p:nvGraphicFramePr>
        <p:xfrm>
          <a:off x="6902938" y="3776303"/>
          <a:ext cx="3686051" cy="2348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62FD6F4-CDF0-E7F8-58CC-18445A20B6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57087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</p:spTree>
    <p:extLst>
      <p:ext uri="{BB962C8B-B14F-4D97-AF65-F5344CB8AC3E}">
        <p14:creationId xmlns:p14="http://schemas.microsoft.com/office/powerpoint/2010/main" val="73186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D3EA4B-6295-2DD3-8215-3ED5B9E6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Workflow</a:t>
            </a:r>
            <a:endParaRPr lang="LID4096" sz="4800" dirty="0"/>
          </a:p>
        </p:txBody>
      </p:sp>
      <p:grpSp>
        <p:nvGrpSpPr>
          <p:cNvPr id="19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D3966FB-15C0-F1E3-F3E6-B643BF2CD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240161"/>
              </p:ext>
            </p:extLst>
          </p:nvPr>
        </p:nvGraphicFramePr>
        <p:xfrm>
          <a:off x="4899074" y="587829"/>
          <a:ext cx="6974561" cy="5682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3AE2C3A-65E5-FB95-2146-863143D419F6}"/>
              </a:ext>
            </a:extLst>
          </p:cNvPr>
          <p:cNvCxnSpPr>
            <a:cxnSpLocks/>
          </p:cNvCxnSpPr>
          <p:nvPr/>
        </p:nvCxnSpPr>
        <p:spPr>
          <a:xfrm flipH="1">
            <a:off x="9180286" y="3744288"/>
            <a:ext cx="29028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D6D4C65-0537-C229-CF7D-0D53E4520A21}"/>
              </a:ext>
            </a:extLst>
          </p:cNvPr>
          <p:cNvCxnSpPr>
            <a:cxnSpLocks/>
          </p:cNvCxnSpPr>
          <p:nvPr/>
        </p:nvCxnSpPr>
        <p:spPr>
          <a:xfrm flipH="1">
            <a:off x="9180286" y="3853543"/>
            <a:ext cx="290285" cy="3004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5C12C6D2-08BD-D3A6-5F06-F4A3D2C3CCEF}"/>
              </a:ext>
            </a:extLst>
          </p:cNvPr>
          <p:cNvCxnSpPr>
            <a:cxnSpLocks/>
          </p:cNvCxnSpPr>
          <p:nvPr/>
        </p:nvCxnSpPr>
        <p:spPr>
          <a:xfrm flipH="1">
            <a:off x="9130777" y="3936671"/>
            <a:ext cx="1603831" cy="478575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0D41696-6725-E8B3-2E9C-0C6830B83A2E}"/>
              </a:ext>
            </a:extLst>
          </p:cNvPr>
          <p:cNvCxnSpPr>
            <a:cxnSpLocks/>
          </p:cNvCxnSpPr>
          <p:nvPr/>
        </p:nvCxnSpPr>
        <p:spPr>
          <a:xfrm>
            <a:off x="9876971" y="2315029"/>
            <a:ext cx="0" cy="413657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箭头: 下 40">
            <a:extLst>
              <a:ext uri="{FF2B5EF4-FFF2-40B4-BE49-F238E27FC236}">
                <a16:creationId xmlns:a16="http://schemas.microsoft.com/office/drawing/2014/main" id="{9868DE51-AC42-118C-4AE3-4A072EA8992F}"/>
              </a:ext>
            </a:extLst>
          </p:cNvPr>
          <p:cNvSpPr/>
          <p:nvPr/>
        </p:nvSpPr>
        <p:spPr>
          <a:xfrm>
            <a:off x="8081554" y="4492147"/>
            <a:ext cx="902789" cy="5047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332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5" descr="打开注册">
            <a:extLst>
              <a:ext uri="{FF2B5EF4-FFF2-40B4-BE49-F238E27FC236}">
                <a16:creationId xmlns:a16="http://schemas.microsoft.com/office/drawing/2014/main" id="{659209F9-21F6-26EE-0F02-43EC8885B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741912-0FAC-F43D-5C32-7E1D00B06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75467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6BB5E4-C361-5425-1DA2-CD57F1A7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 &amp; Solution</a:t>
            </a:r>
          </a:p>
        </p:txBody>
      </p:sp>
      <p:pic>
        <p:nvPicPr>
          <p:cNvPr id="7" name="Graphic 6" descr="测试计划">
            <a:extLst>
              <a:ext uri="{FF2B5EF4-FFF2-40B4-BE49-F238E27FC236}">
                <a16:creationId xmlns:a16="http://schemas.microsoft.com/office/drawing/2014/main" id="{C5E9DD77-9095-723C-B3DB-0B65AF4DE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405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D7E2EE3-6EDA-75A1-27E1-6CB06F65579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Development</a:t>
            </a:r>
            <a:endParaRPr lang="LID4096" dirty="0"/>
          </a:p>
        </p:txBody>
      </p:sp>
      <p:graphicFrame>
        <p:nvGraphicFramePr>
          <p:cNvPr id="8" name="内容占位符 2">
            <a:extLst>
              <a:ext uri="{FF2B5EF4-FFF2-40B4-BE49-F238E27FC236}">
                <a16:creationId xmlns:a16="http://schemas.microsoft.com/office/drawing/2014/main" id="{E4A8E51E-918F-F144-B2D5-163849A36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237327"/>
              </p:ext>
            </p:extLst>
          </p:nvPr>
        </p:nvGraphicFramePr>
        <p:xfrm>
          <a:off x="662836" y="2242419"/>
          <a:ext cx="5257800" cy="42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内容占位符 2">
            <a:extLst>
              <a:ext uri="{FF2B5EF4-FFF2-40B4-BE49-F238E27FC236}">
                <a16:creationId xmlns:a16="http://schemas.microsoft.com/office/drawing/2014/main" id="{48547057-7F49-3108-682F-904F99A2F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8899280"/>
              </p:ext>
            </p:extLst>
          </p:nvPr>
        </p:nvGraphicFramePr>
        <p:xfrm>
          <a:off x="6176419" y="2242419"/>
          <a:ext cx="5107245" cy="4228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74821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E9D414-F1B0-DB05-BA06-2B214F29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 dirty="0"/>
              <a:t>What are the potential revenue streams?</a:t>
            </a:r>
            <a:endParaRPr lang="LID4096" dirty="0"/>
          </a:p>
        </p:txBody>
      </p:sp>
      <p:graphicFrame>
        <p:nvGraphicFramePr>
          <p:cNvPr id="14" name="内容占位符 2">
            <a:extLst>
              <a:ext uri="{FF2B5EF4-FFF2-40B4-BE49-F238E27FC236}">
                <a16:creationId xmlns:a16="http://schemas.microsoft.com/office/drawing/2014/main" id="{A8AF2772-4BEC-8EA6-DEAE-298F5A7EAF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17222"/>
              </p:ext>
            </p:extLst>
          </p:nvPr>
        </p:nvGraphicFramePr>
        <p:xfrm>
          <a:off x="1137034" y="2194102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美元">
            <a:extLst>
              <a:ext uri="{FF2B5EF4-FFF2-40B4-BE49-F238E27FC236}">
                <a16:creationId xmlns:a16="http://schemas.microsoft.com/office/drawing/2014/main" id="{BB501C24-EC67-3F92-33BE-E39E6E846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7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02937243-C528-B4D7-CEB2-3988B476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b="15730"/>
          <a:stretch/>
        </p:blipFill>
        <p:spPr>
          <a:xfrm>
            <a:off x="20" y="-1784"/>
            <a:ext cx="12191980" cy="6858000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AB3DC41-EC47-CC79-9D38-3CBF89F83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349" y="1008993"/>
            <a:ext cx="8841302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b="1" dirty="0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9369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09A574C-114F-B237-319F-FD7F625A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Key Features</a:t>
            </a:r>
            <a:endParaRPr lang="LID4096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E8134CE-378C-AB05-3D33-4A58BA9A60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27701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756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F85D5C-D680-09AC-60E5-360DE033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Highlights --- Code Language</a:t>
            </a:r>
            <a:endParaRPr lang="LID4096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971AACF8-82FE-0917-AEC2-BF4A0BEF35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89279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05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Rectangle 7185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BABC4F-B00D-909A-B33B-63DF2E5F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800"/>
              <a:t>Highlights --- Cat S60</a:t>
            </a:r>
          </a:p>
        </p:txBody>
      </p:sp>
      <p:pic>
        <p:nvPicPr>
          <p:cNvPr id="7170" name="Picture 2" descr="MWC手機展】皮靴品牌CAT出手機！S60紅外線拍攝">
            <a:extLst>
              <a:ext uri="{FF2B5EF4-FFF2-40B4-BE49-F238E27FC236}">
                <a16:creationId xmlns:a16="http://schemas.microsoft.com/office/drawing/2014/main" id="{A0E6C81D-5C1A-AD4C-0F0E-B02ADEC2F1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38" b="26049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Content Placeholder 7182">
            <a:extLst>
              <a:ext uri="{FF2B5EF4-FFF2-40B4-BE49-F238E27FC236}">
                <a16:creationId xmlns:a16="http://schemas.microsoft.com/office/drawing/2014/main" id="{3B03DF16-8DCF-2217-015D-8AA698E9C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n-US" sz="2200"/>
              <a:t>Thermal Imaging for temperature detection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97493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47B7F2-E709-FE2C-59AC-CF682225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5400"/>
              <a:t>References</a:t>
            </a:r>
            <a:endParaRPr lang="LID4096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6DD28866-A930-E920-FEEE-868767BEE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b="0" i="0" dirty="0">
                <a:effectLst/>
                <a:latin typeface="Roboto" panose="020B0604020202020204" pitchFamily="2" charset="0"/>
              </a:rPr>
              <a:t>Proportions of the Human Body with Respect to the Height of the Head</a:t>
            </a:r>
            <a:r>
              <a:rPr lang="en-US" sz="2000" dirty="0"/>
              <a:t>: https://www.researchgate.net/figure/Proportions-of-the-Human-Body-with-Respect-to-the-Height-of-the-Head_fig4_228867476</a:t>
            </a:r>
            <a:endParaRPr lang="LID4096" sz="2000" dirty="0"/>
          </a:p>
          <a:p>
            <a:r>
              <a:rPr lang="en-US" sz="2000" b="0" i="0" dirty="0">
                <a:effectLst/>
                <a:latin typeface="Roboto" panose="020B0604020202020204" pitchFamily="2" charset="0"/>
              </a:rPr>
              <a:t>10-year average, Underlying Cause of Death: 2014,CDC,http://wonder.cdc.gov/ ; </a:t>
            </a:r>
          </a:p>
          <a:p>
            <a:r>
              <a:rPr lang="en-US" sz="2000" b="0" i="0" dirty="0">
                <a:effectLst/>
                <a:latin typeface="Roboto" panose="020B0604020202020204" pitchFamily="2" charset="0"/>
              </a:rPr>
              <a:t>SLIP, TRIP AND FALL ACCIDENTS: LIST OF SURPRISING STATISTICS: https://callsam.com/blog/slip-trip-and-fall-accidents-list-of-surprising-statistics/, data from CDC,OSHA, etc. </a:t>
            </a:r>
            <a:endParaRPr lang="LID4096" sz="2000" dirty="0"/>
          </a:p>
          <a:p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69541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8" name="Rectangle 820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Budget Friendly Cozy Bedroom Ideas">
            <a:extLst>
              <a:ext uri="{FF2B5EF4-FFF2-40B4-BE49-F238E27FC236}">
                <a16:creationId xmlns:a16="http://schemas.microsoft.com/office/drawing/2014/main" id="{DE8E8F2A-C6F7-C8DF-9276-02E17B0F3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00" r="-1" b="2092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6FE750-583E-BC8B-B2D2-495E123F5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82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9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Problems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t" anchorCtr="0">
            <a:normAutofit/>
          </a:bodyPr>
          <a:lstStyle/>
          <a:p>
            <a:r>
              <a:rPr lang="en-US" sz="2000" dirty="0"/>
              <a:t>Find these problems from these memes</a:t>
            </a:r>
          </a:p>
          <a:p>
            <a:r>
              <a:rPr lang="en-US" sz="2000" dirty="0"/>
              <a:t>These problems are in our daily life </a:t>
            </a:r>
          </a:p>
          <a:p>
            <a:r>
              <a:rPr lang="en-US" sz="2000" dirty="0"/>
              <a:t>Try to solve them with AI and IoT</a:t>
            </a:r>
            <a:endParaRPr lang="LID4096" sz="2000" dirty="0"/>
          </a:p>
        </p:txBody>
      </p:sp>
      <p:pic>
        <p:nvPicPr>
          <p:cNvPr id="1030" name="Picture 6" descr="exactly how I feel every time I go to bed | Funny quotes, Funny relatable  memes, Stupid funny memes">
            <a:extLst>
              <a:ext uri="{FF2B5EF4-FFF2-40B4-BE49-F238E27FC236}">
                <a16:creationId xmlns:a16="http://schemas.microsoft.com/office/drawing/2014/main" id="{31B6117A-78C0-C6AD-8756-B5419E528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3" r="3822" b="3239"/>
          <a:stretch/>
        </p:blipFill>
        <p:spPr bwMode="auto">
          <a:xfrm>
            <a:off x="5418759" y="2559047"/>
            <a:ext cx="2741805" cy="352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墙上挂着一幅画&#10;&#10;低可信度描述已自动生成">
            <a:extLst>
              <a:ext uri="{FF2B5EF4-FFF2-40B4-BE49-F238E27FC236}">
                <a16:creationId xmlns:a16="http://schemas.microsoft.com/office/drawing/2014/main" id="{7E999BDD-F625-149C-25BF-A8A7F74442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2" r="7342" b="4"/>
          <a:stretch/>
        </p:blipFill>
        <p:spPr bwMode="auto">
          <a:xfrm>
            <a:off x="8412616" y="2559047"/>
            <a:ext cx="2743620" cy="36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3600" dirty="0"/>
              <a:t>Furthermore</a:t>
            </a:r>
            <a:endParaRPr lang="LID4096" sz="3600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Meme: &quot;REST &amp; RELAXATION&quot; - All Templates - Meme-arsenal.com">
            <a:extLst>
              <a:ext uri="{FF2B5EF4-FFF2-40B4-BE49-F238E27FC236}">
                <a16:creationId xmlns:a16="http://schemas.microsoft.com/office/drawing/2014/main" id="{05E2C7ED-570D-B813-34E5-0268408D6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7" r="3197" b="3692"/>
          <a:stretch/>
        </p:blipFill>
        <p:spPr bwMode="auto">
          <a:xfrm>
            <a:off x="1348220" y="384463"/>
            <a:ext cx="2315748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450 People Die Falling Out of Beds in the United States Each Year Very  Interesting! googlsznMQm | Fall Meme on ME.ME">
            <a:extLst>
              <a:ext uri="{FF2B5EF4-FFF2-40B4-BE49-F238E27FC236}">
                <a16:creationId xmlns:a16="http://schemas.microsoft.com/office/drawing/2014/main" id="{BD56C2C5-4080-7AEF-E67B-52BAE468A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54"/>
          <a:stretch/>
        </p:blipFill>
        <p:spPr bwMode="auto">
          <a:xfrm>
            <a:off x="4596386" y="384462"/>
            <a:ext cx="3076972" cy="281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Steven Universe looking at phone Meme Generator - Imgflip">
            <a:extLst>
              <a:ext uri="{FF2B5EF4-FFF2-40B4-BE49-F238E27FC236}">
                <a16:creationId xmlns:a16="http://schemas.microsoft.com/office/drawing/2014/main" id="{4BF17C7C-BCE1-7404-D5B8-C11B8D3C0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95756" y="567963"/>
            <a:ext cx="3336953" cy="2444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B18F5C-C838-C8E6-F836-4C26D7AC2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 anchorCtr="0">
            <a:normAutofit/>
          </a:bodyPr>
          <a:lstStyle/>
          <a:p>
            <a:r>
              <a:rPr lang="en-US" sz="2000" dirty="0"/>
              <a:t>Try to create a safe and relaxing place</a:t>
            </a:r>
          </a:p>
          <a:p>
            <a:r>
              <a:rPr lang="en-US" sz="2000" dirty="0"/>
              <a:t>Achieve total relaxation</a:t>
            </a:r>
          </a:p>
          <a:p>
            <a:r>
              <a:rPr lang="en-US" sz="2000" dirty="0"/>
              <a:t>Achieve worry-free place</a:t>
            </a:r>
            <a:endParaRPr lang="LID4096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D47EBC-2524-F186-9435-FAF6AA20CA9F}"/>
              </a:ext>
            </a:extLst>
          </p:cNvPr>
          <p:cNvSpPr txBox="1"/>
          <p:nvPr/>
        </p:nvSpPr>
        <p:spPr>
          <a:xfrm>
            <a:off x="186869" y="6370673"/>
            <a:ext cx="1181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10-year average, Underlying Cause of Death 2014,CDC,http://wonder.cdc.gov/ ; </a:t>
            </a:r>
          </a:p>
          <a:p>
            <a:r>
              <a:rPr lang="en-US" sz="900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SLIP, TRIP AND FALL ACCIDENTS: LIST OF SURPRISING STATISTICS: https://callsam.com/blog/slip-trip-and-fall-accidents-list-of-surprising-statistics/, data from CDC,OSHA, etc. </a:t>
            </a:r>
            <a:endParaRPr lang="LID4096" sz="11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716C9-E59C-1F3D-FDC7-6558D328E104}"/>
              </a:ext>
            </a:extLst>
          </p:cNvPr>
          <p:cNvSpPr txBox="1"/>
          <p:nvPr/>
        </p:nvSpPr>
        <p:spPr>
          <a:xfrm>
            <a:off x="4596386" y="3180968"/>
            <a:ext cx="30769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&amp; ~30% of home accidents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5" name="Rectangle 5139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D98445-5F81-3B79-CA72-008AF0BB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Solution</a:t>
            </a:r>
            <a:endParaRPr lang="LID4096" sz="5400" dirty="0"/>
          </a:p>
        </p:txBody>
      </p:sp>
      <p:sp>
        <p:nvSpPr>
          <p:cNvPr id="5147" name="Rectangle 514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4" name="Rectangle 51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Music notes GIFs - Find &amp; Share on GIPHY">
            <a:extLst>
              <a:ext uri="{FF2B5EF4-FFF2-40B4-BE49-F238E27FC236}">
                <a16:creationId xmlns:a16="http://schemas.microsoft.com/office/drawing/2014/main" id="{A1680DDE-9809-CF2D-00AA-21D80534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8778" y="532876"/>
            <a:ext cx="2507107" cy="25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ir Conditioner Animation GIFs | Tenor">
            <a:extLst>
              <a:ext uri="{FF2B5EF4-FFF2-40B4-BE49-F238E27FC236}">
                <a16:creationId xmlns:a16="http://schemas.microsoft.com/office/drawing/2014/main" id="{CB62C218-D7E6-A74A-F432-E553065C3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6516" y="709137"/>
            <a:ext cx="2507982" cy="215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Ambulance | Animated icon | Animated icons, Motion design animation,  Animation">
            <a:extLst>
              <a:ext uri="{FF2B5EF4-FFF2-40B4-BE49-F238E27FC236}">
                <a16:creationId xmlns:a16="http://schemas.microsoft.com/office/drawing/2014/main" id="{F0F14B54-DCBD-3F04-E6A2-85BF4D931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9368" y="845936"/>
            <a:ext cx="2507982" cy="18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y are hotel light switches harder to solve than a Rubik's Cube? |  Financial Times">
            <a:extLst>
              <a:ext uri="{FF2B5EF4-FFF2-40B4-BE49-F238E27FC236}">
                <a16:creationId xmlns:a16="http://schemas.microsoft.com/office/drawing/2014/main" id="{57A07562-10FA-44D1-DEFE-64F90F01A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5" t="285" r="42197" b="18621"/>
          <a:stretch/>
        </p:blipFill>
        <p:spPr bwMode="auto">
          <a:xfrm>
            <a:off x="8982219" y="652643"/>
            <a:ext cx="2515016" cy="226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6" name="Rectangle 514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F6B17-AE7A-AA82-431B-CDB383F61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858" y="3664154"/>
            <a:ext cx="6869769" cy="3228646"/>
          </a:xfrm>
        </p:spPr>
        <p:txBody>
          <a:bodyPr anchor="ctr">
            <a:noAutofit/>
          </a:bodyPr>
          <a:lstStyle/>
          <a:p>
            <a:r>
              <a:rPr lang="en-US" sz="2400" dirty="0"/>
              <a:t>Auto </a:t>
            </a:r>
            <a:r>
              <a:rPr lang="en-US" sz="2400" b="1" dirty="0"/>
              <a:t>lights off </a:t>
            </a:r>
            <a:r>
              <a:rPr lang="en-US" sz="2400" dirty="0"/>
              <a:t>when you are </a:t>
            </a:r>
            <a:r>
              <a:rPr lang="en-US" sz="2400" b="1" dirty="0"/>
              <a:t>ready to sleep</a:t>
            </a:r>
          </a:p>
          <a:p>
            <a:r>
              <a:rPr lang="en-US" sz="2400" dirty="0"/>
              <a:t>Auto </a:t>
            </a:r>
            <a:r>
              <a:rPr lang="en-US" sz="2400" b="1" dirty="0"/>
              <a:t>lights on </a:t>
            </a:r>
            <a:r>
              <a:rPr lang="en-US" sz="2400" dirty="0"/>
              <a:t>when you are </a:t>
            </a:r>
            <a:r>
              <a:rPr lang="en-US" sz="2400" b="1" dirty="0"/>
              <a:t>using phone</a:t>
            </a:r>
          </a:p>
          <a:p>
            <a:r>
              <a:rPr lang="en-US" sz="2400" dirty="0"/>
              <a:t>Auto change</a:t>
            </a:r>
            <a:r>
              <a:rPr lang="en-US" sz="2400" b="1" dirty="0"/>
              <a:t> temperature of aircon </a:t>
            </a:r>
            <a:r>
              <a:rPr lang="en-US" sz="2400" dirty="0"/>
              <a:t>when you are </a:t>
            </a:r>
            <a:r>
              <a:rPr lang="en-US" sz="2400" b="1" dirty="0"/>
              <a:t>hot or cold</a:t>
            </a:r>
          </a:p>
          <a:p>
            <a:r>
              <a:rPr lang="en-US" sz="2400" dirty="0"/>
              <a:t>Auto call for</a:t>
            </a:r>
            <a:r>
              <a:rPr lang="en-US" sz="2400" b="1" dirty="0"/>
              <a:t> ambulance </a:t>
            </a:r>
            <a:r>
              <a:rPr lang="en-US" sz="2400" dirty="0"/>
              <a:t>when you get </a:t>
            </a:r>
            <a:r>
              <a:rPr lang="en-US" sz="2400" b="1" dirty="0"/>
              <a:t>hurt and faint</a:t>
            </a:r>
          </a:p>
          <a:p>
            <a:r>
              <a:rPr lang="en-US" sz="2400" dirty="0"/>
              <a:t>Auto </a:t>
            </a:r>
            <a:r>
              <a:rPr lang="en-US" sz="2400" b="1" dirty="0"/>
              <a:t>play music </a:t>
            </a:r>
            <a:r>
              <a:rPr lang="en-US" sz="2400" dirty="0"/>
              <a:t>when you are </a:t>
            </a:r>
            <a:r>
              <a:rPr lang="en-US" sz="2400" b="1" dirty="0"/>
              <a:t>on bed</a:t>
            </a:r>
          </a:p>
        </p:txBody>
      </p:sp>
    </p:spTree>
    <p:extLst>
      <p:ext uri="{BB962C8B-B14F-4D97-AF65-F5344CB8AC3E}">
        <p14:creationId xmlns:p14="http://schemas.microsoft.com/office/powerpoint/2010/main" val="74611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D4C74C1C-EF2E-40CF-A712-656E694E6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3A6CBC1-CC5E-406A-EDAC-FF16478BF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783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US" altLang="zh-CN" sz="4800"/>
              <a:t>Solution</a:t>
            </a:r>
            <a:endParaRPr lang="LID4096" sz="48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06441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5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ar rotating animated gif image | Gears, Animation, Animated gif">
            <a:extLst>
              <a:ext uri="{FF2B5EF4-FFF2-40B4-BE49-F238E27FC236}">
                <a16:creationId xmlns:a16="http://schemas.microsoft.com/office/drawing/2014/main" id="{9C3391FA-5586-B552-D92E-CF875984F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5110" y="1895008"/>
            <a:ext cx="4235516" cy="281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18BCCEB-1B93-CEEF-1B0B-9ADF6BBC3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045956"/>
              </p:ext>
            </p:extLst>
          </p:nvPr>
        </p:nvGraphicFramePr>
        <p:xfrm>
          <a:off x="5766262" y="2620641"/>
          <a:ext cx="5837750" cy="30237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41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40B345-3529-8A99-8D68-21AB1362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dirty="0"/>
              <a:t>Actual technology Used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T S60 價格,規格與評價- SOGI手機王">
            <a:extLst>
              <a:ext uri="{FF2B5EF4-FFF2-40B4-BE49-F238E27FC236}">
                <a16:creationId xmlns:a16="http://schemas.microsoft.com/office/drawing/2014/main" id="{2008F632-6476-2146-2ED9-5EE84EC6E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3" r="11114" b="2"/>
          <a:stretch/>
        </p:blipFill>
        <p:spPr bwMode="auto">
          <a:xfrm>
            <a:off x="5922492" y="666728"/>
            <a:ext cx="5536001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4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Simple Workflow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031B3B7-CD8A-409A-DDB1-E3119BF07BFB}"/>
              </a:ext>
            </a:extLst>
          </p:cNvPr>
          <p:cNvCxnSpPr>
            <a:cxnSpLocks/>
          </p:cNvCxnSpPr>
          <p:nvPr/>
        </p:nvCxnSpPr>
        <p:spPr>
          <a:xfrm flipH="1">
            <a:off x="6400800" y="4553811"/>
            <a:ext cx="282635" cy="5302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C1A145C-DC62-3FA6-B255-3FC53606D14D}"/>
              </a:ext>
            </a:extLst>
          </p:cNvPr>
          <p:cNvCxnSpPr>
            <a:cxnSpLocks/>
          </p:cNvCxnSpPr>
          <p:nvPr/>
        </p:nvCxnSpPr>
        <p:spPr>
          <a:xfrm flipH="1">
            <a:off x="6329569" y="4553811"/>
            <a:ext cx="594702" cy="121198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75A3469-D535-4CBF-8FA7-CF38FDA5C896}"/>
              </a:ext>
            </a:extLst>
          </p:cNvPr>
          <p:cNvCxnSpPr>
            <a:cxnSpLocks/>
          </p:cNvCxnSpPr>
          <p:nvPr/>
        </p:nvCxnSpPr>
        <p:spPr>
          <a:xfrm flipH="1">
            <a:off x="6350000" y="4593425"/>
            <a:ext cx="2366433" cy="120503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06A0D8C1-FC4B-7FE2-23D7-4F172AA456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0604419"/>
              </p:ext>
            </p:extLst>
          </p:nvPr>
        </p:nvGraphicFramePr>
        <p:xfrm>
          <a:off x="93133" y="2328333"/>
          <a:ext cx="11290229" cy="398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0BAB985-81D0-A8D3-83C0-82968AE519C9}"/>
              </a:ext>
            </a:extLst>
          </p:cNvPr>
          <p:cNvCxnSpPr>
            <a:cxnSpLocks/>
          </p:cNvCxnSpPr>
          <p:nvPr/>
        </p:nvCxnSpPr>
        <p:spPr>
          <a:xfrm>
            <a:off x="8173084" y="2915111"/>
            <a:ext cx="0" cy="275552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箭头: 右 15">
            <a:extLst>
              <a:ext uri="{FF2B5EF4-FFF2-40B4-BE49-F238E27FC236}">
                <a16:creationId xmlns:a16="http://schemas.microsoft.com/office/drawing/2014/main" id="{A55793BA-B227-775E-F3D4-181C8E2FADF8}"/>
              </a:ext>
            </a:extLst>
          </p:cNvPr>
          <p:cNvSpPr/>
          <p:nvPr/>
        </p:nvSpPr>
        <p:spPr>
          <a:xfrm>
            <a:off x="6703046" y="5003544"/>
            <a:ext cx="1554689" cy="947474"/>
          </a:xfrm>
          <a:prstGeom prst="rightArrow">
            <a:avLst/>
          </a:prstGeom>
          <a:noFill/>
          <a:ln w="5715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208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FE7F9B3-BC8D-A101-A575-0C598AD85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Simple Workflow</a:t>
            </a:r>
            <a:endParaRPr lang="LID4096" sz="4800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内容占位符 3">
            <a:extLst>
              <a:ext uri="{FF2B5EF4-FFF2-40B4-BE49-F238E27FC236}">
                <a16:creationId xmlns:a16="http://schemas.microsoft.com/office/drawing/2014/main" id="{A5F429E9-2FF3-34DB-C5D6-DBE2DF273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784119"/>
              </p:ext>
            </p:extLst>
          </p:nvPr>
        </p:nvGraphicFramePr>
        <p:xfrm>
          <a:off x="114299" y="2269927"/>
          <a:ext cx="11269063" cy="4201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8520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</TotalTime>
  <Words>743</Words>
  <Application>Microsoft Office PowerPoint</Application>
  <PresentationFormat>宽屏</PresentationFormat>
  <Paragraphs>173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主题​​</vt:lpstr>
      <vt:lpstr>AIoT Bedroom</vt:lpstr>
      <vt:lpstr>Problem &amp; Solution</vt:lpstr>
      <vt:lpstr>Problems</vt:lpstr>
      <vt:lpstr>Furthermore</vt:lpstr>
      <vt:lpstr>Solution</vt:lpstr>
      <vt:lpstr>Solution</vt:lpstr>
      <vt:lpstr>Actual technology Used</vt:lpstr>
      <vt:lpstr>Simple Workflow</vt:lpstr>
      <vt:lpstr>Simple Workflow</vt:lpstr>
      <vt:lpstr>Hardware  -------------------- Thermal camera</vt:lpstr>
      <vt:lpstr>Detection(AI) --- YOLO v5</vt:lpstr>
      <vt:lpstr>Detection(Algorithms)</vt:lpstr>
      <vt:lpstr>Detection(Algorithms) --- Bed lying detection</vt:lpstr>
      <vt:lpstr>Detection(Algorithms) --- Sleep mood</vt:lpstr>
      <vt:lpstr>Detection(Algorithms) --- Body temperature</vt:lpstr>
      <vt:lpstr>Detection(Algorithms) --- Bed temperature</vt:lpstr>
      <vt:lpstr>Detection to IoT automation</vt:lpstr>
      <vt:lpstr>Workflow</vt:lpstr>
      <vt:lpstr>Future</vt:lpstr>
      <vt:lpstr>PowerPoint 演示文稿</vt:lpstr>
      <vt:lpstr>What are the potential revenue streams?</vt:lpstr>
      <vt:lpstr>Conclusion</vt:lpstr>
      <vt:lpstr>Key Features</vt:lpstr>
      <vt:lpstr>Highlights --- Code Language</vt:lpstr>
      <vt:lpstr>Highlights --- Cat S60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</dc:title>
  <dc:creator>AU KA LONG</dc:creator>
  <cp:lastModifiedBy>AU KA LONG</cp:lastModifiedBy>
  <cp:revision>13</cp:revision>
  <dcterms:created xsi:type="dcterms:W3CDTF">2023-02-09T13:55:31Z</dcterms:created>
  <dcterms:modified xsi:type="dcterms:W3CDTF">2023-02-15T10:53:50Z</dcterms:modified>
</cp:coreProperties>
</file>