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1"/>
  </p:sldMasterIdLst>
  <p:sldIdLst>
    <p:sldId id="256" r:id="rId2"/>
    <p:sldId id="257" r:id="rId3"/>
    <p:sldId id="258" r:id="rId4"/>
    <p:sldId id="262" r:id="rId5"/>
    <p:sldId id="263" r:id="rId6"/>
    <p:sldId id="269" r:id="rId7"/>
    <p:sldId id="270" r:id="rId8"/>
    <p:sldId id="264" r:id="rId9"/>
    <p:sldId id="265" r:id="rId10"/>
    <p:sldId id="266" r:id="rId11"/>
    <p:sldId id="271" r:id="rId12"/>
    <p:sldId id="272" r:id="rId13"/>
    <p:sldId id="273" r:id="rId14"/>
    <p:sldId id="275" r:id="rId15"/>
    <p:sldId id="274" r:id="rId16"/>
    <p:sldId id="268" r:id="rId17"/>
    <p:sldId id="261" r:id="rId18"/>
    <p:sldId id="267" r:id="rId19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4" autoAdjust="0"/>
    <p:restoredTop sz="94660"/>
  </p:normalViewPr>
  <p:slideViewPr>
    <p:cSldViewPr snapToGrid="0">
      <p:cViewPr varScale="1">
        <p:scale>
          <a:sx n="33" d="100"/>
          <a:sy n="33" d="100"/>
        </p:scale>
        <p:origin x="68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5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04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352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5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183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56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51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957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6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F61AA-5A98-4049-A93E-477E5505141A}" type="datetimeFigureOut">
              <a:rPr lang="en-US" smtClean="0"/>
              <a:t>2/4/2023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2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47A131F-D5DE-41A5-B4CF-4F345319B40B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AF4666D-BD98-40A5-A75F-478B982010B2}"/>
              </a:ext>
            </a:extLst>
          </p:cNvPr>
          <p:cNvSpPr/>
          <p:nvPr/>
        </p:nvSpPr>
        <p:spPr>
          <a:xfrm rot="10800000">
            <a:off x="692844" y="-3086"/>
            <a:ext cx="1326111" cy="59760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68680585-71F9-4721-A998-4974171D2EB4}"/>
              </a:ext>
            </a:extLst>
          </p:cNvPr>
          <p:cNvSpPr/>
          <p:nvPr/>
        </p:nvSpPr>
        <p:spPr>
          <a:xfrm>
            <a:off x="10439256" y="6172200"/>
            <a:ext cx="1482102" cy="679363"/>
          </a:xfrm>
          <a:custGeom>
            <a:avLst/>
            <a:gdLst>
              <a:gd name="connsiteX0" fmla="*/ 741051 w 1482102"/>
              <a:gd name="connsiteY0" fmla="*/ 0 h 679363"/>
              <a:gd name="connsiteX1" fmla="*/ 1473822 w 1482102"/>
              <a:gd name="connsiteY1" fmla="*/ 597226 h 679363"/>
              <a:gd name="connsiteX2" fmla="*/ 1482102 w 1482102"/>
              <a:gd name="connsiteY2" fmla="*/ 679363 h 679363"/>
              <a:gd name="connsiteX3" fmla="*/ 0 w 1482102"/>
              <a:gd name="connsiteY3" fmla="*/ 679363 h 679363"/>
              <a:gd name="connsiteX4" fmla="*/ 8280 w 1482102"/>
              <a:gd name="connsiteY4" fmla="*/ 597226 h 679363"/>
              <a:gd name="connsiteX5" fmla="*/ 741051 w 1482102"/>
              <a:gd name="connsiteY5" fmla="*/ 0 h 679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82102" h="679363">
                <a:moveTo>
                  <a:pt x="741051" y="0"/>
                </a:moveTo>
                <a:cubicBezTo>
                  <a:pt x="1102506" y="0"/>
                  <a:pt x="1404077" y="256390"/>
                  <a:pt x="1473822" y="597226"/>
                </a:cubicBezTo>
                <a:lnTo>
                  <a:pt x="1482102" y="679363"/>
                </a:lnTo>
                <a:lnTo>
                  <a:pt x="0" y="679363"/>
                </a:lnTo>
                <a:lnTo>
                  <a:pt x="8280" y="597226"/>
                </a:lnTo>
                <a:cubicBezTo>
                  <a:pt x="78025" y="256390"/>
                  <a:pt x="379596" y="0"/>
                  <a:pt x="7410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12BC95C2-2EEC-4F59-ABA8-660B0D059CCF}"/>
              </a:ext>
            </a:extLst>
          </p:cNvPr>
          <p:cNvSpPr/>
          <p:nvPr/>
        </p:nvSpPr>
        <p:spPr>
          <a:xfrm>
            <a:off x="7977352" y="5197178"/>
            <a:ext cx="4211600" cy="1660822"/>
          </a:xfrm>
          <a:custGeom>
            <a:avLst/>
            <a:gdLst>
              <a:gd name="connsiteX0" fmla="*/ 4211600 w 4211600"/>
              <a:gd name="connsiteY0" fmla="*/ 0 h 1660822"/>
              <a:gd name="connsiteX1" fmla="*/ 4211600 w 4211600"/>
              <a:gd name="connsiteY1" fmla="*/ 58430 h 1660822"/>
              <a:gd name="connsiteX2" fmla="*/ 4136524 w 4211600"/>
              <a:gd name="connsiteY2" fmla="*/ 208808 h 1660822"/>
              <a:gd name="connsiteX3" fmla="*/ 3973354 w 4211600"/>
              <a:gd name="connsiteY3" fmla="*/ 437313 h 1660822"/>
              <a:gd name="connsiteX4" fmla="*/ 3884746 w 4211600"/>
              <a:gd name="connsiteY4" fmla="*/ 553613 h 1660822"/>
              <a:gd name="connsiteX5" fmla="*/ 3849435 w 4211600"/>
              <a:gd name="connsiteY5" fmla="*/ 603143 h 1660822"/>
              <a:gd name="connsiteX6" fmla="*/ 3661849 w 4211600"/>
              <a:gd name="connsiteY6" fmla="*/ 819075 h 1660822"/>
              <a:gd name="connsiteX7" fmla="*/ 3402589 w 4211600"/>
              <a:gd name="connsiteY7" fmla="*/ 952996 h 1660822"/>
              <a:gd name="connsiteX8" fmla="*/ 3130202 w 4211600"/>
              <a:gd name="connsiteY8" fmla="*/ 1023386 h 1660822"/>
              <a:gd name="connsiteX9" fmla="*/ 2914657 w 4211600"/>
              <a:gd name="connsiteY9" fmla="*/ 1068058 h 1660822"/>
              <a:gd name="connsiteX10" fmla="*/ 2582149 w 4211600"/>
              <a:gd name="connsiteY10" fmla="*/ 1138924 h 1660822"/>
              <a:gd name="connsiteX11" fmla="*/ 2483958 w 4211600"/>
              <a:gd name="connsiteY11" fmla="*/ 1162356 h 1660822"/>
              <a:gd name="connsiteX12" fmla="*/ 2123750 w 4211600"/>
              <a:gd name="connsiteY12" fmla="*/ 1238651 h 1660822"/>
              <a:gd name="connsiteX13" fmla="*/ 1761444 w 4211600"/>
              <a:gd name="connsiteY13" fmla="*/ 1273417 h 1660822"/>
              <a:gd name="connsiteX14" fmla="*/ 1608382 w 4211600"/>
              <a:gd name="connsiteY14" fmla="*/ 1284466 h 1660822"/>
              <a:gd name="connsiteX15" fmla="*/ 999942 w 4211600"/>
              <a:gd name="connsiteY15" fmla="*/ 1354284 h 1660822"/>
              <a:gd name="connsiteX16" fmla="*/ 484705 w 4211600"/>
              <a:gd name="connsiteY16" fmla="*/ 1450487 h 1660822"/>
              <a:gd name="connsiteX17" fmla="*/ 113310 w 4211600"/>
              <a:gd name="connsiteY17" fmla="*/ 1613700 h 1660822"/>
              <a:gd name="connsiteX18" fmla="*/ 39668 w 4211600"/>
              <a:gd name="connsiteY18" fmla="*/ 1660822 h 1660822"/>
              <a:gd name="connsiteX19" fmla="*/ 0 w 4211600"/>
              <a:gd name="connsiteY19" fmla="*/ 1660822 h 1660822"/>
              <a:gd name="connsiteX20" fmla="*/ 96701 w 4211600"/>
              <a:gd name="connsiteY20" fmla="*/ 1598934 h 1660822"/>
              <a:gd name="connsiteX21" fmla="*/ 474335 w 4211600"/>
              <a:gd name="connsiteY21" fmla="*/ 1433056 h 1660822"/>
              <a:gd name="connsiteX22" fmla="*/ 994299 w 4211600"/>
              <a:gd name="connsiteY22" fmla="*/ 1335806 h 1660822"/>
              <a:gd name="connsiteX23" fmla="*/ 1605231 w 4211600"/>
              <a:gd name="connsiteY23" fmla="*/ 1265702 h 1660822"/>
              <a:gd name="connsiteX24" fmla="*/ 1758819 w 4211600"/>
              <a:gd name="connsiteY24" fmla="*/ 1254558 h 1660822"/>
              <a:gd name="connsiteX25" fmla="*/ 2118106 w 4211600"/>
              <a:gd name="connsiteY25" fmla="*/ 1220077 h 1660822"/>
              <a:gd name="connsiteX26" fmla="*/ 2475557 w 4211600"/>
              <a:gd name="connsiteY26" fmla="*/ 1144353 h 1660822"/>
              <a:gd name="connsiteX27" fmla="*/ 2573878 w 4211600"/>
              <a:gd name="connsiteY27" fmla="*/ 1120827 h 1660822"/>
              <a:gd name="connsiteX28" fmla="*/ 2907437 w 4211600"/>
              <a:gd name="connsiteY28" fmla="*/ 1049675 h 1660822"/>
              <a:gd name="connsiteX29" fmla="*/ 3122589 w 4211600"/>
              <a:gd name="connsiteY29" fmla="*/ 1005098 h 1660822"/>
              <a:gd name="connsiteX30" fmla="*/ 3391169 w 4211600"/>
              <a:gd name="connsiteY30" fmla="*/ 935756 h 1660822"/>
              <a:gd name="connsiteX31" fmla="*/ 3642290 w 4211600"/>
              <a:gd name="connsiteY31" fmla="*/ 806216 h 1660822"/>
              <a:gd name="connsiteX32" fmla="*/ 3825937 w 4211600"/>
              <a:gd name="connsiteY32" fmla="*/ 594475 h 1660822"/>
              <a:gd name="connsiteX33" fmla="*/ 3861381 w 4211600"/>
              <a:gd name="connsiteY33" fmla="*/ 544755 h 1660822"/>
              <a:gd name="connsiteX34" fmla="*/ 3950381 w 4211600"/>
              <a:gd name="connsiteY34" fmla="*/ 427978 h 1660822"/>
              <a:gd name="connsiteX35" fmla="*/ 4112370 w 4211600"/>
              <a:gd name="connsiteY35" fmla="*/ 201378 h 1660822"/>
              <a:gd name="connsiteX36" fmla="*/ 4195989 w 4211600"/>
              <a:gd name="connsiteY36" fmla="*/ 33834 h 16608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4211600" h="1660822">
                <a:moveTo>
                  <a:pt x="4211600" y="0"/>
                </a:moveTo>
                <a:lnTo>
                  <a:pt x="4211600" y="58430"/>
                </a:lnTo>
                <a:lnTo>
                  <a:pt x="4136524" y="208808"/>
                </a:lnTo>
                <a:cubicBezTo>
                  <a:pt x="4089791" y="287770"/>
                  <a:pt x="4030588" y="363780"/>
                  <a:pt x="3973354" y="437313"/>
                </a:cubicBezTo>
                <a:cubicBezTo>
                  <a:pt x="3943819" y="475222"/>
                  <a:pt x="3913231" y="514465"/>
                  <a:pt x="3884746" y="553613"/>
                </a:cubicBezTo>
                <a:cubicBezTo>
                  <a:pt x="3872801" y="569996"/>
                  <a:pt x="3861119" y="586569"/>
                  <a:pt x="3849435" y="603143"/>
                </a:cubicBezTo>
                <a:cubicBezTo>
                  <a:pt x="3796665" y="678009"/>
                  <a:pt x="3742187" y="755352"/>
                  <a:pt x="3661849" y="819075"/>
                </a:cubicBezTo>
                <a:cubicBezTo>
                  <a:pt x="3596214" y="871176"/>
                  <a:pt x="3509050" y="916230"/>
                  <a:pt x="3402589" y="952996"/>
                </a:cubicBezTo>
                <a:cubicBezTo>
                  <a:pt x="3312406" y="984048"/>
                  <a:pt x="3215660" y="1005003"/>
                  <a:pt x="3130202" y="1023386"/>
                </a:cubicBezTo>
                <a:cubicBezTo>
                  <a:pt x="3058529" y="1038816"/>
                  <a:pt x="2985412" y="1053675"/>
                  <a:pt x="2914657" y="1068058"/>
                </a:cubicBezTo>
                <a:cubicBezTo>
                  <a:pt x="2805176" y="1090251"/>
                  <a:pt x="2692021" y="1113207"/>
                  <a:pt x="2582149" y="1138924"/>
                </a:cubicBezTo>
                <a:cubicBezTo>
                  <a:pt x="2549330" y="1146639"/>
                  <a:pt x="2516644" y="1154450"/>
                  <a:pt x="2483958" y="1162356"/>
                </a:cubicBezTo>
                <a:cubicBezTo>
                  <a:pt x="2367257" y="1190550"/>
                  <a:pt x="2246621" y="1219601"/>
                  <a:pt x="2123750" y="1238651"/>
                </a:cubicBezTo>
                <a:cubicBezTo>
                  <a:pt x="2004294" y="1257129"/>
                  <a:pt x="1880769" y="1265416"/>
                  <a:pt x="1761444" y="1273417"/>
                </a:cubicBezTo>
                <a:cubicBezTo>
                  <a:pt x="1711167" y="1276751"/>
                  <a:pt x="1659184" y="1280275"/>
                  <a:pt x="1608382" y="1284466"/>
                </a:cubicBezTo>
                <a:cubicBezTo>
                  <a:pt x="1408589" y="1300944"/>
                  <a:pt x="1214570" y="1325805"/>
                  <a:pt x="999942" y="1354284"/>
                </a:cubicBezTo>
                <a:cubicBezTo>
                  <a:pt x="826403" y="1377240"/>
                  <a:pt x="647744" y="1400957"/>
                  <a:pt x="484705" y="1450487"/>
                </a:cubicBezTo>
                <a:cubicBezTo>
                  <a:pt x="355831" y="1489635"/>
                  <a:pt x="231387" y="1544374"/>
                  <a:pt x="113310" y="1613700"/>
                </a:cubicBezTo>
                <a:lnTo>
                  <a:pt x="39668" y="1660822"/>
                </a:lnTo>
                <a:lnTo>
                  <a:pt x="0" y="1660822"/>
                </a:lnTo>
                <a:lnTo>
                  <a:pt x="96701" y="1598934"/>
                </a:lnTo>
                <a:cubicBezTo>
                  <a:pt x="216635" y="1528533"/>
                  <a:pt x="343196" y="1472919"/>
                  <a:pt x="474335" y="1433056"/>
                </a:cubicBezTo>
                <a:cubicBezTo>
                  <a:pt x="639999" y="1382669"/>
                  <a:pt x="820102" y="1358856"/>
                  <a:pt x="994299" y="1335806"/>
                </a:cubicBezTo>
                <a:cubicBezTo>
                  <a:pt x="1210239" y="1307231"/>
                  <a:pt x="1404650" y="1282275"/>
                  <a:pt x="1605231" y="1265702"/>
                </a:cubicBezTo>
                <a:cubicBezTo>
                  <a:pt x="1656428" y="1261511"/>
                  <a:pt x="1708411" y="1257987"/>
                  <a:pt x="1758819" y="1254558"/>
                </a:cubicBezTo>
                <a:cubicBezTo>
                  <a:pt x="1877487" y="1246557"/>
                  <a:pt x="2000094" y="1238365"/>
                  <a:pt x="2118106" y="1220077"/>
                </a:cubicBezTo>
                <a:cubicBezTo>
                  <a:pt x="2239531" y="1201313"/>
                  <a:pt x="2359513" y="1172357"/>
                  <a:pt x="2475557" y="1144353"/>
                </a:cubicBezTo>
                <a:cubicBezTo>
                  <a:pt x="2508243" y="1136448"/>
                  <a:pt x="2541060" y="1128542"/>
                  <a:pt x="2573878" y="1120827"/>
                </a:cubicBezTo>
                <a:cubicBezTo>
                  <a:pt x="2684276" y="1094919"/>
                  <a:pt x="2797694" y="1071963"/>
                  <a:pt x="2907437" y="1049675"/>
                </a:cubicBezTo>
                <a:cubicBezTo>
                  <a:pt x="2978061" y="1035387"/>
                  <a:pt x="3051178" y="1020528"/>
                  <a:pt x="3122589" y="1005098"/>
                </a:cubicBezTo>
                <a:cubicBezTo>
                  <a:pt x="3206997" y="986810"/>
                  <a:pt x="3302823" y="966141"/>
                  <a:pt x="3391169" y="935756"/>
                </a:cubicBezTo>
                <a:cubicBezTo>
                  <a:pt x="3494479" y="900132"/>
                  <a:pt x="3578886" y="856508"/>
                  <a:pt x="3642290" y="806216"/>
                </a:cubicBezTo>
                <a:cubicBezTo>
                  <a:pt x="3720133" y="744303"/>
                  <a:pt x="3773953" y="668103"/>
                  <a:pt x="3825937" y="594475"/>
                </a:cubicBezTo>
                <a:cubicBezTo>
                  <a:pt x="3837621" y="577902"/>
                  <a:pt x="3849435" y="561233"/>
                  <a:pt x="3861381" y="544755"/>
                </a:cubicBezTo>
                <a:cubicBezTo>
                  <a:pt x="3889997" y="505416"/>
                  <a:pt x="3920715" y="465983"/>
                  <a:pt x="3950381" y="427978"/>
                </a:cubicBezTo>
                <a:cubicBezTo>
                  <a:pt x="4007353" y="354921"/>
                  <a:pt x="4066163" y="279388"/>
                  <a:pt x="4112370" y="201378"/>
                </a:cubicBezTo>
                <a:cubicBezTo>
                  <a:pt x="4144662" y="146800"/>
                  <a:pt x="4170785" y="89364"/>
                  <a:pt x="4195989" y="3383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aphic 141">
            <a:extLst>
              <a:ext uri="{FF2B5EF4-FFF2-40B4-BE49-F238E27FC236}">
                <a16:creationId xmlns:a16="http://schemas.microsoft.com/office/drawing/2014/main" id="{03E9870D-4BBA-43AF-8D44-BBADF020CFF6}"/>
              </a:ext>
            </a:extLst>
          </p:cNvPr>
          <p:cNvGrpSpPr/>
          <p:nvPr/>
        </p:nvGrpSpPr>
        <p:grpSpPr>
          <a:xfrm>
            <a:off x="10849" y="15178"/>
            <a:ext cx="2198951" cy="3331254"/>
            <a:chOff x="4473129" y="923925"/>
            <a:chExt cx="3308947" cy="5012817"/>
          </a:xfrm>
          <a:noFill/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4BC5055-C77D-43CD-BB1D-A77B6779CDAD}"/>
                </a:ext>
              </a:extLst>
            </p:cNvPr>
            <p:cNvSpPr/>
            <p:nvPr/>
          </p:nvSpPr>
          <p:spPr>
            <a:xfrm>
              <a:off x="4485988" y="924020"/>
              <a:ext cx="3296088" cy="5012722"/>
            </a:xfrm>
            <a:custGeom>
              <a:avLst/>
              <a:gdLst>
                <a:gd name="connsiteX0" fmla="*/ 0 w 3296088"/>
                <a:gd name="connsiteY0" fmla="*/ 5012722 h 5012722"/>
                <a:gd name="connsiteX1" fmla="*/ 244031 w 3296088"/>
                <a:gd name="connsiteY1" fmla="*/ 4820222 h 5012722"/>
                <a:gd name="connsiteX2" fmla="*/ 729234 w 3296088"/>
                <a:gd name="connsiteY2" fmla="*/ 4360641 h 5012722"/>
                <a:gd name="connsiteX3" fmla="*/ 881444 w 3296088"/>
                <a:gd name="connsiteY3" fmla="*/ 4173950 h 5012722"/>
                <a:gd name="connsiteX4" fmla="*/ 1151287 w 3296088"/>
                <a:gd name="connsiteY4" fmla="*/ 3972877 h 5012722"/>
                <a:gd name="connsiteX5" fmla="*/ 1498664 w 3296088"/>
                <a:gd name="connsiteY5" fmla="*/ 3786188 h 5012722"/>
                <a:gd name="connsiteX6" fmla="*/ 1716881 w 3296088"/>
                <a:gd name="connsiteY6" fmla="*/ 3674174 h 5012722"/>
                <a:gd name="connsiteX7" fmla="*/ 1913573 w 3296088"/>
                <a:gd name="connsiteY7" fmla="*/ 3477387 h 5012722"/>
                <a:gd name="connsiteX8" fmla="*/ 2167700 w 3296088"/>
                <a:gd name="connsiteY8" fmla="*/ 3042190 h 5012722"/>
                <a:gd name="connsiteX9" fmla="*/ 2273903 w 3296088"/>
                <a:gd name="connsiteY9" fmla="*/ 2775014 h 5012722"/>
                <a:gd name="connsiteX10" fmla="*/ 2463356 w 3296088"/>
                <a:gd name="connsiteY10" fmla="*/ 2335530 h 5012722"/>
                <a:gd name="connsiteX11" fmla="*/ 2741866 w 3296088"/>
                <a:gd name="connsiteY11" fmla="*/ 1982248 h 5012722"/>
                <a:gd name="connsiteX12" fmla="*/ 2985897 w 3296088"/>
                <a:gd name="connsiteY12" fmla="*/ 1634681 h 5012722"/>
                <a:gd name="connsiteX13" fmla="*/ 3212687 w 3296088"/>
                <a:gd name="connsiteY13" fmla="*/ 1226820 h 5012722"/>
                <a:gd name="connsiteX14" fmla="*/ 3281553 w 3296088"/>
                <a:gd name="connsiteY14" fmla="*/ 959644 h 5012722"/>
                <a:gd name="connsiteX15" fmla="*/ 3295936 w 3296088"/>
                <a:gd name="connsiteY15" fmla="*/ 701135 h 5012722"/>
                <a:gd name="connsiteX16" fmla="*/ 3267266 w 3296088"/>
                <a:gd name="connsiteY16" fmla="*/ 436817 h 5012722"/>
                <a:gd name="connsiteX17" fmla="*/ 3105341 w 3296088"/>
                <a:gd name="connsiteY17" fmla="*/ 0 h 5012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3296088" h="5012722">
                  <a:moveTo>
                    <a:pt x="0" y="5012722"/>
                  </a:moveTo>
                  <a:cubicBezTo>
                    <a:pt x="81820" y="4949095"/>
                    <a:pt x="163544" y="4885468"/>
                    <a:pt x="244031" y="4820222"/>
                  </a:cubicBezTo>
                  <a:cubicBezTo>
                    <a:pt x="417671" y="4679633"/>
                    <a:pt x="589883" y="4535139"/>
                    <a:pt x="729234" y="4360641"/>
                  </a:cubicBezTo>
                  <a:cubicBezTo>
                    <a:pt x="779431" y="4297776"/>
                    <a:pt x="825818" y="4231958"/>
                    <a:pt x="881444" y="4173950"/>
                  </a:cubicBezTo>
                  <a:cubicBezTo>
                    <a:pt x="959358" y="4092607"/>
                    <a:pt x="1054799" y="4031075"/>
                    <a:pt x="1151287" y="3972877"/>
                  </a:cubicBezTo>
                  <a:cubicBezTo>
                    <a:pt x="1263968" y="3904964"/>
                    <a:pt x="1379315" y="3841337"/>
                    <a:pt x="1498664" y="3786188"/>
                  </a:cubicBezTo>
                  <a:cubicBezTo>
                    <a:pt x="1573149" y="3751802"/>
                    <a:pt x="1649159" y="3720179"/>
                    <a:pt x="1716881" y="3674174"/>
                  </a:cubicBezTo>
                  <a:cubicBezTo>
                    <a:pt x="1794034" y="3621691"/>
                    <a:pt x="1856708" y="3551492"/>
                    <a:pt x="1913573" y="3477387"/>
                  </a:cubicBezTo>
                  <a:cubicBezTo>
                    <a:pt x="2016157" y="3343751"/>
                    <a:pt x="2099024" y="3196114"/>
                    <a:pt x="2167700" y="3042190"/>
                  </a:cubicBezTo>
                  <a:cubicBezTo>
                    <a:pt x="2206752" y="2954655"/>
                    <a:pt x="2241233" y="2865215"/>
                    <a:pt x="2273903" y="2775014"/>
                  </a:cubicBezTo>
                  <a:cubicBezTo>
                    <a:pt x="2328482" y="2624423"/>
                    <a:pt x="2379440" y="2471642"/>
                    <a:pt x="2463356" y="2335530"/>
                  </a:cubicBezTo>
                  <a:cubicBezTo>
                    <a:pt x="2542127" y="2207705"/>
                    <a:pt x="2647855" y="2099501"/>
                    <a:pt x="2741866" y="1982248"/>
                  </a:cubicBezTo>
                  <a:cubicBezTo>
                    <a:pt x="2830449" y="1871758"/>
                    <a:pt x="2908554" y="1753362"/>
                    <a:pt x="2985897" y="1634681"/>
                  </a:cubicBezTo>
                  <a:cubicBezTo>
                    <a:pt x="3071146" y="1503902"/>
                    <a:pt x="3156395" y="1372172"/>
                    <a:pt x="3212687" y="1226820"/>
                  </a:cubicBezTo>
                  <a:cubicBezTo>
                    <a:pt x="3246025" y="1140809"/>
                    <a:pt x="3268790" y="1051084"/>
                    <a:pt x="3281553" y="959644"/>
                  </a:cubicBezTo>
                  <a:cubicBezTo>
                    <a:pt x="3293555" y="874014"/>
                    <a:pt x="3296888" y="787527"/>
                    <a:pt x="3295936" y="701135"/>
                  </a:cubicBezTo>
                  <a:cubicBezTo>
                    <a:pt x="3294888" y="612172"/>
                    <a:pt x="3289268" y="523018"/>
                    <a:pt x="3267266" y="436817"/>
                  </a:cubicBezTo>
                  <a:cubicBezTo>
                    <a:pt x="3227832" y="282416"/>
                    <a:pt x="3105341" y="0"/>
                    <a:pt x="310534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B12D0B8-9385-489A-85AE-3D14AD0BA2FC}"/>
                </a:ext>
              </a:extLst>
            </p:cNvPr>
            <p:cNvSpPr/>
            <p:nvPr/>
          </p:nvSpPr>
          <p:spPr>
            <a:xfrm>
              <a:off x="4473129" y="923925"/>
              <a:ext cx="2977477" cy="4627149"/>
            </a:xfrm>
            <a:custGeom>
              <a:avLst/>
              <a:gdLst>
                <a:gd name="connsiteX0" fmla="*/ 0 w 2977477"/>
                <a:gd name="connsiteY0" fmla="*/ 4627150 h 4627149"/>
                <a:gd name="connsiteX1" fmla="*/ 275082 w 2977477"/>
                <a:gd name="connsiteY1" fmla="*/ 4341590 h 4627149"/>
                <a:gd name="connsiteX2" fmla="*/ 502825 w 2977477"/>
                <a:gd name="connsiteY2" fmla="*/ 4054126 h 4627149"/>
                <a:gd name="connsiteX3" fmla="*/ 666179 w 2977477"/>
                <a:gd name="connsiteY3" fmla="*/ 3890677 h 4627149"/>
                <a:gd name="connsiteX4" fmla="*/ 864203 w 2977477"/>
                <a:gd name="connsiteY4" fmla="*/ 3675983 h 4627149"/>
                <a:gd name="connsiteX5" fmla="*/ 982599 w 2977477"/>
                <a:gd name="connsiteY5" fmla="*/ 3557492 h 4627149"/>
                <a:gd name="connsiteX6" fmla="*/ 1188244 w 2977477"/>
                <a:gd name="connsiteY6" fmla="*/ 3329654 h 4627149"/>
                <a:gd name="connsiteX7" fmla="*/ 1344740 w 2977477"/>
                <a:gd name="connsiteY7" fmla="*/ 3146774 h 4627149"/>
                <a:gd name="connsiteX8" fmla="*/ 1470755 w 2977477"/>
                <a:gd name="connsiteY8" fmla="*/ 2984659 h 4627149"/>
                <a:gd name="connsiteX9" fmla="*/ 1657636 w 2977477"/>
                <a:gd name="connsiteY9" fmla="*/ 2670239 h 4627149"/>
                <a:gd name="connsiteX10" fmla="*/ 1762887 w 2977477"/>
                <a:gd name="connsiteY10" fmla="*/ 2473547 h 4627149"/>
                <a:gd name="connsiteX11" fmla="*/ 1866710 w 2977477"/>
                <a:gd name="connsiteY11" fmla="*/ 2290667 h 4627149"/>
                <a:gd name="connsiteX12" fmla="*/ 2106263 w 2977477"/>
                <a:gd name="connsiteY12" fmla="*/ 2030254 h 4627149"/>
                <a:gd name="connsiteX13" fmla="*/ 2277237 w 2977477"/>
                <a:gd name="connsiteY13" fmla="*/ 1859185 h 4627149"/>
                <a:gd name="connsiteX14" fmla="*/ 2499455 w 2977477"/>
                <a:gd name="connsiteY14" fmla="*/ 1656207 h 4627149"/>
                <a:gd name="connsiteX15" fmla="*/ 2707100 w 2977477"/>
                <a:gd name="connsiteY15" fmla="*/ 1390269 h 4627149"/>
                <a:gd name="connsiteX16" fmla="*/ 2812352 w 2977477"/>
                <a:gd name="connsiteY16" fmla="*/ 1230916 h 4627149"/>
                <a:gd name="connsiteX17" fmla="*/ 2898172 w 2977477"/>
                <a:gd name="connsiteY17" fmla="*/ 1036987 h 4627149"/>
                <a:gd name="connsiteX18" fmla="*/ 2963228 w 2977477"/>
                <a:gd name="connsiteY18" fmla="*/ 850011 h 4627149"/>
                <a:gd name="connsiteX19" fmla="*/ 2977325 w 2977477"/>
                <a:gd name="connsiteY19" fmla="*/ 745427 h 4627149"/>
                <a:gd name="connsiteX20" fmla="*/ 2929509 w 2977477"/>
                <a:gd name="connsiteY20" fmla="*/ 480155 h 4627149"/>
                <a:gd name="connsiteX21" fmla="*/ 2563082 w 2977477"/>
                <a:gd name="connsiteY21" fmla="*/ 0 h 46271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977477" h="4627149">
                  <a:moveTo>
                    <a:pt x="0" y="4627150"/>
                  </a:moveTo>
                  <a:cubicBezTo>
                    <a:pt x="79820" y="4552283"/>
                    <a:pt x="203835" y="4424648"/>
                    <a:pt x="275082" y="4341590"/>
                  </a:cubicBezTo>
                  <a:cubicBezTo>
                    <a:pt x="354711" y="4248722"/>
                    <a:pt x="421005" y="4145090"/>
                    <a:pt x="502825" y="4054126"/>
                  </a:cubicBezTo>
                  <a:cubicBezTo>
                    <a:pt x="554355" y="3996881"/>
                    <a:pt x="612362" y="3945827"/>
                    <a:pt x="666179" y="3890677"/>
                  </a:cubicBezTo>
                  <a:cubicBezTo>
                    <a:pt x="734187" y="3821049"/>
                    <a:pt x="796671" y="3746183"/>
                    <a:pt x="864203" y="3675983"/>
                  </a:cubicBezTo>
                  <a:cubicBezTo>
                    <a:pt x="902875" y="3635788"/>
                    <a:pt x="943642" y="3597593"/>
                    <a:pt x="982599" y="3557492"/>
                  </a:cubicBezTo>
                  <a:cubicBezTo>
                    <a:pt x="1053941" y="3484150"/>
                    <a:pt x="1121378" y="3407093"/>
                    <a:pt x="1188244" y="3329654"/>
                  </a:cubicBezTo>
                  <a:cubicBezTo>
                    <a:pt x="1240631" y="3268885"/>
                    <a:pt x="1293495" y="3208496"/>
                    <a:pt x="1344740" y="3146774"/>
                  </a:cubicBezTo>
                  <a:cubicBezTo>
                    <a:pt x="1388459" y="3094101"/>
                    <a:pt x="1431512" y="3040761"/>
                    <a:pt x="1470755" y="2984659"/>
                  </a:cubicBezTo>
                  <a:cubicBezTo>
                    <a:pt x="1540764" y="2884646"/>
                    <a:pt x="1598771" y="2777109"/>
                    <a:pt x="1657636" y="2670239"/>
                  </a:cubicBezTo>
                  <a:cubicBezTo>
                    <a:pt x="1693545" y="2605088"/>
                    <a:pt x="1728502" y="2539460"/>
                    <a:pt x="1762887" y="2473547"/>
                  </a:cubicBezTo>
                  <a:cubicBezTo>
                    <a:pt x="1795367" y="2411349"/>
                    <a:pt x="1826419" y="2348103"/>
                    <a:pt x="1866710" y="2290667"/>
                  </a:cubicBezTo>
                  <a:cubicBezTo>
                    <a:pt x="1934623" y="2193893"/>
                    <a:pt x="2022729" y="2114169"/>
                    <a:pt x="2106263" y="2030254"/>
                  </a:cubicBezTo>
                  <a:cubicBezTo>
                    <a:pt x="2163128" y="1973104"/>
                    <a:pt x="2218182" y="1914049"/>
                    <a:pt x="2277237" y="1859185"/>
                  </a:cubicBezTo>
                  <a:cubicBezTo>
                    <a:pt x="2350770" y="1790891"/>
                    <a:pt x="2430304" y="1728978"/>
                    <a:pt x="2499455" y="1656207"/>
                  </a:cubicBezTo>
                  <a:cubicBezTo>
                    <a:pt x="2576989" y="1574578"/>
                    <a:pt x="2641568" y="1481900"/>
                    <a:pt x="2707100" y="1390269"/>
                  </a:cubicBezTo>
                  <a:cubicBezTo>
                    <a:pt x="2744153" y="1338453"/>
                    <a:pt x="2781586" y="1286732"/>
                    <a:pt x="2812352" y="1230916"/>
                  </a:cubicBezTo>
                  <a:cubicBezTo>
                    <a:pt x="2846546" y="1168908"/>
                    <a:pt x="2872550" y="1102900"/>
                    <a:pt x="2898172" y="1036987"/>
                  </a:cubicBezTo>
                  <a:cubicBezTo>
                    <a:pt x="2922175" y="975455"/>
                    <a:pt x="2948273" y="914305"/>
                    <a:pt x="2963228" y="850011"/>
                  </a:cubicBezTo>
                  <a:cubicBezTo>
                    <a:pt x="2971229" y="815626"/>
                    <a:pt x="2976563" y="780764"/>
                    <a:pt x="2977325" y="745427"/>
                  </a:cubicBezTo>
                  <a:cubicBezTo>
                    <a:pt x="2979230" y="654844"/>
                    <a:pt x="2963323" y="564261"/>
                    <a:pt x="2929509" y="480155"/>
                  </a:cubicBezTo>
                  <a:cubicBezTo>
                    <a:pt x="2851309" y="285655"/>
                    <a:pt x="2563082" y="0"/>
                    <a:pt x="2563082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D158A14A-147E-4130-A5E2-38FD84B181AF}"/>
                </a:ext>
              </a:extLst>
            </p:cNvPr>
            <p:cNvSpPr/>
            <p:nvPr/>
          </p:nvSpPr>
          <p:spPr>
            <a:xfrm>
              <a:off x="4494561" y="923925"/>
              <a:ext cx="2356712" cy="4118991"/>
            </a:xfrm>
            <a:custGeom>
              <a:avLst/>
              <a:gdLst>
                <a:gd name="connsiteX0" fmla="*/ 1707071 w 2356712"/>
                <a:gd name="connsiteY0" fmla="*/ 0 h 4118991"/>
                <a:gd name="connsiteX1" fmla="*/ 1824514 w 2356712"/>
                <a:gd name="connsiteY1" fmla="*/ 244697 h 4118991"/>
                <a:gd name="connsiteX2" fmla="*/ 1908715 w 2356712"/>
                <a:gd name="connsiteY2" fmla="*/ 328994 h 4118991"/>
                <a:gd name="connsiteX3" fmla="*/ 2226469 w 2356712"/>
                <a:gd name="connsiteY3" fmla="*/ 603695 h 4118991"/>
                <a:gd name="connsiteX4" fmla="*/ 2355628 w 2356712"/>
                <a:gd name="connsiteY4" fmla="*/ 900494 h 4118991"/>
                <a:gd name="connsiteX5" fmla="*/ 2281428 w 2356712"/>
                <a:gd name="connsiteY5" fmla="*/ 1206913 h 4118991"/>
                <a:gd name="connsiteX6" fmla="*/ 2092452 w 2356712"/>
                <a:gd name="connsiteY6" fmla="*/ 1460659 h 4118991"/>
                <a:gd name="connsiteX7" fmla="*/ 1834039 w 2356712"/>
                <a:gd name="connsiteY7" fmla="*/ 1625822 h 4118991"/>
                <a:gd name="connsiteX8" fmla="*/ 1558862 w 2356712"/>
                <a:gd name="connsiteY8" fmla="*/ 1743075 h 4118991"/>
                <a:gd name="connsiteX9" fmla="*/ 1386554 w 2356712"/>
                <a:gd name="connsiteY9" fmla="*/ 1869948 h 4118991"/>
                <a:gd name="connsiteX10" fmla="*/ 1271683 w 2356712"/>
                <a:gd name="connsiteY10" fmla="*/ 2073402 h 4118991"/>
                <a:gd name="connsiteX11" fmla="*/ 1178338 w 2356712"/>
                <a:gd name="connsiteY11" fmla="*/ 2355914 h 4118991"/>
                <a:gd name="connsiteX12" fmla="*/ 1113758 w 2356712"/>
                <a:gd name="connsiteY12" fmla="*/ 2578513 h 4118991"/>
                <a:gd name="connsiteX13" fmla="*/ 1034796 w 2356712"/>
                <a:gd name="connsiteY13" fmla="*/ 2834640 h 4118991"/>
                <a:gd name="connsiteX14" fmla="*/ 905637 w 2356712"/>
                <a:gd name="connsiteY14" fmla="*/ 3081242 h 4118991"/>
                <a:gd name="connsiteX15" fmla="*/ 793147 w 2356712"/>
                <a:gd name="connsiteY15" fmla="*/ 3258407 h 4118991"/>
                <a:gd name="connsiteX16" fmla="*/ 546735 w 2356712"/>
                <a:gd name="connsiteY16" fmla="*/ 3571970 h 4118991"/>
                <a:gd name="connsiteX17" fmla="*/ 346996 w 2356712"/>
                <a:gd name="connsiteY17" fmla="*/ 3771900 h 4118991"/>
                <a:gd name="connsiteX18" fmla="*/ 174689 w 2356712"/>
                <a:gd name="connsiteY18" fmla="*/ 3944207 h 4118991"/>
                <a:gd name="connsiteX19" fmla="*/ 0 w 2356712"/>
                <a:gd name="connsiteY19" fmla="*/ 4118991 h 4118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356712" h="4118991">
                  <a:moveTo>
                    <a:pt x="1707071" y="0"/>
                  </a:moveTo>
                  <a:cubicBezTo>
                    <a:pt x="1715357" y="22098"/>
                    <a:pt x="1812608" y="224409"/>
                    <a:pt x="1824514" y="244697"/>
                  </a:cubicBezTo>
                  <a:cubicBezTo>
                    <a:pt x="1844802" y="279273"/>
                    <a:pt x="1876996" y="304324"/>
                    <a:pt x="1908715" y="328994"/>
                  </a:cubicBezTo>
                  <a:cubicBezTo>
                    <a:pt x="2019967" y="415195"/>
                    <a:pt x="2137886" y="494633"/>
                    <a:pt x="2226469" y="603695"/>
                  </a:cubicBezTo>
                  <a:cubicBezTo>
                    <a:pt x="2296287" y="689610"/>
                    <a:pt x="2347817" y="790480"/>
                    <a:pt x="2355628" y="900494"/>
                  </a:cubicBezTo>
                  <a:cubicBezTo>
                    <a:pt x="2363248" y="1007078"/>
                    <a:pt x="2329910" y="1111187"/>
                    <a:pt x="2281428" y="1206913"/>
                  </a:cubicBezTo>
                  <a:cubicBezTo>
                    <a:pt x="2233422" y="1301877"/>
                    <a:pt x="2170938" y="1388936"/>
                    <a:pt x="2092452" y="1460659"/>
                  </a:cubicBezTo>
                  <a:cubicBezTo>
                    <a:pt x="2016538" y="1530001"/>
                    <a:pt x="1927765" y="1583436"/>
                    <a:pt x="1834039" y="1625822"/>
                  </a:cubicBezTo>
                  <a:cubicBezTo>
                    <a:pt x="1743075" y="1666970"/>
                    <a:pt x="1647730" y="1697736"/>
                    <a:pt x="1558862" y="1743075"/>
                  </a:cubicBezTo>
                  <a:cubicBezTo>
                    <a:pt x="1494758" y="1775841"/>
                    <a:pt x="1434275" y="1816132"/>
                    <a:pt x="1386554" y="1869948"/>
                  </a:cubicBezTo>
                  <a:cubicBezTo>
                    <a:pt x="1334548" y="1928622"/>
                    <a:pt x="1300544" y="2000345"/>
                    <a:pt x="1271683" y="2073402"/>
                  </a:cubicBezTo>
                  <a:cubicBezTo>
                    <a:pt x="1235202" y="2165699"/>
                    <a:pt x="1206722" y="2260759"/>
                    <a:pt x="1178338" y="2355914"/>
                  </a:cubicBezTo>
                  <a:cubicBezTo>
                    <a:pt x="1156240" y="2429923"/>
                    <a:pt x="1134237" y="2504028"/>
                    <a:pt x="1113758" y="2578513"/>
                  </a:cubicBezTo>
                  <a:cubicBezTo>
                    <a:pt x="1090041" y="2664714"/>
                    <a:pt x="1068134" y="2751678"/>
                    <a:pt x="1034796" y="2834640"/>
                  </a:cubicBezTo>
                  <a:cubicBezTo>
                    <a:pt x="1000125" y="2920841"/>
                    <a:pt x="953643" y="3001613"/>
                    <a:pt x="905637" y="3081242"/>
                  </a:cubicBezTo>
                  <a:cubicBezTo>
                    <a:pt x="869442" y="3141155"/>
                    <a:pt x="832295" y="3200400"/>
                    <a:pt x="793147" y="3258407"/>
                  </a:cubicBezTo>
                  <a:cubicBezTo>
                    <a:pt x="718661" y="3368802"/>
                    <a:pt x="637223" y="3474434"/>
                    <a:pt x="546735" y="3571970"/>
                  </a:cubicBezTo>
                  <a:cubicBezTo>
                    <a:pt x="482632" y="3641027"/>
                    <a:pt x="414147" y="3705797"/>
                    <a:pt x="346996" y="3771900"/>
                  </a:cubicBezTo>
                  <a:cubicBezTo>
                    <a:pt x="288989" y="3828764"/>
                    <a:pt x="232029" y="3886676"/>
                    <a:pt x="174689" y="3944207"/>
                  </a:cubicBezTo>
                  <a:cubicBezTo>
                    <a:pt x="116586" y="4002596"/>
                    <a:pt x="58293" y="4060698"/>
                    <a:pt x="0" y="411899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5B8B1EB-5E2B-472C-AE60-2EC5961F16F9}"/>
                </a:ext>
              </a:extLst>
            </p:cNvPr>
            <p:cNvSpPr/>
            <p:nvPr/>
          </p:nvSpPr>
          <p:spPr>
            <a:xfrm>
              <a:off x="4473129" y="923925"/>
              <a:ext cx="2059193" cy="3980116"/>
            </a:xfrm>
            <a:custGeom>
              <a:avLst/>
              <a:gdLst>
                <a:gd name="connsiteX0" fmla="*/ 0 w 2059193"/>
                <a:gd name="connsiteY0" fmla="*/ 3980116 h 3980116"/>
                <a:gd name="connsiteX1" fmla="*/ 471583 w 2059193"/>
                <a:gd name="connsiteY1" fmla="*/ 3515678 h 3980116"/>
                <a:gd name="connsiteX2" fmla="*/ 758666 w 2059193"/>
                <a:gd name="connsiteY2" fmla="*/ 3163824 h 3980116"/>
                <a:gd name="connsiteX3" fmla="*/ 940499 w 2059193"/>
                <a:gd name="connsiteY3" fmla="*/ 2780824 h 3980116"/>
                <a:gd name="connsiteX4" fmla="*/ 1055370 w 2059193"/>
                <a:gd name="connsiteY4" fmla="*/ 2242185 h 3980116"/>
                <a:gd name="connsiteX5" fmla="*/ 1136714 w 2059193"/>
                <a:gd name="connsiteY5" fmla="*/ 1878330 h 3980116"/>
                <a:gd name="connsiteX6" fmla="*/ 1246727 w 2059193"/>
                <a:gd name="connsiteY6" fmla="*/ 1562386 h 3980116"/>
                <a:gd name="connsiteX7" fmla="*/ 1378363 w 2059193"/>
                <a:gd name="connsiteY7" fmla="*/ 1430750 h 3980116"/>
                <a:gd name="connsiteX8" fmla="*/ 1691831 w 2059193"/>
                <a:gd name="connsiteY8" fmla="*/ 1394841 h 3980116"/>
                <a:gd name="connsiteX9" fmla="*/ 1914335 w 2059193"/>
                <a:gd name="connsiteY9" fmla="*/ 1323023 h 3980116"/>
                <a:gd name="connsiteX10" fmla="*/ 2055495 w 2059193"/>
                <a:gd name="connsiteY10" fmla="*/ 1098042 h 3980116"/>
                <a:gd name="connsiteX11" fmla="*/ 2033969 w 2059193"/>
                <a:gd name="connsiteY11" fmla="*/ 930497 h 3980116"/>
                <a:gd name="connsiteX12" fmla="*/ 1885664 w 2059193"/>
                <a:gd name="connsiteY12" fmla="*/ 760571 h 3980116"/>
                <a:gd name="connsiteX13" fmla="*/ 1636871 w 2059193"/>
                <a:gd name="connsiteY13" fmla="*/ 612172 h 3980116"/>
                <a:gd name="connsiteX14" fmla="*/ 1335405 w 2059193"/>
                <a:gd name="connsiteY14" fmla="*/ 459010 h 3980116"/>
                <a:gd name="connsiteX15" fmla="*/ 1234916 w 2059193"/>
                <a:gd name="connsiteY15" fmla="*/ 269939 h 3980116"/>
                <a:gd name="connsiteX16" fmla="*/ 1386935 w 2059193"/>
                <a:gd name="connsiteY16" fmla="*/ 0 h 3980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059193" h="3980116">
                  <a:moveTo>
                    <a:pt x="0" y="3980116"/>
                  </a:moveTo>
                  <a:cubicBezTo>
                    <a:pt x="91345" y="3889534"/>
                    <a:pt x="382715" y="3608737"/>
                    <a:pt x="471583" y="3515678"/>
                  </a:cubicBezTo>
                  <a:cubicBezTo>
                    <a:pt x="576358" y="3405949"/>
                    <a:pt x="675989" y="3290983"/>
                    <a:pt x="758666" y="3163824"/>
                  </a:cubicBezTo>
                  <a:cubicBezTo>
                    <a:pt x="836105" y="3044857"/>
                    <a:pt x="897445" y="2916079"/>
                    <a:pt x="940499" y="2780824"/>
                  </a:cubicBezTo>
                  <a:cubicBezTo>
                    <a:pt x="996315" y="2605754"/>
                    <a:pt x="1020985" y="2422874"/>
                    <a:pt x="1055370" y="2242185"/>
                  </a:cubicBezTo>
                  <a:cubicBezTo>
                    <a:pt x="1078611" y="2120075"/>
                    <a:pt x="1107472" y="1999107"/>
                    <a:pt x="1136714" y="1878330"/>
                  </a:cubicBezTo>
                  <a:cubicBezTo>
                    <a:pt x="1163098" y="1769174"/>
                    <a:pt x="1189482" y="1658588"/>
                    <a:pt x="1246727" y="1562386"/>
                  </a:cubicBezTo>
                  <a:cubicBezTo>
                    <a:pt x="1279208" y="1507808"/>
                    <a:pt x="1321689" y="1459039"/>
                    <a:pt x="1378363" y="1430750"/>
                  </a:cubicBezTo>
                  <a:cubicBezTo>
                    <a:pt x="1473327" y="1383221"/>
                    <a:pt x="1584865" y="1402652"/>
                    <a:pt x="1691831" y="1394841"/>
                  </a:cubicBezTo>
                  <a:cubicBezTo>
                    <a:pt x="1771079" y="1389031"/>
                    <a:pt x="1849279" y="1368266"/>
                    <a:pt x="1914335" y="1323023"/>
                  </a:cubicBezTo>
                  <a:cubicBezTo>
                    <a:pt x="1989963" y="1270445"/>
                    <a:pt x="2041493" y="1189101"/>
                    <a:pt x="2055495" y="1098042"/>
                  </a:cubicBezTo>
                  <a:cubicBezTo>
                    <a:pt x="2064258" y="1041178"/>
                    <a:pt x="2057591" y="982980"/>
                    <a:pt x="2033969" y="930497"/>
                  </a:cubicBezTo>
                  <a:cubicBezTo>
                    <a:pt x="2002727" y="861060"/>
                    <a:pt x="1945958" y="807625"/>
                    <a:pt x="1885664" y="760571"/>
                  </a:cubicBezTo>
                  <a:cubicBezTo>
                    <a:pt x="1809179" y="700945"/>
                    <a:pt x="1725549" y="651415"/>
                    <a:pt x="1636871" y="612172"/>
                  </a:cubicBezTo>
                  <a:cubicBezTo>
                    <a:pt x="1532763" y="566071"/>
                    <a:pt x="1421606" y="532543"/>
                    <a:pt x="1335405" y="459010"/>
                  </a:cubicBezTo>
                  <a:cubicBezTo>
                    <a:pt x="1277969" y="409956"/>
                    <a:pt x="1232059" y="344615"/>
                    <a:pt x="1234916" y="269939"/>
                  </a:cubicBezTo>
                  <a:cubicBezTo>
                    <a:pt x="1237012" y="211741"/>
                    <a:pt x="1386935" y="0"/>
                    <a:pt x="1386935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F5BD77-58D7-4B61-A666-1B4139A63A28}"/>
                </a:ext>
              </a:extLst>
            </p:cNvPr>
            <p:cNvSpPr/>
            <p:nvPr/>
          </p:nvSpPr>
          <p:spPr>
            <a:xfrm>
              <a:off x="4485131" y="1719357"/>
              <a:ext cx="743796" cy="2867501"/>
            </a:xfrm>
            <a:custGeom>
              <a:avLst/>
              <a:gdLst>
                <a:gd name="connsiteX0" fmla="*/ 11144 w 743796"/>
                <a:gd name="connsiteY0" fmla="*/ 0 h 2867501"/>
                <a:gd name="connsiteX1" fmla="*/ 353663 w 743796"/>
                <a:gd name="connsiteY1" fmla="*/ 55245 h 2867501"/>
                <a:gd name="connsiteX2" fmla="*/ 571405 w 743796"/>
                <a:gd name="connsiteY2" fmla="*/ 179737 h 2867501"/>
                <a:gd name="connsiteX3" fmla="*/ 688658 w 743796"/>
                <a:gd name="connsiteY3" fmla="*/ 368808 h 2867501"/>
                <a:gd name="connsiteX4" fmla="*/ 731711 w 743796"/>
                <a:gd name="connsiteY4" fmla="*/ 612934 h 2867501"/>
                <a:gd name="connsiteX5" fmla="*/ 725233 w 743796"/>
                <a:gd name="connsiteY5" fmla="*/ 995648 h 2867501"/>
                <a:gd name="connsiteX6" fmla="*/ 742855 w 743796"/>
                <a:gd name="connsiteY6" fmla="*/ 1499330 h 2867501"/>
                <a:gd name="connsiteX7" fmla="*/ 707898 w 743796"/>
                <a:gd name="connsiteY7" fmla="*/ 1793081 h 2867501"/>
                <a:gd name="connsiteX8" fmla="*/ 633222 w 743796"/>
                <a:gd name="connsiteY8" fmla="*/ 2073592 h 2867501"/>
                <a:gd name="connsiteX9" fmla="*/ 404527 w 743796"/>
                <a:gd name="connsiteY9" fmla="*/ 2472404 h 2867501"/>
                <a:gd name="connsiteX10" fmla="*/ 0 w 743796"/>
                <a:gd name="connsiteY10" fmla="*/ 2867501 h 28675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796" h="2867501">
                  <a:moveTo>
                    <a:pt x="11144" y="0"/>
                  </a:moveTo>
                  <a:cubicBezTo>
                    <a:pt x="101060" y="2953"/>
                    <a:pt x="268796" y="25146"/>
                    <a:pt x="353663" y="55245"/>
                  </a:cubicBezTo>
                  <a:cubicBezTo>
                    <a:pt x="433483" y="83534"/>
                    <a:pt x="510635" y="120967"/>
                    <a:pt x="571405" y="179737"/>
                  </a:cubicBezTo>
                  <a:cubicBezTo>
                    <a:pt x="625412" y="231934"/>
                    <a:pt x="663607" y="297942"/>
                    <a:pt x="688658" y="368808"/>
                  </a:cubicBezTo>
                  <a:cubicBezTo>
                    <a:pt x="716375" y="447103"/>
                    <a:pt x="727996" y="529876"/>
                    <a:pt x="731711" y="612934"/>
                  </a:cubicBezTo>
                  <a:cubicBezTo>
                    <a:pt x="737426" y="740474"/>
                    <a:pt x="724948" y="867918"/>
                    <a:pt x="725233" y="995648"/>
                  </a:cubicBezTo>
                  <a:cubicBezTo>
                    <a:pt x="725710" y="1163765"/>
                    <a:pt x="748665" y="1331309"/>
                    <a:pt x="742855" y="1499330"/>
                  </a:cubicBezTo>
                  <a:cubicBezTo>
                    <a:pt x="739426" y="1598009"/>
                    <a:pt x="725996" y="1696022"/>
                    <a:pt x="707898" y="1793081"/>
                  </a:cubicBezTo>
                  <a:cubicBezTo>
                    <a:pt x="690086" y="1888426"/>
                    <a:pt x="666845" y="1982724"/>
                    <a:pt x="633222" y="2073592"/>
                  </a:cubicBezTo>
                  <a:cubicBezTo>
                    <a:pt x="579692" y="2218182"/>
                    <a:pt x="499682" y="2351056"/>
                    <a:pt x="404527" y="2472404"/>
                  </a:cubicBezTo>
                  <a:cubicBezTo>
                    <a:pt x="266033" y="2648902"/>
                    <a:pt x="179642" y="2732818"/>
                    <a:pt x="0" y="2867501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5CBEC6B-EDB6-40B8-8771-E5AF41B8D698}"/>
                </a:ext>
              </a:extLst>
            </p:cNvPr>
            <p:cNvSpPr/>
            <p:nvPr/>
          </p:nvSpPr>
          <p:spPr>
            <a:xfrm>
              <a:off x="4473129" y="1912731"/>
              <a:ext cx="597294" cy="2543540"/>
            </a:xfrm>
            <a:custGeom>
              <a:avLst/>
              <a:gdLst>
                <a:gd name="connsiteX0" fmla="*/ 16478 w 597294"/>
                <a:gd name="connsiteY0" fmla="*/ 2079 h 2543540"/>
                <a:gd name="connsiteX1" fmla="*/ 299847 w 597294"/>
                <a:gd name="connsiteY1" fmla="*/ 53991 h 2543540"/>
                <a:gd name="connsiteX2" fmla="*/ 503206 w 597294"/>
                <a:gd name="connsiteY2" fmla="*/ 291354 h 2543540"/>
                <a:gd name="connsiteX3" fmla="*/ 525113 w 597294"/>
                <a:gd name="connsiteY3" fmla="*/ 724265 h 2543540"/>
                <a:gd name="connsiteX4" fmla="*/ 578930 w 597294"/>
                <a:gd name="connsiteY4" fmla="*/ 1117267 h 2543540"/>
                <a:gd name="connsiteX5" fmla="*/ 592931 w 597294"/>
                <a:gd name="connsiteY5" fmla="*/ 1476359 h 2543540"/>
                <a:gd name="connsiteX6" fmla="*/ 503206 w 597294"/>
                <a:gd name="connsiteY6" fmla="*/ 1859359 h 2543540"/>
                <a:gd name="connsiteX7" fmla="*/ 291846 w 597294"/>
                <a:gd name="connsiteY7" fmla="*/ 2250361 h 2543540"/>
                <a:gd name="connsiteX8" fmla="*/ 0 w 597294"/>
                <a:gd name="connsiteY8" fmla="*/ 2543540 h 2543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97294" h="2543540">
                  <a:moveTo>
                    <a:pt x="16478" y="2079"/>
                  </a:moveTo>
                  <a:cubicBezTo>
                    <a:pt x="101441" y="-6684"/>
                    <a:pt x="224885" y="12557"/>
                    <a:pt x="299847" y="53991"/>
                  </a:cubicBezTo>
                  <a:cubicBezTo>
                    <a:pt x="394240" y="106092"/>
                    <a:pt x="468440" y="189341"/>
                    <a:pt x="503206" y="291354"/>
                  </a:cubicBezTo>
                  <a:cubicBezTo>
                    <a:pt x="550069" y="429085"/>
                    <a:pt x="520827" y="577770"/>
                    <a:pt x="525113" y="724265"/>
                  </a:cubicBezTo>
                  <a:cubicBezTo>
                    <a:pt x="529019" y="856472"/>
                    <a:pt x="561118" y="986012"/>
                    <a:pt x="578930" y="1117267"/>
                  </a:cubicBezTo>
                  <a:cubicBezTo>
                    <a:pt x="595122" y="1236234"/>
                    <a:pt x="602742" y="1356630"/>
                    <a:pt x="592931" y="1476359"/>
                  </a:cubicBezTo>
                  <a:cubicBezTo>
                    <a:pt x="582073" y="1607709"/>
                    <a:pt x="549783" y="1736011"/>
                    <a:pt x="503206" y="1859359"/>
                  </a:cubicBezTo>
                  <a:cubicBezTo>
                    <a:pt x="450628" y="1998710"/>
                    <a:pt x="383857" y="2133298"/>
                    <a:pt x="291846" y="2250361"/>
                  </a:cubicBezTo>
                  <a:cubicBezTo>
                    <a:pt x="231553" y="2327132"/>
                    <a:pt x="73819" y="2479532"/>
                    <a:pt x="0" y="254354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BD0EE8-AA47-4044-9251-9F5A4B820120}"/>
                </a:ext>
              </a:extLst>
            </p:cNvPr>
            <p:cNvSpPr/>
            <p:nvPr/>
          </p:nvSpPr>
          <p:spPr>
            <a:xfrm>
              <a:off x="4491417" y="2227197"/>
              <a:ext cx="389425" cy="2011236"/>
            </a:xfrm>
            <a:custGeom>
              <a:avLst/>
              <a:gdLst>
                <a:gd name="connsiteX0" fmla="*/ 0 w 389425"/>
                <a:gd name="connsiteY0" fmla="*/ 33 h 2011236"/>
                <a:gd name="connsiteX1" fmla="*/ 171260 w 389425"/>
                <a:gd name="connsiteY1" fmla="*/ 60326 h 2011236"/>
                <a:gd name="connsiteX2" fmla="*/ 211455 w 389425"/>
                <a:gd name="connsiteY2" fmla="*/ 221204 h 2011236"/>
                <a:gd name="connsiteX3" fmla="*/ 243078 w 389425"/>
                <a:gd name="connsiteY3" fmla="*/ 448089 h 2011236"/>
                <a:gd name="connsiteX4" fmla="*/ 346424 w 389425"/>
                <a:gd name="connsiteY4" fmla="*/ 789941 h 2011236"/>
                <a:gd name="connsiteX5" fmla="*/ 372237 w 389425"/>
                <a:gd name="connsiteY5" fmla="*/ 942151 h 2011236"/>
                <a:gd name="connsiteX6" fmla="*/ 386620 w 389425"/>
                <a:gd name="connsiteY6" fmla="*/ 1272478 h 2011236"/>
                <a:gd name="connsiteX7" fmla="*/ 280416 w 389425"/>
                <a:gd name="connsiteY7" fmla="*/ 1660241 h 2011236"/>
                <a:gd name="connsiteX8" fmla="*/ 151257 w 389425"/>
                <a:gd name="connsiteY8" fmla="*/ 1844073 h 2011236"/>
                <a:gd name="connsiteX9" fmla="*/ 1905 w 389425"/>
                <a:gd name="connsiteY9" fmla="*/ 2011237 h 2011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89425" h="2011236">
                  <a:moveTo>
                    <a:pt x="0" y="33"/>
                  </a:moveTo>
                  <a:cubicBezTo>
                    <a:pt x="57912" y="-824"/>
                    <a:pt x="136112" y="14892"/>
                    <a:pt x="171260" y="60326"/>
                  </a:cubicBezTo>
                  <a:cubicBezTo>
                    <a:pt x="205645" y="104903"/>
                    <a:pt x="207740" y="164244"/>
                    <a:pt x="211455" y="221204"/>
                  </a:cubicBezTo>
                  <a:cubicBezTo>
                    <a:pt x="216408" y="297594"/>
                    <a:pt x="225838" y="373604"/>
                    <a:pt x="243078" y="448089"/>
                  </a:cubicBezTo>
                  <a:cubicBezTo>
                    <a:pt x="269939" y="564199"/>
                    <a:pt x="319183" y="673927"/>
                    <a:pt x="346424" y="789941"/>
                  </a:cubicBezTo>
                  <a:cubicBezTo>
                    <a:pt x="358235" y="840043"/>
                    <a:pt x="365951" y="891097"/>
                    <a:pt x="372237" y="942151"/>
                  </a:cubicBezTo>
                  <a:cubicBezTo>
                    <a:pt x="385858" y="1051784"/>
                    <a:pt x="394049" y="1162274"/>
                    <a:pt x="386620" y="1272478"/>
                  </a:cubicBezTo>
                  <a:cubicBezTo>
                    <a:pt x="377476" y="1407828"/>
                    <a:pt x="344996" y="1541178"/>
                    <a:pt x="280416" y="1660241"/>
                  </a:cubicBezTo>
                  <a:cubicBezTo>
                    <a:pt x="244602" y="1726249"/>
                    <a:pt x="199358" y="1786352"/>
                    <a:pt x="151257" y="1844073"/>
                  </a:cubicBezTo>
                  <a:cubicBezTo>
                    <a:pt x="79534" y="1930084"/>
                    <a:pt x="89345" y="1941419"/>
                    <a:pt x="1905" y="2011237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" name="Graphic 157">
            <a:extLst>
              <a:ext uri="{FF2B5EF4-FFF2-40B4-BE49-F238E27FC236}">
                <a16:creationId xmlns:a16="http://schemas.microsoft.com/office/drawing/2014/main" id="{C3279E8D-2BAA-4CB1-834B-09FADD54DE56}"/>
              </a:ext>
            </a:extLst>
          </p:cNvPr>
          <p:cNvGrpSpPr/>
          <p:nvPr/>
        </p:nvGrpSpPr>
        <p:grpSpPr>
          <a:xfrm>
            <a:off x="8610600" y="3276600"/>
            <a:ext cx="3529260" cy="3581399"/>
            <a:chOff x="4114800" y="1423987"/>
            <a:chExt cx="3961542" cy="4007547"/>
          </a:xfrm>
          <a:noFill/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456F18E-4F61-486D-9CD6-65B30372C534}"/>
                </a:ext>
              </a:extLst>
            </p:cNvPr>
            <p:cNvSpPr/>
            <p:nvPr/>
          </p:nvSpPr>
          <p:spPr>
            <a:xfrm>
              <a:off x="4114800" y="1423987"/>
              <a:ext cx="3946874" cy="3989641"/>
            </a:xfrm>
            <a:custGeom>
              <a:avLst/>
              <a:gdLst>
                <a:gd name="connsiteX0" fmla="*/ 0 w 3946874"/>
                <a:gd name="connsiteY0" fmla="*/ 3989641 h 3989641"/>
                <a:gd name="connsiteX1" fmla="*/ 79439 w 3946874"/>
                <a:gd name="connsiteY1" fmla="*/ 3891153 h 3989641"/>
                <a:gd name="connsiteX2" fmla="*/ 297371 w 3946874"/>
                <a:gd name="connsiteY2" fmla="*/ 3626930 h 3989641"/>
                <a:gd name="connsiteX3" fmla="*/ 454343 w 3946874"/>
                <a:gd name="connsiteY3" fmla="*/ 3440335 h 3989641"/>
                <a:gd name="connsiteX4" fmla="*/ 622363 w 3946874"/>
                <a:gd name="connsiteY4" fmla="*/ 3290697 h 3989641"/>
                <a:gd name="connsiteX5" fmla="*/ 927068 w 3946874"/>
                <a:gd name="connsiteY5" fmla="*/ 3087434 h 3989641"/>
                <a:gd name="connsiteX6" fmla="*/ 1176338 w 3946874"/>
                <a:gd name="connsiteY6" fmla="*/ 2915603 h 3989641"/>
                <a:gd name="connsiteX7" fmla="*/ 1394270 w 3946874"/>
                <a:gd name="connsiteY7" fmla="*/ 2780729 h 3989641"/>
                <a:gd name="connsiteX8" fmla="*/ 1601057 w 3946874"/>
                <a:gd name="connsiteY8" fmla="*/ 2723483 h 3989641"/>
                <a:gd name="connsiteX9" fmla="*/ 1756220 w 3946874"/>
                <a:gd name="connsiteY9" fmla="*/ 2743772 h 3989641"/>
                <a:gd name="connsiteX10" fmla="*/ 1889189 w 3946874"/>
                <a:gd name="connsiteY10" fmla="*/ 2765965 h 3989641"/>
                <a:gd name="connsiteX11" fmla="*/ 2007394 w 3946874"/>
                <a:gd name="connsiteY11" fmla="*/ 2765965 h 3989641"/>
                <a:gd name="connsiteX12" fmla="*/ 2184654 w 3946874"/>
                <a:gd name="connsiteY12" fmla="*/ 2671763 h 3989641"/>
                <a:gd name="connsiteX13" fmla="*/ 2372773 w 3946874"/>
                <a:gd name="connsiteY13" fmla="*/ 2538984 h 3989641"/>
                <a:gd name="connsiteX14" fmla="*/ 2439543 w 3946874"/>
                <a:gd name="connsiteY14" fmla="*/ 2510504 h 3989641"/>
                <a:gd name="connsiteX15" fmla="*/ 2650617 w 3946874"/>
                <a:gd name="connsiteY15" fmla="*/ 2434781 h 3989641"/>
                <a:gd name="connsiteX16" fmla="*/ 2785110 w 3946874"/>
                <a:gd name="connsiteY16" fmla="*/ 2383060 h 3989641"/>
                <a:gd name="connsiteX17" fmla="*/ 2897315 w 3946874"/>
                <a:gd name="connsiteY17" fmla="*/ 2318861 h 3989641"/>
                <a:gd name="connsiteX18" fmla="*/ 2997994 w 3946874"/>
                <a:gd name="connsiteY18" fmla="*/ 2226183 h 3989641"/>
                <a:gd name="connsiteX19" fmla="*/ 3061240 w 3946874"/>
                <a:gd name="connsiteY19" fmla="*/ 2141506 h 3989641"/>
                <a:gd name="connsiteX20" fmla="*/ 3152108 w 3946874"/>
                <a:gd name="connsiteY20" fmla="*/ 2005203 h 3989641"/>
                <a:gd name="connsiteX21" fmla="*/ 3274124 w 3946874"/>
                <a:gd name="connsiteY21" fmla="*/ 1871567 h 3989641"/>
                <a:gd name="connsiteX22" fmla="*/ 3388138 w 3946874"/>
                <a:gd name="connsiteY22" fmla="*/ 1770888 h 3989641"/>
                <a:gd name="connsiteX23" fmla="*/ 3466529 w 3946874"/>
                <a:gd name="connsiteY23" fmla="*/ 1679162 h 3989641"/>
                <a:gd name="connsiteX24" fmla="*/ 3538633 w 3946874"/>
                <a:gd name="connsiteY24" fmla="*/ 1551718 h 3989641"/>
                <a:gd name="connsiteX25" fmla="*/ 3588544 w 3946874"/>
                <a:gd name="connsiteY25" fmla="*/ 1376172 h 3989641"/>
                <a:gd name="connsiteX26" fmla="*/ 3597402 w 3946874"/>
                <a:gd name="connsiteY26" fmla="*/ 1293305 h 3989641"/>
                <a:gd name="connsiteX27" fmla="*/ 3721227 w 3946874"/>
                <a:gd name="connsiteY27" fmla="*/ 880491 h 3989641"/>
                <a:gd name="connsiteX28" fmla="*/ 3761137 w 3946874"/>
                <a:gd name="connsiteY28" fmla="*/ 463677 h 3989641"/>
                <a:gd name="connsiteX29" fmla="*/ 3946874 w 3946874"/>
                <a:gd name="connsiteY29" fmla="*/ 0 h 3989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3946874" h="3989641">
                  <a:moveTo>
                    <a:pt x="0" y="3989641"/>
                  </a:moveTo>
                  <a:cubicBezTo>
                    <a:pt x="19050" y="3957257"/>
                    <a:pt x="50959" y="3916013"/>
                    <a:pt x="79439" y="3891153"/>
                  </a:cubicBezTo>
                  <a:cubicBezTo>
                    <a:pt x="165544" y="3815906"/>
                    <a:pt x="227933" y="3717989"/>
                    <a:pt x="297371" y="3626930"/>
                  </a:cubicBezTo>
                  <a:cubicBezTo>
                    <a:pt x="346615" y="3562255"/>
                    <a:pt x="398050" y="3499009"/>
                    <a:pt x="454343" y="3440335"/>
                  </a:cubicBezTo>
                  <a:cubicBezTo>
                    <a:pt x="506349" y="3386042"/>
                    <a:pt x="562642" y="3336227"/>
                    <a:pt x="622363" y="3290697"/>
                  </a:cubicBezTo>
                  <a:cubicBezTo>
                    <a:pt x="719519" y="3216688"/>
                    <a:pt x="824960" y="3154585"/>
                    <a:pt x="927068" y="3087434"/>
                  </a:cubicBezTo>
                  <a:cubicBezTo>
                    <a:pt x="1011365" y="3031998"/>
                    <a:pt x="1093565" y="2973324"/>
                    <a:pt x="1176338" y="2915603"/>
                  </a:cubicBezTo>
                  <a:cubicBezTo>
                    <a:pt x="1246537" y="2866644"/>
                    <a:pt x="1317308" y="2818066"/>
                    <a:pt x="1394270" y="2780729"/>
                  </a:cubicBezTo>
                  <a:cubicBezTo>
                    <a:pt x="1459421" y="2749106"/>
                    <a:pt x="1528763" y="2724436"/>
                    <a:pt x="1601057" y="2723483"/>
                  </a:cubicBezTo>
                  <a:cubicBezTo>
                    <a:pt x="1653350" y="2722721"/>
                    <a:pt x="1704785" y="2733485"/>
                    <a:pt x="1756220" y="2743772"/>
                  </a:cubicBezTo>
                  <a:cubicBezTo>
                    <a:pt x="1800320" y="2752630"/>
                    <a:pt x="1844612" y="2760250"/>
                    <a:pt x="1889189" y="2765965"/>
                  </a:cubicBezTo>
                  <a:cubicBezTo>
                    <a:pt x="1928622" y="2771013"/>
                    <a:pt x="1968437" y="2773299"/>
                    <a:pt x="2007394" y="2765965"/>
                  </a:cubicBezTo>
                  <a:cubicBezTo>
                    <a:pt x="2073878" y="2753487"/>
                    <a:pt x="2130647" y="2712911"/>
                    <a:pt x="2184654" y="2671763"/>
                  </a:cubicBezTo>
                  <a:cubicBezTo>
                    <a:pt x="2245900" y="2625090"/>
                    <a:pt x="2304002" y="2573465"/>
                    <a:pt x="2372773" y="2538984"/>
                  </a:cubicBezTo>
                  <a:cubicBezTo>
                    <a:pt x="2394395" y="2528126"/>
                    <a:pt x="2416874" y="2518982"/>
                    <a:pt x="2439543" y="2510504"/>
                  </a:cubicBezTo>
                  <a:cubicBezTo>
                    <a:pt x="2509552" y="2484215"/>
                    <a:pt x="2580037" y="2459450"/>
                    <a:pt x="2650617" y="2434781"/>
                  </a:cubicBezTo>
                  <a:cubicBezTo>
                    <a:pt x="2695956" y="2418874"/>
                    <a:pt x="2741295" y="2402872"/>
                    <a:pt x="2785110" y="2383060"/>
                  </a:cubicBezTo>
                  <a:cubicBezTo>
                    <a:pt x="2824448" y="2365248"/>
                    <a:pt x="2862358" y="2344198"/>
                    <a:pt x="2897315" y="2318861"/>
                  </a:cubicBezTo>
                  <a:cubicBezTo>
                    <a:pt x="2934367" y="2292096"/>
                    <a:pt x="2968085" y="2260854"/>
                    <a:pt x="2997994" y="2226183"/>
                  </a:cubicBezTo>
                  <a:cubicBezTo>
                    <a:pt x="3020949" y="2199513"/>
                    <a:pt x="3041714" y="2170938"/>
                    <a:pt x="3061240" y="2141506"/>
                  </a:cubicBezTo>
                  <a:cubicBezTo>
                    <a:pt x="3091529" y="2095976"/>
                    <a:pt x="3119533" y="2049018"/>
                    <a:pt x="3152108" y="2005203"/>
                  </a:cubicBezTo>
                  <a:cubicBezTo>
                    <a:pt x="3188113" y="1956626"/>
                    <a:pt x="3229261" y="1912144"/>
                    <a:pt x="3274124" y="1871567"/>
                  </a:cubicBezTo>
                  <a:cubicBezTo>
                    <a:pt x="3311747" y="1837563"/>
                    <a:pt x="3351848" y="1806321"/>
                    <a:pt x="3388138" y="1770888"/>
                  </a:cubicBezTo>
                  <a:cubicBezTo>
                    <a:pt x="3416999" y="1742694"/>
                    <a:pt x="3443002" y="1711833"/>
                    <a:pt x="3466529" y="1679162"/>
                  </a:cubicBezTo>
                  <a:cubicBezTo>
                    <a:pt x="3495008" y="1639348"/>
                    <a:pt x="3519392" y="1596771"/>
                    <a:pt x="3538633" y="1551718"/>
                  </a:cubicBezTo>
                  <a:cubicBezTo>
                    <a:pt x="3562731" y="1495616"/>
                    <a:pt x="3578924" y="1436465"/>
                    <a:pt x="3588544" y="1376172"/>
                  </a:cubicBezTo>
                  <a:cubicBezTo>
                    <a:pt x="3592925" y="1348740"/>
                    <a:pt x="3595688" y="1321022"/>
                    <a:pt x="3597402" y="1293305"/>
                  </a:cubicBezTo>
                  <a:cubicBezTo>
                    <a:pt x="3605974" y="1155859"/>
                    <a:pt x="3717703" y="1018127"/>
                    <a:pt x="3721227" y="880491"/>
                  </a:cubicBezTo>
                  <a:cubicBezTo>
                    <a:pt x="3724751" y="740855"/>
                    <a:pt x="3743135" y="602171"/>
                    <a:pt x="3761137" y="463677"/>
                  </a:cubicBezTo>
                  <a:cubicBezTo>
                    <a:pt x="3776186" y="347758"/>
                    <a:pt x="3934968" y="116205"/>
                    <a:pt x="3946874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318DDF45-08F0-46B6-A0B7-133735C94F47}"/>
                </a:ext>
              </a:extLst>
            </p:cNvPr>
            <p:cNvSpPr/>
            <p:nvPr/>
          </p:nvSpPr>
          <p:spPr>
            <a:xfrm>
              <a:off x="4395978" y="2441733"/>
              <a:ext cx="3665410" cy="2985611"/>
            </a:xfrm>
            <a:custGeom>
              <a:avLst/>
              <a:gdLst>
                <a:gd name="connsiteX0" fmla="*/ 0 w 3665410"/>
                <a:gd name="connsiteY0" fmla="*/ 2985611 h 2985611"/>
                <a:gd name="connsiteX1" fmla="*/ 166211 w 3665410"/>
                <a:gd name="connsiteY1" fmla="*/ 2699766 h 2985611"/>
                <a:gd name="connsiteX2" fmla="*/ 397002 w 3665410"/>
                <a:gd name="connsiteY2" fmla="*/ 2414969 h 2985611"/>
                <a:gd name="connsiteX3" fmla="*/ 620173 w 3665410"/>
                <a:gd name="connsiteY3" fmla="*/ 2237899 h 2985611"/>
                <a:gd name="connsiteX4" fmla="*/ 823341 w 3665410"/>
                <a:gd name="connsiteY4" fmla="*/ 2085499 h 2985611"/>
                <a:gd name="connsiteX5" fmla="*/ 1089565 w 3665410"/>
                <a:gd name="connsiteY5" fmla="*/ 1911477 h 2985611"/>
                <a:gd name="connsiteX6" fmla="*/ 1145000 w 3665410"/>
                <a:gd name="connsiteY6" fmla="*/ 1886807 h 2985611"/>
                <a:gd name="connsiteX7" fmla="*/ 1375791 w 3665410"/>
                <a:gd name="connsiteY7" fmla="*/ 1842135 h 2985611"/>
                <a:gd name="connsiteX8" fmla="*/ 1486567 w 3665410"/>
                <a:gd name="connsiteY8" fmla="*/ 1857566 h 2985611"/>
                <a:gd name="connsiteX9" fmla="*/ 1568101 w 3665410"/>
                <a:gd name="connsiteY9" fmla="*/ 1871377 h 2985611"/>
                <a:gd name="connsiteX10" fmla="*/ 1810607 w 3665410"/>
                <a:gd name="connsiteY10" fmla="*/ 1871377 h 2985611"/>
                <a:gd name="connsiteX11" fmla="*/ 1997964 w 3665410"/>
                <a:gd name="connsiteY11" fmla="*/ 1790605 h 2985611"/>
                <a:gd name="connsiteX12" fmla="*/ 2109883 w 3665410"/>
                <a:gd name="connsiteY12" fmla="*/ 1702784 h 2985611"/>
                <a:gd name="connsiteX13" fmla="*/ 2321433 w 3665410"/>
                <a:gd name="connsiteY13" fmla="*/ 1552384 h 2985611"/>
                <a:gd name="connsiteX14" fmla="*/ 2558891 w 3665410"/>
                <a:gd name="connsiteY14" fmla="*/ 1453420 h 2985611"/>
                <a:gd name="connsiteX15" fmla="*/ 2709767 w 3665410"/>
                <a:gd name="connsiteY15" fmla="*/ 1377887 h 2985611"/>
                <a:gd name="connsiteX16" fmla="*/ 2885408 w 3665410"/>
                <a:gd name="connsiteY16" fmla="*/ 1237393 h 2985611"/>
                <a:gd name="connsiteX17" fmla="*/ 3017711 w 3665410"/>
                <a:gd name="connsiteY17" fmla="*/ 1072229 h 2985611"/>
                <a:gd name="connsiteX18" fmla="*/ 3150680 w 3665410"/>
                <a:gd name="connsiteY18" fmla="*/ 921830 h 2985611"/>
                <a:gd name="connsiteX19" fmla="*/ 3255169 w 3665410"/>
                <a:gd name="connsiteY19" fmla="*/ 801815 h 2985611"/>
                <a:gd name="connsiteX20" fmla="*/ 3339275 w 3665410"/>
                <a:gd name="connsiteY20" fmla="*/ 694182 h 2985611"/>
                <a:gd name="connsiteX21" fmla="*/ 3409188 w 3665410"/>
                <a:gd name="connsiteY21" fmla="*/ 546926 h 2985611"/>
                <a:gd name="connsiteX22" fmla="*/ 3464243 w 3665410"/>
                <a:gd name="connsiteY22" fmla="*/ 347663 h 2985611"/>
                <a:gd name="connsiteX23" fmla="*/ 3665411 w 3665410"/>
                <a:gd name="connsiteY23" fmla="*/ 0 h 2985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665410" h="2985611">
                  <a:moveTo>
                    <a:pt x="0" y="2985611"/>
                  </a:moveTo>
                  <a:cubicBezTo>
                    <a:pt x="0" y="2985611"/>
                    <a:pt x="86773" y="2802827"/>
                    <a:pt x="166211" y="2699766"/>
                  </a:cubicBezTo>
                  <a:cubicBezTo>
                    <a:pt x="240983" y="2602706"/>
                    <a:pt x="309182" y="2500122"/>
                    <a:pt x="397002" y="2414969"/>
                  </a:cubicBezTo>
                  <a:cubicBezTo>
                    <a:pt x="465296" y="2348865"/>
                    <a:pt x="543592" y="2294477"/>
                    <a:pt x="620173" y="2237899"/>
                  </a:cubicBezTo>
                  <a:cubicBezTo>
                    <a:pt x="688277" y="2187607"/>
                    <a:pt x="755333" y="2135886"/>
                    <a:pt x="823341" y="2085499"/>
                  </a:cubicBezTo>
                  <a:cubicBezTo>
                    <a:pt x="908685" y="2022253"/>
                    <a:pt x="994791" y="1959197"/>
                    <a:pt x="1089565" y="1911477"/>
                  </a:cubicBezTo>
                  <a:cubicBezTo>
                    <a:pt x="1107662" y="1902428"/>
                    <a:pt x="1126141" y="1894141"/>
                    <a:pt x="1145000" y="1886807"/>
                  </a:cubicBezTo>
                  <a:cubicBezTo>
                    <a:pt x="1218819" y="1858232"/>
                    <a:pt x="1296924" y="1838611"/>
                    <a:pt x="1375791" y="1842135"/>
                  </a:cubicBezTo>
                  <a:cubicBezTo>
                    <a:pt x="1413129" y="1843754"/>
                    <a:pt x="1449896" y="1850422"/>
                    <a:pt x="1486567" y="1857566"/>
                  </a:cubicBezTo>
                  <a:cubicBezTo>
                    <a:pt x="1513618" y="1862804"/>
                    <a:pt x="1540859" y="1867376"/>
                    <a:pt x="1568101" y="1871377"/>
                  </a:cubicBezTo>
                  <a:cubicBezTo>
                    <a:pt x="1648778" y="1883188"/>
                    <a:pt x="1730978" y="1887665"/>
                    <a:pt x="1810607" y="1871377"/>
                  </a:cubicBezTo>
                  <a:cubicBezTo>
                    <a:pt x="1877854" y="1857661"/>
                    <a:pt x="1941100" y="1829086"/>
                    <a:pt x="1997964" y="1790605"/>
                  </a:cubicBezTo>
                  <a:cubicBezTo>
                    <a:pt x="2037302" y="1764030"/>
                    <a:pt x="2073497" y="1733264"/>
                    <a:pt x="2109883" y="1702784"/>
                  </a:cubicBezTo>
                  <a:cubicBezTo>
                    <a:pt x="2176367" y="1647063"/>
                    <a:pt x="2244852" y="1593151"/>
                    <a:pt x="2321433" y="1552384"/>
                  </a:cubicBezTo>
                  <a:cubicBezTo>
                    <a:pt x="2397157" y="1512094"/>
                    <a:pt x="2479548" y="1486281"/>
                    <a:pt x="2558891" y="1453420"/>
                  </a:cubicBezTo>
                  <a:cubicBezTo>
                    <a:pt x="2610898" y="1431798"/>
                    <a:pt x="2661571" y="1407033"/>
                    <a:pt x="2709767" y="1377887"/>
                  </a:cubicBezTo>
                  <a:cubicBezTo>
                    <a:pt x="2774252" y="1338929"/>
                    <a:pt x="2834069" y="1292447"/>
                    <a:pt x="2885408" y="1237393"/>
                  </a:cubicBezTo>
                  <a:cubicBezTo>
                    <a:pt x="2933605" y="1185767"/>
                    <a:pt x="2973324" y="1127093"/>
                    <a:pt x="3017711" y="1072229"/>
                  </a:cubicBezTo>
                  <a:cubicBezTo>
                    <a:pt x="3059811" y="1020223"/>
                    <a:pt x="3105912" y="971645"/>
                    <a:pt x="3150680" y="921830"/>
                  </a:cubicBezTo>
                  <a:cubicBezTo>
                    <a:pt x="3186113" y="882396"/>
                    <a:pt x="3220593" y="842010"/>
                    <a:pt x="3255169" y="801815"/>
                  </a:cubicBezTo>
                  <a:cubicBezTo>
                    <a:pt x="3284887" y="767239"/>
                    <a:pt x="3314605" y="732473"/>
                    <a:pt x="3339275" y="694182"/>
                  </a:cubicBezTo>
                  <a:cubicBezTo>
                    <a:pt x="3368707" y="648367"/>
                    <a:pt x="3390138" y="597980"/>
                    <a:pt x="3409188" y="546926"/>
                  </a:cubicBezTo>
                  <a:cubicBezTo>
                    <a:pt x="3433382" y="482156"/>
                    <a:pt x="3453384" y="415861"/>
                    <a:pt x="3464243" y="347663"/>
                  </a:cubicBezTo>
                  <a:cubicBezTo>
                    <a:pt x="3476244" y="272224"/>
                    <a:pt x="3661696" y="76295"/>
                    <a:pt x="366541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9D0CC0F-710D-43F4-BC86-763767420133}"/>
                </a:ext>
              </a:extLst>
            </p:cNvPr>
            <p:cNvSpPr/>
            <p:nvPr/>
          </p:nvSpPr>
          <p:spPr>
            <a:xfrm>
              <a:off x="7790402" y="5229700"/>
              <a:ext cx="285940" cy="199072"/>
            </a:xfrm>
            <a:custGeom>
              <a:avLst/>
              <a:gdLst>
                <a:gd name="connsiteX0" fmla="*/ 0 w 285940"/>
                <a:gd name="connsiteY0" fmla="*/ 199073 h 199072"/>
                <a:gd name="connsiteX1" fmla="*/ 285940 w 285940"/>
                <a:gd name="connsiteY1" fmla="*/ 0 h 199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85940" h="199072">
                  <a:moveTo>
                    <a:pt x="0" y="199073"/>
                  </a:moveTo>
                  <a:cubicBezTo>
                    <a:pt x="0" y="199073"/>
                    <a:pt x="242125" y="39243"/>
                    <a:pt x="28594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FB36AB6-CB81-495A-8A33-C0BCE67D6F23}"/>
                </a:ext>
              </a:extLst>
            </p:cNvPr>
            <p:cNvSpPr/>
            <p:nvPr/>
          </p:nvSpPr>
          <p:spPr>
            <a:xfrm>
              <a:off x="7393114" y="5049773"/>
              <a:ext cx="655796" cy="381190"/>
            </a:xfrm>
            <a:custGeom>
              <a:avLst/>
              <a:gdLst>
                <a:gd name="connsiteX0" fmla="*/ 0 w 655796"/>
                <a:gd name="connsiteY0" fmla="*/ 381190 h 381190"/>
                <a:gd name="connsiteX1" fmla="*/ 655796 w 655796"/>
                <a:gd name="connsiteY1" fmla="*/ 0 h 381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5796" h="381190">
                  <a:moveTo>
                    <a:pt x="0" y="381190"/>
                  </a:moveTo>
                  <a:cubicBezTo>
                    <a:pt x="0" y="381190"/>
                    <a:pt x="461105" y="172117"/>
                    <a:pt x="65579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993F7E6-ABF6-482D-BEA5-B4E607DDB433}"/>
                </a:ext>
              </a:extLst>
            </p:cNvPr>
            <p:cNvSpPr/>
            <p:nvPr/>
          </p:nvSpPr>
          <p:spPr>
            <a:xfrm>
              <a:off x="5154072" y="3867816"/>
              <a:ext cx="2907315" cy="1544764"/>
            </a:xfrm>
            <a:custGeom>
              <a:avLst/>
              <a:gdLst>
                <a:gd name="connsiteX0" fmla="*/ 0 w 2907315"/>
                <a:gd name="connsiteY0" fmla="*/ 1544764 h 1544764"/>
                <a:gd name="connsiteX1" fmla="*/ 201644 w 2907315"/>
                <a:gd name="connsiteY1" fmla="*/ 1352550 h 1544764"/>
                <a:gd name="connsiteX2" fmla="*/ 423196 w 2907315"/>
                <a:gd name="connsiteY2" fmla="*/ 1196054 h 1544764"/>
                <a:gd name="connsiteX3" fmla="*/ 782193 w 2907315"/>
                <a:gd name="connsiteY3" fmla="*/ 1099947 h 1544764"/>
                <a:gd name="connsiteX4" fmla="*/ 1052513 w 2907315"/>
                <a:gd name="connsiteY4" fmla="*/ 1042321 h 1544764"/>
                <a:gd name="connsiteX5" fmla="*/ 1311783 w 2907315"/>
                <a:gd name="connsiteY5" fmla="*/ 1056037 h 1544764"/>
                <a:gd name="connsiteX6" fmla="*/ 1484662 w 2907315"/>
                <a:gd name="connsiteY6" fmla="*/ 1083469 h 1544764"/>
                <a:gd name="connsiteX7" fmla="*/ 1788224 w 2907315"/>
                <a:gd name="connsiteY7" fmla="*/ 1023080 h 1544764"/>
                <a:gd name="connsiteX8" fmla="*/ 2269045 w 2907315"/>
                <a:gd name="connsiteY8" fmla="*/ 734758 h 1544764"/>
                <a:gd name="connsiteX9" fmla="*/ 2534984 w 2907315"/>
                <a:gd name="connsiteY9" fmla="*/ 572738 h 1544764"/>
                <a:gd name="connsiteX10" fmla="*/ 2907316 w 2907315"/>
                <a:gd name="connsiteY10" fmla="*/ 0 h 1544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907315" h="1544764">
                  <a:moveTo>
                    <a:pt x="0" y="1544764"/>
                  </a:moveTo>
                  <a:cubicBezTo>
                    <a:pt x="0" y="1544764"/>
                    <a:pt x="98012" y="1443990"/>
                    <a:pt x="201644" y="1352550"/>
                  </a:cubicBezTo>
                  <a:cubicBezTo>
                    <a:pt x="271272" y="1291209"/>
                    <a:pt x="343662" y="1234249"/>
                    <a:pt x="423196" y="1196054"/>
                  </a:cubicBezTo>
                  <a:cubicBezTo>
                    <a:pt x="537591" y="1141095"/>
                    <a:pt x="661226" y="1127189"/>
                    <a:pt x="782193" y="1099947"/>
                  </a:cubicBezTo>
                  <a:cubicBezTo>
                    <a:pt x="872300" y="1079659"/>
                    <a:pt x="961358" y="1051370"/>
                    <a:pt x="1052513" y="1042321"/>
                  </a:cubicBezTo>
                  <a:cubicBezTo>
                    <a:pt x="1139000" y="1033653"/>
                    <a:pt x="1225868" y="1040321"/>
                    <a:pt x="1311783" y="1056037"/>
                  </a:cubicBezTo>
                  <a:cubicBezTo>
                    <a:pt x="1369314" y="1066609"/>
                    <a:pt x="1426559" y="1079373"/>
                    <a:pt x="1484662" y="1083469"/>
                  </a:cubicBezTo>
                  <a:cubicBezTo>
                    <a:pt x="1587913" y="1090803"/>
                    <a:pt x="1690402" y="1064800"/>
                    <a:pt x="1788224" y="1023080"/>
                  </a:cubicBezTo>
                  <a:cubicBezTo>
                    <a:pt x="1956721" y="951262"/>
                    <a:pt x="2106549" y="825722"/>
                    <a:pt x="2269045" y="734758"/>
                  </a:cubicBezTo>
                  <a:cubicBezTo>
                    <a:pt x="2359438" y="684181"/>
                    <a:pt x="2452497" y="640556"/>
                    <a:pt x="2534984" y="572738"/>
                  </a:cubicBezTo>
                  <a:cubicBezTo>
                    <a:pt x="2673001" y="459391"/>
                    <a:pt x="2847023" y="191453"/>
                    <a:pt x="2907316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CA0B097-C21A-40B4-95E4-2FFA9697F824}"/>
                </a:ext>
              </a:extLst>
            </p:cNvPr>
            <p:cNvSpPr/>
            <p:nvPr/>
          </p:nvSpPr>
          <p:spPr>
            <a:xfrm>
              <a:off x="4907946" y="3479100"/>
              <a:ext cx="3168300" cy="1952434"/>
            </a:xfrm>
            <a:custGeom>
              <a:avLst/>
              <a:gdLst>
                <a:gd name="connsiteX0" fmla="*/ 0 w 3168300"/>
                <a:gd name="connsiteY0" fmla="*/ 1952435 h 1952434"/>
                <a:gd name="connsiteX1" fmla="*/ 202121 w 3168300"/>
                <a:gd name="connsiteY1" fmla="*/ 1687068 h 1952434"/>
                <a:gd name="connsiteX2" fmla="*/ 545116 w 3168300"/>
                <a:gd name="connsiteY2" fmla="*/ 1450277 h 1952434"/>
                <a:gd name="connsiteX3" fmla="*/ 906780 w 3168300"/>
                <a:gd name="connsiteY3" fmla="*/ 1354455 h 1952434"/>
                <a:gd name="connsiteX4" fmla="*/ 1332262 w 3168300"/>
                <a:gd name="connsiteY4" fmla="*/ 1285304 h 1952434"/>
                <a:gd name="connsiteX5" fmla="*/ 1691259 w 3168300"/>
                <a:gd name="connsiteY5" fmla="*/ 1240060 h 1952434"/>
                <a:gd name="connsiteX6" fmla="*/ 2010346 w 3168300"/>
                <a:gd name="connsiteY6" fmla="*/ 1141667 h 1952434"/>
                <a:gd name="connsiteX7" fmla="*/ 2393252 w 3168300"/>
                <a:gd name="connsiteY7" fmla="*/ 1027271 h 1952434"/>
                <a:gd name="connsiteX8" fmla="*/ 2582037 w 3168300"/>
                <a:gd name="connsiteY8" fmla="*/ 958120 h 1952434"/>
                <a:gd name="connsiteX9" fmla="*/ 2760155 w 3168300"/>
                <a:gd name="connsiteY9" fmla="*/ 827723 h 1952434"/>
                <a:gd name="connsiteX10" fmla="*/ 2914364 w 3168300"/>
                <a:gd name="connsiteY10" fmla="*/ 567023 h 1952434"/>
                <a:gd name="connsiteX11" fmla="*/ 3168301 w 3168300"/>
                <a:gd name="connsiteY11" fmla="*/ 0 h 1952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68300" h="1952434">
                  <a:moveTo>
                    <a:pt x="0" y="1952435"/>
                  </a:moveTo>
                  <a:cubicBezTo>
                    <a:pt x="0" y="1952435"/>
                    <a:pt x="91059" y="1796415"/>
                    <a:pt x="202121" y="1687068"/>
                  </a:cubicBezTo>
                  <a:cubicBezTo>
                    <a:pt x="301943" y="1588675"/>
                    <a:pt x="416528" y="1505617"/>
                    <a:pt x="545116" y="1450277"/>
                  </a:cubicBezTo>
                  <a:cubicBezTo>
                    <a:pt x="659987" y="1400747"/>
                    <a:pt x="783622" y="1377601"/>
                    <a:pt x="906780" y="1354455"/>
                  </a:cubicBezTo>
                  <a:cubicBezTo>
                    <a:pt x="1048036" y="1327976"/>
                    <a:pt x="1189482" y="1301972"/>
                    <a:pt x="1332262" y="1285304"/>
                  </a:cubicBezTo>
                  <a:cubicBezTo>
                    <a:pt x="1452182" y="1271302"/>
                    <a:pt x="1573340" y="1265873"/>
                    <a:pt x="1691259" y="1240060"/>
                  </a:cubicBezTo>
                  <a:cubicBezTo>
                    <a:pt x="1800035" y="1216247"/>
                    <a:pt x="1904619" y="1176718"/>
                    <a:pt x="2010346" y="1141667"/>
                  </a:cubicBezTo>
                  <a:cubicBezTo>
                    <a:pt x="2136743" y="1099661"/>
                    <a:pt x="2265902" y="1066229"/>
                    <a:pt x="2393252" y="1027271"/>
                  </a:cubicBezTo>
                  <a:cubicBezTo>
                    <a:pt x="2457450" y="1007650"/>
                    <a:pt x="2521744" y="987552"/>
                    <a:pt x="2582037" y="958120"/>
                  </a:cubicBezTo>
                  <a:cubicBezTo>
                    <a:pt x="2648807" y="925449"/>
                    <a:pt x="2710815" y="883349"/>
                    <a:pt x="2760155" y="827723"/>
                  </a:cubicBezTo>
                  <a:cubicBezTo>
                    <a:pt x="2827496" y="751904"/>
                    <a:pt x="2867978" y="657511"/>
                    <a:pt x="2914364" y="567023"/>
                  </a:cubicBezTo>
                  <a:cubicBezTo>
                    <a:pt x="2972753" y="453200"/>
                    <a:pt x="3119152" y="118015"/>
                    <a:pt x="3168301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2AF0F5-7EAA-4BAB-8DE2-D84E124170FA}"/>
                </a:ext>
              </a:extLst>
            </p:cNvPr>
            <p:cNvSpPr/>
            <p:nvPr/>
          </p:nvSpPr>
          <p:spPr>
            <a:xfrm>
              <a:off x="4704778" y="2976752"/>
              <a:ext cx="3356800" cy="2452020"/>
            </a:xfrm>
            <a:custGeom>
              <a:avLst/>
              <a:gdLst>
                <a:gd name="connsiteX0" fmla="*/ 0 w 3356800"/>
                <a:gd name="connsiteY0" fmla="*/ 2452021 h 2452020"/>
                <a:gd name="connsiteX1" fmla="*/ 130874 w 3356800"/>
                <a:gd name="connsiteY1" fmla="*/ 2247710 h 2452020"/>
                <a:gd name="connsiteX2" fmla="*/ 437197 w 3356800"/>
                <a:gd name="connsiteY2" fmla="*/ 1941195 h 2452020"/>
                <a:gd name="connsiteX3" fmla="*/ 737140 w 3356800"/>
                <a:gd name="connsiteY3" fmla="*/ 1736884 h 2452020"/>
                <a:gd name="connsiteX4" fmla="*/ 1031843 w 3356800"/>
                <a:gd name="connsiteY4" fmla="*/ 1685068 h 2452020"/>
                <a:gd name="connsiteX5" fmla="*/ 1287304 w 3356800"/>
                <a:gd name="connsiteY5" fmla="*/ 1655826 h 2452020"/>
                <a:gd name="connsiteX6" fmla="*/ 1471994 w 3356800"/>
                <a:gd name="connsiteY6" fmla="*/ 1634300 h 2452020"/>
                <a:gd name="connsiteX7" fmla="*/ 1898237 w 3356800"/>
                <a:gd name="connsiteY7" fmla="*/ 1512665 h 2452020"/>
                <a:gd name="connsiteX8" fmla="*/ 2229136 w 3356800"/>
                <a:gd name="connsiteY8" fmla="*/ 1355598 h 2452020"/>
                <a:gd name="connsiteX9" fmla="*/ 2512314 w 3356800"/>
                <a:gd name="connsiteY9" fmla="*/ 1238631 h 2452020"/>
                <a:gd name="connsiteX10" fmla="*/ 2758535 w 3356800"/>
                <a:gd name="connsiteY10" fmla="*/ 1096994 h 2452020"/>
                <a:gd name="connsiteX11" fmla="*/ 2935510 w 3356800"/>
                <a:gd name="connsiteY11" fmla="*/ 919925 h 2452020"/>
                <a:gd name="connsiteX12" fmla="*/ 3081719 w 3356800"/>
                <a:gd name="connsiteY12" fmla="*/ 687419 h 2452020"/>
                <a:gd name="connsiteX13" fmla="*/ 3356800 w 3356800"/>
                <a:gd name="connsiteY13" fmla="*/ 0 h 24520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356800" h="2452020">
                  <a:moveTo>
                    <a:pt x="0" y="2452021"/>
                  </a:moveTo>
                  <a:cubicBezTo>
                    <a:pt x="0" y="2452021"/>
                    <a:pt x="57150" y="2344198"/>
                    <a:pt x="130874" y="2247710"/>
                  </a:cubicBezTo>
                  <a:cubicBezTo>
                    <a:pt x="218694" y="2132648"/>
                    <a:pt x="328136" y="2036635"/>
                    <a:pt x="437197" y="1941195"/>
                  </a:cubicBezTo>
                  <a:cubicBezTo>
                    <a:pt x="529304" y="1860709"/>
                    <a:pt x="623030" y="1779556"/>
                    <a:pt x="737140" y="1736884"/>
                  </a:cubicBezTo>
                  <a:cubicBezTo>
                    <a:pt x="830866" y="1701736"/>
                    <a:pt x="932021" y="1695450"/>
                    <a:pt x="1031843" y="1685068"/>
                  </a:cubicBezTo>
                  <a:cubicBezTo>
                    <a:pt x="1117092" y="1676210"/>
                    <a:pt x="1202055" y="1665160"/>
                    <a:pt x="1287304" y="1655826"/>
                  </a:cubicBezTo>
                  <a:cubicBezTo>
                    <a:pt x="1348931" y="1649063"/>
                    <a:pt x="1410653" y="1643539"/>
                    <a:pt x="1471994" y="1634300"/>
                  </a:cubicBezTo>
                  <a:cubicBezTo>
                    <a:pt x="1618679" y="1612011"/>
                    <a:pt x="1761935" y="1571149"/>
                    <a:pt x="1898237" y="1512665"/>
                  </a:cubicBezTo>
                  <a:cubicBezTo>
                    <a:pt x="2010442" y="1464564"/>
                    <a:pt x="2117503" y="1405128"/>
                    <a:pt x="2229136" y="1355598"/>
                  </a:cubicBezTo>
                  <a:cubicBezTo>
                    <a:pt x="2322481" y="1314164"/>
                    <a:pt x="2418969" y="1280160"/>
                    <a:pt x="2512314" y="1238631"/>
                  </a:cubicBezTo>
                  <a:cubicBezTo>
                    <a:pt x="2599087" y="1199960"/>
                    <a:pt x="2683193" y="1154811"/>
                    <a:pt x="2758535" y="1096994"/>
                  </a:cubicBezTo>
                  <a:cubicBezTo>
                    <a:pt x="2825020" y="1046035"/>
                    <a:pt x="2883789" y="985837"/>
                    <a:pt x="2935510" y="919925"/>
                  </a:cubicBezTo>
                  <a:cubicBezTo>
                    <a:pt x="2992184" y="847725"/>
                    <a:pt x="3039904" y="769144"/>
                    <a:pt x="3081719" y="687419"/>
                  </a:cubicBezTo>
                  <a:cubicBezTo>
                    <a:pt x="3138297" y="576739"/>
                    <a:pt x="3314129" y="116776"/>
                    <a:pt x="3356800" y="0"/>
                  </a:cubicBezTo>
                </a:path>
              </a:pathLst>
            </a:custGeom>
            <a:noFill/>
            <a:ln w="9525" cap="rnd">
              <a:solidFill>
                <a:schemeClr val="accent2">
                  <a:alpha val="7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lIns="109728" tIns="109728" rIns="109728" bIns="91440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lang="en-US" sz="900" kern="1200" cap="all" spc="9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0DAF61AA-5A98-4049-A93E-477E5505141A}" type="datetimeFigureOut">
              <a:rPr lang="en-US" smtClean="0"/>
              <a:pPr/>
              <a:t>2/4/2023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ctr">
              <a:defRPr lang="en-US" sz="900" kern="1200" cap="none" spc="90" dirty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447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lang="en-US" sz="900" kern="1200" cap="all" spc="200" smtClean="0">
                <a:solidFill>
                  <a:schemeClr val="accent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5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16" r:id="rId6"/>
    <p:sldLayoutId id="2147483712" r:id="rId7"/>
    <p:sldLayoutId id="2147483713" r:id="rId8"/>
    <p:sldLayoutId id="2147483714" r:id="rId9"/>
    <p:sldLayoutId id="2147483715" r:id="rId10"/>
    <p:sldLayoutId id="2147483717" r:id="rId11"/>
  </p:sldLayoutIdLst>
  <p:txStyles>
    <p:titleStyle>
      <a:lvl1pPr algn="l" defTabSz="914400" rtl="0" eaLnBrk="1" latinLnBrk="0" hangingPunct="1">
        <a:lnSpc>
          <a:spcPct val="105000"/>
        </a:lnSpc>
        <a:spcBef>
          <a:spcPct val="0"/>
        </a:spcBef>
        <a:buNone/>
        <a:defRPr sz="4400" kern="1200" spc="13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4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Char char="+"/>
        <a:defRPr sz="2800" kern="1200" spc="7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400" kern="1200" spc="7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2000" kern="1200" spc="7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4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Char char="+"/>
        <a:defRPr sz="1800" kern="1200" spc="7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svg"/><Relationship Id="rId5" Type="http://schemas.openxmlformats.org/officeDocument/2006/relationships/image" Target="../media/image17.svg"/><Relationship Id="rId10" Type="http://schemas.openxmlformats.org/officeDocument/2006/relationships/image" Target="../media/image22.png"/><Relationship Id="rId4" Type="http://schemas.openxmlformats.org/officeDocument/2006/relationships/image" Target="../media/image16.png"/><Relationship Id="rId9" Type="http://schemas.openxmlformats.org/officeDocument/2006/relationships/image" Target="../media/image21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svg"/><Relationship Id="rId7" Type="http://schemas.openxmlformats.org/officeDocument/2006/relationships/image" Target="../media/image37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svg"/><Relationship Id="rId4" Type="http://schemas.openxmlformats.org/officeDocument/2006/relationships/image" Target="../media/image34.png"/><Relationship Id="rId9" Type="http://schemas.openxmlformats.org/officeDocument/2006/relationships/image" Target="../media/image39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4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BC67A1-175E-439E-85E2-88911C119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A7B82C-30F1-42B4-BE36-3DB42DD51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3CA1578-CEEB-41BB-8068-C0DA02C36C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地铁的光迹">
            <a:extLst>
              <a:ext uri="{FF2B5EF4-FFF2-40B4-BE49-F238E27FC236}">
                <a16:creationId xmlns:a16="http://schemas.microsoft.com/office/drawing/2014/main" id="{8ACCBA0D-9319-2A9E-6BB3-95B23BAC5F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t="3231" r="-1" b="12494"/>
          <a:stretch/>
        </p:blipFill>
        <p:spPr>
          <a:xfrm>
            <a:off x="20" y="10"/>
            <a:ext cx="12188932" cy="6856614"/>
          </a:xfrm>
          <a:prstGeom prst="rect">
            <a:avLst/>
          </a:prstGeom>
        </p:spPr>
      </p:pic>
      <p:grpSp>
        <p:nvGrpSpPr>
          <p:cNvPr id="26" name="Top Left">
            <a:extLst>
              <a:ext uri="{FF2B5EF4-FFF2-40B4-BE49-F238E27FC236}">
                <a16:creationId xmlns:a16="http://schemas.microsoft.com/office/drawing/2014/main" id="{7DF11618-754F-4C58-94AD-F7AA3530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125493" y="145598"/>
            <a:ext cx="5104732" cy="4853749"/>
            <a:chOff x="3538537" y="995362"/>
            <a:chExt cx="5104732" cy="4853749"/>
          </a:xfrm>
          <a:noFill/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54C1B16-3C93-4003-88AD-F74DAD18C8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48071" y="1004887"/>
              <a:ext cx="5085197" cy="4844224"/>
            </a:xfrm>
            <a:custGeom>
              <a:avLst/>
              <a:gdLst>
                <a:gd name="connsiteX0" fmla="*/ 425663 w 5085197"/>
                <a:gd name="connsiteY0" fmla="*/ 0 h 4844224"/>
                <a:gd name="connsiteX1" fmla="*/ 277263 w 5085197"/>
                <a:gd name="connsiteY1" fmla="*/ 200882 h 4844224"/>
                <a:gd name="connsiteX2" fmla="*/ 155629 w 5085197"/>
                <a:gd name="connsiteY2" fmla="*/ 472154 h 4844224"/>
                <a:gd name="connsiteX3" fmla="*/ 55998 w 5085197"/>
                <a:gd name="connsiteY3" fmla="*/ 785336 h 4844224"/>
                <a:gd name="connsiteX4" fmla="*/ 6182 w 5085197"/>
                <a:gd name="connsiteY4" fmla="*/ 1154335 h 4844224"/>
                <a:gd name="connsiteX5" fmla="*/ 6182 w 5085197"/>
                <a:gd name="connsiteY5" fmla="*/ 1577245 h 4844224"/>
                <a:gd name="connsiteX6" fmla="*/ 59998 w 5085197"/>
                <a:gd name="connsiteY6" fmla="*/ 1960245 h 4844224"/>
                <a:gd name="connsiteX7" fmla="*/ 187633 w 5085197"/>
                <a:gd name="connsiteY7" fmla="*/ 2261426 h 4844224"/>
                <a:gd name="connsiteX8" fmla="*/ 365084 w 5085197"/>
                <a:gd name="connsiteY8" fmla="*/ 2474881 h 4844224"/>
                <a:gd name="connsiteX9" fmla="*/ 642261 w 5085197"/>
                <a:gd name="connsiteY9" fmla="*/ 2658428 h 4844224"/>
                <a:gd name="connsiteX10" fmla="*/ 965254 w 5085197"/>
                <a:gd name="connsiteY10" fmla="*/ 2770156 h 4844224"/>
                <a:gd name="connsiteX11" fmla="*/ 1312155 w 5085197"/>
                <a:gd name="connsiteY11" fmla="*/ 2812066 h 4844224"/>
                <a:gd name="connsiteX12" fmla="*/ 1493606 w 5085197"/>
                <a:gd name="connsiteY12" fmla="*/ 2877884 h 4844224"/>
                <a:gd name="connsiteX13" fmla="*/ 1700965 w 5085197"/>
                <a:gd name="connsiteY13" fmla="*/ 3085338 h 4844224"/>
                <a:gd name="connsiteX14" fmla="*/ 1856508 w 5085197"/>
                <a:gd name="connsiteY14" fmla="*/ 3320701 h 4844224"/>
                <a:gd name="connsiteX15" fmla="*/ 1968141 w 5085197"/>
                <a:gd name="connsiteY15" fmla="*/ 3460337 h 4844224"/>
                <a:gd name="connsiteX16" fmla="*/ 2147593 w 5085197"/>
                <a:gd name="connsiteY16" fmla="*/ 3544157 h 4844224"/>
                <a:gd name="connsiteX17" fmla="*/ 2492493 w 5085197"/>
                <a:gd name="connsiteY17" fmla="*/ 3544157 h 4844224"/>
                <a:gd name="connsiteX18" fmla="*/ 2729760 w 5085197"/>
                <a:gd name="connsiteY18" fmla="*/ 3544157 h 4844224"/>
                <a:gd name="connsiteX19" fmla="*/ 2865301 w 5085197"/>
                <a:gd name="connsiteY19" fmla="*/ 3627978 h 4844224"/>
                <a:gd name="connsiteX20" fmla="*/ 2984935 w 5085197"/>
                <a:gd name="connsiteY20" fmla="*/ 3773615 h 4844224"/>
                <a:gd name="connsiteX21" fmla="*/ 3126477 w 5085197"/>
                <a:gd name="connsiteY21" fmla="*/ 3995071 h 4844224"/>
                <a:gd name="connsiteX22" fmla="*/ 3293926 w 5085197"/>
                <a:gd name="connsiteY22" fmla="*/ 4348163 h 4844224"/>
                <a:gd name="connsiteX23" fmla="*/ 3445469 w 5085197"/>
                <a:gd name="connsiteY23" fmla="*/ 4623435 h 4844224"/>
                <a:gd name="connsiteX24" fmla="*/ 3549196 w 5085197"/>
                <a:gd name="connsiteY24" fmla="*/ 4727163 h 4844224"/>
                <a:gd name="connsiteX25" fmla="*/ 3953913 w 5085197"/>
                <a:gd name="connsiteY25" fmla="*/ 4773073 h 4844224"/>
                <a:gd name="connsiteX26" fmla="*/ 4406542 w 5085197"/>
                <a:gd name="connsiteY26" fmla="*/ 4729163 h 4844224"/>
                <a:gd name="connsiteX27" fmla="*/ 4573991 w 5085197"/>
                <a:gd name="connsiteY27" fmla="*/ 4709256 h 4844224"/>
                <a:gd name="connsiteX28" fmla="*/ 5085198 w 5085197"/>
                <a:gd name="connsiteY28" fmla="*/ 4844225 h 4844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085197" h="4844224">
                  <a:moveTo>
                    <a:pt x="425663" y="0"/>
                  </a:moveTo>
                  <a:cubicBezTo>
                    <a:pt x="425663" y="0"/>
                    <a:pt x="309172" y="142875"/>
                    <a:pt x="277263" y="200882"/>
                  </a:cubicBezTo>
                  <a:cubicBezTo>
                    <a:pt x="229448" y="287846"/>
                    <a:pt x="191253" y="379571"/>
                    <a:pt x="155629" y="472154"/>
                  </a:cubicBezTo>
                  <a:cubicBezTo>
                    <a:pt x="116291" y="574548"/>
                    <a:pt x="80953" y="678561"/>
                    <a:pt x="55998" y="785336"/>
                  </a:cubicBezTo>
                  <a:cubicBezTo>
                    <a:pt x="27804" y="906399"/>
                    <a:pt x="13707" y="1030224"/>
                    <a:pt x="6182" y="1154335"/>
                  </a:cubicBezTo>
                  <a:cubicBezTo>
                    <a:pt x="-2391" y="1295114"/>
                    <a:pt x="-1724" y="1436370"/>
                    <a:pt x="6182" y="1577245"/>
                  </a:cubicBezTo>
                  <a:cubicBezTo>
                    <a:pt x="13421" y="1706309"/>
                    <a:pt x="26851" y="1835372"/>
                    <a:pt x="59998" y="1960245"/>
                  </a:cubicBezTo>
                  <a:cubicBezTo>
                    <a:pt x="88097" y="2066258"/>
                    <a:pt x="130007" y="2168176"/>
                    <a:pt x="187633" y="2261426"/>
                  </a:cubicBezTo>
                  <a:cubicBezTo>
                    <a:pt x="236496" y="2340578"/>
                    <a:pt x="296028" y="2412587"/>
                    <a:pt x="365084" y="2474881"/>
                  </a:cubicBezTo>
                  <a:cubicBezTo>
                    <a:pt x="447761" y="2549366"/>
                    <a:pt x="542439" y="2609088"/>
                    <a:pt x="642261" y="2658428"/>
                  </a:cubicBezTo>
                  <a:cubicBezTo>
                    <a:pt x="744941" y="2709196"/>
                    <a:pt x="852573" y="2749963"/>
                    <a:pt x="965254" y="2770156"/>
                  </a:cubicBezTo>
                  <a:cubicBezTo>
                    <a:pt x="1080030" y="2790635"/>
                    <a:pt x="1197664" y="2789778"/>
                    <a:pt x="1312155" y="2812066"/>
                  </a:cubicBezTo>
                  <a:cubicBezTo>
                    <a:pt x="1375877" y="2824448"/>
                    <a:pt x="1437980" y="2844641"/>
                    <a:pt x="1493606" y="2877884"/>
                  </a:cubicBezTo>
                  <a:cubicBezTo>
                    <a:pt x="1578283" y="2928366"/>
                    <a:pt x="1643053" y="3005138"/>
                    <a:pt x="1700965" y="3085338"/>
                  </a:cubicBezTo>
                  <a:cubicBezTo>
                    <a:pt x="1756020" y="3161538"/>
                    <a:pt x="1805645" y="3241548"/>
                    <a:pt x="1856508" y="3320701"/>
                  </a:cubicBezTo>
                  <a:cubicBezTo>
                    <a:pt x="1888893" y="3371183"/>
                    <a:pt x="1922707" y="3421380"/>
                    <a:pt x="1968141" y="3460337"/>
                  </a:cubicBezTo>
                  <a:cubicBezTo>
                    <a:pt x="2019005" y="3503962"/>
                    <a:pt x="2082060" y="3529679"/>
                    <a:pt x="2147593" y="3544157"/>
                  </a:cubicBezTo>
                  <a:cubicBezTo>
                    <a:pt x="2260559" y="3569018"/>
                    <a:pt x="2377526" y="3558445"/>
                    <a:pt x="2492493" y="3544157"/>
                  </a:cubicBezTo>
                  <a:cubicBezTo>
                    <a:pt x="2572122" y="3534251"/>
                    <a:pt x="2653370" y="3521012"/>
                    <a:pt x="2729760" y="3544157"/>
                  </a:cubicBezTo>
                  <a:cubicBezTo>
                    <a:pt x="2781291" y="3559778"/>
                    <a:pt x="2826249" y="3590735"/>
                    <a:pt x="2865301" y="3627978"/>
                  </a:cubicBezTo>
                  <a:cubicBezTo>
                    <a:pt x="2910831" y="3671411"/>
                    <a:pt x="2948550" y="3722180"/>
                    <a:pt x="2984935" y="3773615"/>
                  </a:cubicBezTo>
                  <a:cubicBezTo>
                    <a:pt x="3035608" y="3845147"/>
                    <a:pt x="3084471" y="3918109"/>
                    <a:pt x="3126477" y="3995071"/>
                  </a:cubicBezTo>
                  <a:cubicBezTo>
                    <a:pt x="3188961" y="4109371"/>
                    <a:pt x="3239729" y="4229576"/>
                    <a:pt x="3293926" y="4348163"/>
                  </a:cubicBezTo>
                  <a:cubicBezTo>
                    <a:pt x="3337646" y="4443698"/>
                    <a:pt x="3384318" y="4538187"/>
                    <a:pt x="3445469" y="4623435"/>
                  </a:cubicBezTo>
                  <a:cubicBezTo>
                    <a:pt x="3474330" y="4663631"/>
                    <a:pt x="3507858" y="4700207"/>
                    <a:pt x="3549196" y="4727163"/>
                  </a:cubicBezTo>
                  <a:cubicBezTo>
                    <a:pt x="3665401" y="4802886"/>
                    <a:pt x="3813896" y="4783931"/>
                    <a:pt x="3953913" y="4773073"/>
                  </a:cubicBezTo>
                  <a:cubicBezTo>
                    <a:pt x="4105170" y="4761262"/>
                    <a:pt x="4256904" y="4753928"/>
                    <a:pt x="4406542" y="4729163"/>
                  </a:cubicBezTo>
                  <a:cubicBezTo>
                    <a:pt x="4462168" y="4720019"/>
                    <a:pt x="4517698" y="4709256"/>
                    <a:pt x="4573991" y="4709256"/>
                  </a:cubicBezTo>
                  <a:cubicBezTo>
                    <a:pt x="4675813" y="4709065"/>
                    <a:pt x="4891841" y="4844225"/>
                    <a:pt x="5085198" y="4844225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2E65E8AD-ED51-4874-AABA-DDA0C15978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22792" y="1004887"/>
              <a:ext cx="5010476" cy="4649438"/>
            </a:xfrm>
            <a:custGeom>
              <a:avLst/>
              <a:gdLst>
                <a:gd name="connsiteX0" fmla="*/ 454193 w 5010476"/>
                <a:gd name="connsiteY0" fmla="*/ 0 h 4649438"/>
                <a:gd name="connsiteX1" fmla="*/ 352085 w 5010476"/>
                <a:gd name="connsiteY1" fmla="*/ 92869 h 4649438"/>
                <a:gd name="connsiteX2" fmla="*/ 242452 w 5010476"/>
                <a:gd name="connsiteY2" fmla="*/ 260414 h 4649438"/>
                <a:gd name="connsiteX3" fmla="*/ 130819 w 5010476"/>
                <a:gd name="connsiteY3" fmla="*/ 535686 h 4649438"/>
                <a:gd name="connsiteX4" fmla="*/ 57000 w 5010476"/>
                <a:gd name="connsiteY4" fmla="*/ 761143 h 4649438"/>
                <a:gd name="connsiteX5" fmla="*/ 3184 w 5010476"/>
                <a:gd name="connsiteY5" fmla="*/ 1140143 h 4649438"/>
                <a:gd name="connsiteX6" fmla="*/ 3184 w 5010476"/>
                <a:gd name="connsiteY6" fmla="*/ 1439704 h 4649438"/>
                <a:gd name="connsiteX7" fmla="*/ 60524 w 5010476"/>
                <a:gd name="connsiteY7" fmla="*/ 1905953 h 4649438"/>
                <a:gd name="connsiteX8" fmla="*/ 213686 w 5010476"/>
                <a:gd name="connsiteY8" fmla="*/ 2269808 h 4649438"/>
                <a:gd name="connsiteX9" fmla="*/ 373325 w 5010476"/>
                <a:gd name="connsiteY9" fmla="*/ 2455926 h 4649438"/>
                <a:gd name="connsiteX10" fmla="*/ 644502 w 5010476"/>
                <a:gd name="connsiteY10" fmla="*/ 2625662 h 4649438"/>
                <a:gd name="connsiteX11" fmla="*/ 902915 w 5010476"/>
                <a:gd name="connsiteY11" fmla="*/ 2697195 h 4649438"/>
                <a:gd name="connsiteX12" fmla="*/ 1224860 w 5010476"/>
                <a:gd name="connsiteY12" fmla="*/ 2719102 h 4649438"/>
                <a:gd name="connsiteX13" fmla="*/ 1430315 w 5010476"/>
                <a:gd name="connsiteY13" fmla="*/ 2731008 h 4649438"/>
                <a:gd name="connsiteX14" fmla="*/ 1652914 w 5010476"/>
                <a:gd name="connsiteY14" fmla="*/ 2852642 h 4649438"/>
                <a:gd name="connsiteX15" fmla="*/ 1739306 w 5010476"/>
                <a:gd name="connsiteY15" fmla="*/ 2985611 h 4649438"/>
                <a:gd name="connsiteX16" fmla="*/ 1848938 w 5010476"/>
                <a:gd name="connsiteY16" fmla="*/ 3155156 h 4649438"/>
                <a:gd name="connsiteX17" fmla="*/ 2015054 w 5010476"/>
                <a:gd name="connsiteY17" fmla="*/ 3294793 h 4649438"/>
                <a:gd name="connsiteX18" fmla="*/ 2231082 w 5010476"/>
                <a:gd name="connsiteY18" fmla="*/ 3336322 h 4649438"/>
                <a:gd name="connsiteX19" fmla="*/ 2427106 w 5010476"/>
                <a:gd name="connsiteY19" fmla="*/ 3278124 h 4649438"/>
                <a:gd name="connsiteX20" fmla="*/ 2531786 w 5010476"/>
                <a:gd name="connsiteY20" fmla="*/ 3151823 h 4649438"/>
                <a:gd name="connsiteX21" fmla="*/ 2520165 w 5010476"/>
                <a:gd name="connsiteY21" fmla="*/ 2907411 h 4649438"/>
                <a:gd name="connsiteX22" fmla="*/ 2481970 w 5010476"/>
                <a:gd name="connsiteY22" fmla="*/ 2648045 h 4649438"/>
                <a:gd name="connsiteX23" fmla="*/ 2458729 w 5010476"/>
                <a:gd name="connsiteY23" fmla="*/ 2513362 h 4649438"/>
                <a:gd name="connsiteX24" fmla="*/ 2458729 w 5010476"/>
                <a:gd name="connsiteY24" fmla="*/ 2408587 h 4649438"/>
                <a:gd name="connsiteX25" fmla="*/ 2581697 w 5010476"/>
                <a:gd name="connsiteY25" fmla="*/ 2310479 h 4649438"/>
                <a:gd name="connsiteX26" fmla="*/ 2762767 w 5010476"/>
                <a:gd name="connsiteY26" fmla="*/ 2325434 h 4649438"/>
                <a:gd name="connsiteX27" fmla="*/ 2872400 w 5010476"/>
                <a:gd name="connsiteY27" fmla="*/ 2410206 h 4649438"/>
                <a:gd name="connsiteX28" fmla="*/ 2925549 w 5010476"/>
                <a:gd name="connsiteY28" fmla="*/ 2637949 h 4649438"/>
                <a:gd name="connsiteX29" fmla="*/ 2820869 w 5010476"/>
                <a:gd name="connsiteY29" fmla="*/ 2968752 h 4649438"/>
                <a:gd name="connsiteX30" fmla="*/ 2789342 w 5010476"/>
                <a:gd name="connsiteY30" fmla="*/ 3194876 h 4649438"/>
                <a:gd name="connsiteX31" fmla="*/ 2889069 w 5010476"/>
                <a:gd name="connsiteY31" fmla="*/ 3447574 h 4649438"/>
                <a:gd name="connsiteX32" fmla="*/ 3070139 w 5010476"/>
                <a:gd name="connsiteY32" fmla="*/ 3783330 h 4649438"/>
                <a:gd name="connsiteX33" fmla="*/ 3181486 w 5010476"/>
                <a:gd name="connsiteY33" fmla="*/ 4014407 h 4649438"/>
                <a:gd name="connsiteX34" fmla="*/ 3351888 w 5010476"/>
                <a:gd name="connsiteY34" fmla="*/ 4312539 h 4649438"/>
                <a:gd name="connsiteX35" fmla="*/ 3512194 w 5010476"/>
                <a:gd name="connsiteY35" fmla="*/ 4504087 h 4649438"/>
                <a:gd name="connsiteX36" fmla="*/ 3670119 w 5010476"/>
                <a:gd name="connsiteY36" fmla="*/ 4595051 h 4649438"/>
                <a:gd name="connsiteX37" fmla="*/ 3909386 w 5010476"/>
                <a:gd name="connsiteY37" fmla="*/ 4623816 h 4649438"/>
                <a:gd name="connsiteX38" fmla="*/ 4136653 w 5010476"/>
                <a:gd name="connsiteY38" fmla="*/ 4623816 h 4649438"/>
                <a:gd name="connsiteX39" fmla="*/ 4435071 w 5010476"/>
                <a:gd name="connsiteY39" fmla="*/ 4599432 h 4649438"/>
                <a:gd name="connsiteX40" fmla="*/ 4562992 w 5010476"/>
                <a:gd name="connsiteY40" fmla="*/ 4599432 h 4649438"/>
                <a:gd name="connsiteX41" fmla="*/ 5010477 w 5010476"/>
                <a:gd name="connsiteY41" fmla="*/ 4649439 h 4649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010476" h="4649438">
                  <a:moveTo>
                    <a:pt x="454193" y="0"/>
                  </a:moveTo>
                  <a:cubicBezTo>
                    <a:pt x="448478" y="9811"/>
                    <a:pt x="357800" y="83153"/>
                    <a:pt x="352085" y="92869"/>
                  </a:cubicBezTo>
                  <a:cubicBezTo>
                    <a:pt x="318271" y="150495"/>
                    <a:pt x="275694" y="202597"/>
                    <a:pt x="242452" y="260414"/>
                  </a:cubicBezTo>
                  <a:cubicBezTo>
                    <a:pt x="192922" y="346424"/>
                    <a:pt x="162632" y="441484"/>
                    <a:pt x="130819" y="535686"/>
                  </a:cubicBezTo>
                  <a:cubicBezTo>
                    <a:pt x="105482" y="610648"/>
                    <a:pt x="77574" y="684752"/>
                    <a:pt x="57000" y="761143"/>
                  </a:cubicBezTo>
                  <a:cubicBezTo>
                    <a:pt x="23853" y="884682"/>
                    <a:pt x="8994" y="1012222"/>
                    <a:pt x="3184" y="1140143"/>
                  </a:cubicBezTo>
                  <a:cubicBezTo>
                    <a:pt x="-1388" y="1239964"/>
                    <a:pt x="-721" y="1339882"/>
                    <a:pt x="3184" y="1439704"/>
                  </a:cubicBezTo>
                  <a:cubicBezTo>
                    <a:pt x="9280" y="1596676"/>
                    <a:pt x="22805" y="1753553"/>
                    <a:pt x="60524" y="1905953"/>
                  </a:cubicBezTo>
                  <a:cubicBezTo>
                    <a:pt x="92433" y="2034635"/>
                    <a:pt x="141106" y="2158937"/>
                    <a:pt x="213686" y="2269808"/>
                  </a:cubicBezTo>
                  <a:cubicBezTo>
                    <a:pt x="258644" y="2338483"/>
                    <a:pt x="312080" y="2401253"/>
                    <a:pt x="373325" y="2455926"/>
                  </a:cubicBezTo>
                  <a:cubicBezTo>
                    <a:pt x="453431" y="2527459"/>
                    <a:pt x="545252" y="2584514"/>
                    <a:pt x="644502" y="2625662"/>
                  </a:cubicBezTo>
                  <a:cubicBezTo>
                    <a:pt x="727370" y="2660047"/>
                    <a:pt x="814428" y="2683002"/>
                    <a:pt x="902915" y="2697195"/>
                  </a:cubicBezTo>
                  <a:cubicBezTo>
                    <a:pt x="1009310" y="2714244"/>
                    <a:pt x="1117133" y="2718911"/>
                    <a:pt x="1224860" y="2719102"/>
                  </a:cubicBezTo>
                  <a:cubicBezTo>
                    <a:pt x="1293726" y="2719292"/>
                    <a:pt x="1362878" y="2717673"/>
                    <a:pt x="1430315" y="2731008"/>
                  </a:cubicBezTo>
                  <a:cubicBezTo>
                    <a:pt x="1515563" y="2747867"/>
                    <a:pt x="1595383" y="2787872"/>
                    <a:pt x="1652914" y="2852642"/>
                  </a:cubicBezTo>
                  <a:cubicBezTo>
                    <a:pt x="1688061" y="2892266"/>
                    <a:pt x="1713398" y="2939320"/>
                    <a:pt x="1739306" y="2985611"/>
                  </a:cubicBezTo>
                  <a:cubicBezTo>
                    <a:pt x="1772167" y="3044476"/>
                    <a:pt x="1806743" y="3102578"/>
                    <a:pt x="1848938" y="3155156"/>
                  </a:cubicBezTo>
                  <a:cubicBezTo>
                    <a:pt x="1894754" y="3212306"/>
                    <a:pt x="1949427" y="3262503"/>
                    <a:pt x="2015054" y="3294793"/>
                  </a:cubicBezTo>
                  <a:cubicBezTo>
                    <a:pt x="2081825" y="3327749"/>
                    <a:pt x="2156596" y="3340037"/>
                    <a:pt x="2231082" y="3336322"/>
                  </a:cubicBezTo>
                  <a:cubicBezTo>
                    <a:pt x="2300423" y="3332893"/>
                    <a:pt x="2368813" y="3315557"/>
                    <a:pt x="2427106" y="3278124"/>
                  </a:cubicBezTo>
                  <a:cubicBezTo>
                    <a:pt x="2474541" y="3247644"/>
                    <a:pt x="2513403" y="3204877"/>
                    <a:pt x="2531786" y="3151823"/>
                  </a:cubicBezTo>
                  <a:cubicBezTo>
                    <a:pt x="2558837" y="3073622"/>
                    <a:pt x="2535691" y="2989707"/>
                    <a:pt x="2520165" y="2907411"/>
                  </a:cubicBezTo>
                  <a:cubicBezTo>
                    <a:pt x="2503973" y="2821496"/>
                    <a:pt x="2495781" y="2734342"/>
                    <a:pt x="2481970" y="2648045"/>
                  </a:cubicBezTo>
                  <a:cubicBezTo>
                    <a:pt x="2474731" y="2603087"/>
                    <a:pt x="2466159" y="2558320"/>
                    <a:pt x="2458729" y="2513362"/>
                  </a:cubicBezTo>
                  <a:cubicBezTo>
                    <a:pt x="2452919" y="2478310"/>
                    <a:pt x="2447870" y="2442305"/>
                    <a:pt x="2458729" y="2408587"/>
                  </a:cubicBezTo>
                  <a:cubicBezTo>
                    <a:pt x="2475779" y="2355628"/>
                    <a:pt x="2527119" y="2324481"/>
                    <a:pt x="2581697" y="2310479"/>
                  </a:cubicBezTo>
                  <a:cubicBezTo>
                    <a:pt x="2641990" y="2295049"/>
                    <a:pt x="2705617" y="2300954"/>
                    <a:pt x="2762767" y="2325434"/>
                  </a:cubicBezTo>
                  <a:cubicBezTo>
                    <a:pt x="2806011" y="2343912"/>
                    <a:pt x="2844206" y="2372582"/>
                    <a:pt x="2872400" y="2410206"/>
                  </a:cubicBezTo>
                  <a:cubicBezTo>
                    <a:pt x="2920787" y="2474595"/>
                    <a:pt x="2933931" y="2557463"/>
                    <a:pt x="2925549" y="2637949"/>
                  </a:cubicBezTo>
                  <a:cubicBezTo>
                    <a:pt x="2913548" y="2753392"/>
                    <a:pt x="2857636" y="2858262"/>
                    <a:pt x="2820869" y="2968752"/>
                  </a:cubicBezTo>
                  <a:cubicBezTo>
                    <a:pt x="2796486" y="3041904"/>
                    <a:pt x="2780388" y="3118390"/>
                    <a:pt x="2789342" y="3194876"/>
                  </a:cubicBezTo>
                  <a:cubicBezTo>
                    <a:pt x="2799914" y="3285554"/>
                    <a:pt x="2844587" y="3367373"/>
                    <a:pt x="2889069" y="3447574"/>
                  </a:cubicBezTo>
                  <a:cubicBezTo>
                    <a:pt x="2950695" y="3558826"/>
                    <a:pt x="3013560" y="3669506"/>
                    <a:pt x="3070139" y="3783330"/>
                  </a:cubicBezTo>
                  <a:cubicBezTo>
                    <a:pt x="3108239" y="3859911"/>
                    <a:pt x="3143481" y="3937826"/>
                    <a:pt x="3181486" y="4014407"/>
                  </a:cubicBezTo>
                  <a:cubicBezTo>
                    <a:pt x="3232445" y="4116991"/>
                    <a:pt x="3288452" y="4217099"/>
                    <a:pt x="3351888" y="4312539"/>
                  </a:cubicBezTo>
                  <a:cubicBezTo>
                    <a:pt x="3398180" y="4382262"/>
                    <a:pt x="3448567" y="4449795"/>
                    <a:pt x="3512194" y="4504087"/>
                  </a:cubicBezTo>
                  <a:cubicBezTo>
                    <a:pt x="3558867" y="4543901"/>
                    <a:pt x="3611826" y="4575906"/>
                    <a:pt x="3670119" y="4595051"/>
                  </a:cubicBezTo>
                  <a:cubicBezTo>
                    <a:pt x="3746795" y="4620292"/>
                    <a:pt x="3828519" y="4621911"/>
                    <a:pt x="3909386" y="4623816"/>
                  </a:cubicBezTo>
                  <a:cubicBezTo>
                    <a:pt x="3985205" y="4625531"/>
                    <a:pt x="4061025" y="4627436"/>
                    <a:pt x="4136653" y="4623816"/>
                  </a:cubicBezTo>
                  <a:cubicBezTo>
                    <a:pt x="4236380" y="4619054"/>
                    <a:pt x="4335345" y="4605052"/>
                    <a:pt x="4435071" y="4599432"/>
                  </a:cubicBezTo>
                  <a:cubicBezTo>
                    <a:pt x="4477648" y="4597051"/>
                    <a:pt x="4520415" y="4596194"/>
                    <a:pt x="4562992" y="4599432"/>
                  </a:cubicBezTo>
                  <a:cubicBezTo>
                    <a:pt x="4649765" y="4606005"/>
                    <a:pt x="4925799" y="4629150"/>
                    <a:pt x="5010477" y="464943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8E5C306-3C29-4BD3-97E1-DCA86FF3E0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99586" y="1004887"/>
              <a:ext cx="4933777" cy="4552473"/>
            </a:xfrm>
            <a:custGeom>
              <a:avLst/>
              <a:gdLst>
                <a:gd name="connsiteX0" fmla="*/ 4933778 w 4933777"/>
                <a:gd name="connsiteY0" fmla="*/ 4552474 h 4552473"/>
                <a:gd name="connsiteX1" fmla="*/ 4020997 w 4933777"/>
                <a:gd name="connsiteY1" fmla="*/ 4493324 h 4552473"/>
                <a:gd name="connsiteX2" fmla="*/ 3777538 w 4933777"/>
                <a:gd name="connsiteY2" fmla="*/ 4468273 h 4552473"/>
                <a:gd name="connsiteX3" fmla="*/ 3411207 w 4933777"/>
                <a:gd name="connsiteY3" fmla="*/ 4277868 h 4552473"/>
                <a:gd name="connsiteX4" fmla="*/ 3215944 w 4933777"/>
                <a:gd name="connsiteY4" fmla="*/ 3958971 h 4552473"/>
                <a:gd name="connsiteX5" fmla="*/ 3056400 w 4933777"/>
                <a:gd name="connsiteY5" fmla="*/ 3618548 h 4552473"/>
                <a:gd name="connsiteX6" fmla="*/ 2963341 w 4933777"/>
                <a:gd name="connsiteY6" fmla="*/ 3314319 h 4552473"/>
                <a:gd name="connsiteX7" fmla="*/ 3029825 w 4933777"/>
                <a:gd name="connsiteY7" fmla="*/ 2870454 h 4552473"/>
                <a:gd name="connsiteX8" fmla="*/ 3094595 w 4933777"/>
                <a:gd name="connsiteY8" fmla="*/ 2449830 h 4552473"/>
                <a:gd name="connsiteX9" fmla="*/ 2979915 w 4933777"/>
                <a:gd name="connsiteY9" fmla="*/ 2245328 h 4552473"/>
                <a:gd name="connsiteX10" fmla="*/ 2843707 w 4933777"/>
                <a:gd name="connsiteY10" fmla="*/ 2162175 h 4552473"/>
                <a:gd name="connsiteX11" fmla="*/ 2529668 w 4933777"/>
                <a:gd name="connsiteY11" fmla="*/ 2080736 h 4552473"/>
                <a:gd name="connsiteX12" fmla="*/ 2336977 w 4933777"/>
                <a:gd name="connsiteY12" fmla="*/ 2125599 h 4552473"/>
                <a:gd name="connsiteX13" fmla="*/ 2044559 w 4933777"/>
                <a:gd name="connsiteY13" fmla="*/ 2271903 h 4552473"/>
                <a:gd name="connsiteX14" fmla="*/ 2007317 w 4933777"/>
                <a:gd name="connsiteY14" fmla="*/ 2312099 h 4552473"/>
                <a:gd name="connsiteX15" fmla="*/ 1999030 w 4933777"/>
                <a:gd name="connsiteY15" fmla="*/ 2371916 h 4552473"/>
                <a:gd name="connsiteX16" fmla="*/ 2129427 w 4933777"/>
                <a:gd name="connsiteY16" fmla="*/ 2502408 h 4552473"/>
                <a:gd name="connsiteX17" fmla="*/ 2226582 w 4933777"/>
                <a:gd name="connsiteY17" fmla="*/ 2627948 h 4552473"/>
                <a:gd name="connsiteX18" fmla="*/ 2273064 w 4933777"/>
                <a:gd name="connsiteY18" fmla="*/ 2782538 h 4552473"/>
                <a:gd name="connsiteX19" fmla="*/ 2203246 w 4933777"/>
                <a:gd name="connsiteY19" fmla="*/ 2993612 h 4552473"/>
                <a:gd name="connsiteX20" fmla="*/ 2115140 w 4933777"/>
                <a:gd name="connsiteY20" fmla="*/ 3048476 h 4552473"/>
                <a:gd name="connsiteX21" fmla="*/ 1952262 w 4933777"/>
                <a:gd name="connsiteY21" fmla="*/ 3025235 h 4552473"/>
                <a:gd name="connsiteX22" fmla="*/ 1801100 w 4933777"/>
                <a:gd name="connsiteY22" fmla="*/ 2888933 h 4552473"/>
                <a:gd name="connsiteX23" fmla="*/ 1722995 w 4933777"/>
                <a:gd name="connsiteY23" fmla="*/ 2689479 h 4552473"/>
                <a:gd name="connsiteX24" fmla="*/ 1653177 w 4933777"/>
                <a:gd name="connsiteY24" fmla="*/ 2574798 h 4552473"/>
                <a:gd name="connsiteX25" fmla="*/ 1500301 w 4933777"/>
                <a:gd name="connsiteY25" fmla="*/ 2531555 h 4552473"/>
                <a:gd name="connsiteX26" fmla="*/ 1364093 w 4933777"/>
                <a:gd name="connsiteY26" fmla="*/ 2583085 h 4552473"/>
                <a:gd name="connsiteX27" fmla="*/ 1191310 w 4933777"/>
                <a:gd name="connsiteY27" fmla="*/ 2618041 h 4552473"/>
                <a:gd name="connsiteX28" fmla="*/ 759351 w 4933777"/>
                <a:gd name="connsiteY28" fmla="*/ 2618041 h 4552473"/>
                <a:gd name="connsiteX29" fmla="*/ 506843 w 4933777"/>
                <a:gd name="connsiteY29" fmla="*/ 2521649 h 4552473"/>
                <a:gd name="connsiteX30" fmla="*/ 290816 w 4933777"/>
                <a:gd name="connsiteY30" fmla="*/ 2343817 h 4552473"/>
                <a:gd name="connsiteX31" fmla="*/ 126320 w 4933777"/>
                <a:gd name="connsiteY31" fmla="*/ 2062925 h 4552473"/>
                <a:gd name="connsiteX32" fmla="*/ 24021 w 4933777"/>
                <a:gd name="connsiteY32" fmla="*/ 1594295 h 4552473"/>
                <a:gd name="connsiteX33" fmla="*/ 1066 w 4933777"/>
                <a:gd name="connsiteY33" fmla="*/ 1140428 h 4552473"/>
                <a:gd name="connsiteX34" fmla="*/ 87172 w 4933777"/>
                <a:gd name="connsiteY34" fmla="*/ 617601 h 4552473"/>
                <a:gd name="connsiteX35" fmla="*/ 256526 w 4933777"/>
                <a:gd name="connsiteY35" fmla="*/ 249936 h 4552473"/>
                <a:gd name="connsiteX36" fmla="*/ 461504 w 4933777"/>
                <a:gd name="connsiteY36" fmla="*/ 0 h 45524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933777" h="4552473">
                  <a:moveTo>
                    <a:pt x="4933778" y="4552474"/>
                  </a:moveTo>
                  <a:cubicBezTo>
                    <a:pt x="4747183" y="4533519"/>
                    <a:pt x="4208735" y="4496562"/>
                    <a:pt x="4020997" y="4493324"/>
                  </a:cubicBezTo>
                  <a:cubicBezTo>
                    <a:pt x="3939273" y="4491895"/>
                    <a:pt x="3857548" y="4485323"/>
                    <a:pt x="3777538" y="4468273"/>
                  </a:cubicBezTo>
                  <a:cubicBezTo>
                    <a:pt x="3639807" y="4438936"/>
                    <a:pt x="3509028" y="4378738"/>
                    <a:pt x="3411207" y="4277868"/>
                  </a:cubicBezTo>
                  <a:cubicBezTo>
                    <a:pt x="3323958" y="4187857"/>
                    <a:pt x="3270236" y="4072414"/>
                    <a:pt x="3215944" y="3958971"/>
                  </a:cubicBezTo>
                  <a:cubicBezTo>
                    <a:pt x="3161842" y="3845909"/>
                    <a:pt x="3106407" y="3733419"/>
                    <a:pt x="3056400" y="3618548"/>
                  </a:cubicBezTo>
                  <a:cubicBezTo>
                    <a:pt x="3013728" y="3520631"/>
                    <a:pt x="2975152" y="3420237"/>
                    <a:pt x="2963341" y="3314319"/>
                  </a:cubicBezTo>
                  <a:cubicBezTo>
                    <a:pt x="2946672" y="3164205"/>
                    <a:pt x="2985249" y="3015329"/>
                    <a:pt x="3029825" y="2870454"/>
                  </a:cubicBezTo>
                  <a:cubicBezTo>
                    <a:pt x="3072498" y="2731865"/>
                    <a:pt x="3122790" y="2590895"/>
                    <a:pt x="3094595" y="2449830"/>
                  </a:cubicBezTo>
                  <a:cubicBezTo>
                    <a:pt x="3078879" y="2371154"/>
                    <a:pt x="3040112" y="2298383"/>
                    <a:pt x="2979915" y="2245328"/>
                  </a:cubicBezTo>
                  <a:cubicBezTo>
                    <a:pt x="2939814" y="2209991"/>
                    <a:pt x="2892094" y="2185035"/>
                    <a:pt x="2843707" y="2162175"/>
                  </a:cubicBezTo>
                  <a:cubicBezTo>
                    <a:pt x="2744075" y="2115312"/>
                    <a:pt x="2639110" y="2075212"/>
                    <a:pt x="2529668" y="2080736"/>
                  </a:cubicBezTo>
                  <a:cubicBezTo>
                    <a:pt x="2463469" y="2084070"/>
                    <a:pt x="2399651" y="2103882"/>
                    <a:pt x="2336977" y="2125599"/>
                  </a:cubicBezTo>
                  <a:cubicBezTo>
                    <a:pt x="2233059" y="2161604"/>
                    <a:pt x="2130094" y="2203133"/>
                    <a:pt x="2044559" y="2271903"/>
                  </a:cubicBezTo>
                  <a:cubicBezTo>
                    <a:pt x="2030177" y="2283524"/>
                    <a:pt x="2016175" y="2295906"/>
                    <a:pt x="2007317" y="2312099"/>
                  </a:cubicBezTo>
                  <a:cubicBezTo>
                    <a:pt x="1997315" y="2330291"/>
                    <a:pt x="1994934" y="2351532"/>
                    <a:pt x="1999030" y="2371916"/>
                  </a:cubicBezTo>
                  <a:cubicBezTo>
                    <a:pt x="2011508" y="2434019"/>
                    <a:pt x="2079040" y="2461165"/>
                    <a:pt x="2129427" y="2502408"/>
                  </a:cubicBezTo>
                  <a:cubicBezTo>
                    <a:pt x="2170766" y="2536222"/>
                    <a:pt x="2202103" y="2580418"/>
                    <a:pt x="2226582" y="2627948"/>
                  </a:cubicBezTo>
                  <a:cubicBezTo>
                    <a:pt x="2251538" y="2676335"/>
                    <a:pt x="2269254" y="2728341"/>
                    <a:pt x="2273064" y="2782538"/>
                  </a:cubicBezTo>
                  <a:cubicBezTo>
                    <a:pt x="2278589" y="2859786"/>
                    <a:pt x="2256395" y="2937605"/>
                    <a:pt x="2203246" y="2993612"/>
                  </a:cubicBezTo>
                  <a:cubicBezTo>
                    <a:pt x="2178957" y="3019235"/>
                    <a:pt x="2149144" y="3039047"/>
                    <a:pt x="2115140" y="3048476"/>
                  </a:cubicBezTo>
                  <a:cubicBezTo>
                    <a:pt x="2060752" y="3063526"/>
                    <a:pt x="2003507" y="3049905"/>
                    <a:pt x="1952262" y="3025235"/>
                  </a:cubicBezTo>
                  <a:cubicBezTo>
                    <a:pt x="1889873" y="2995136"/>
                    <a:pt x="1836724" y="2948369"/>
                    <a:pt x="1801100" y="2888933"/>
                  </a:cubicBezTo>
                  <a:cubicBezTo>
                    <a:pt x="1764239" y="2827591"/>
                    <a:pt x="1748237" y="2756630"/>
                    <a:pt x="1722995" y="2689479"/>
                  </a:cubicBezTo>
                  <a:cubicBezTo>
                    <a:pt x="1706993" y="2646903"/>
                    <a:pt x="1686896" y="2605088"/>
                    <a:pt x="1653177" y="2574798"/>
                  </a:cubicBezTo>
                  <a:cubicBezTo>
                    <a:pt x="1611839" y="2537555"/>
                    <a:pt x="1555260" y="2522315"/>
                    <a:pt x="1500301" y="2531555"/>
                  </a:cubicBezTo>
                  <a:cubicBezTo>
                    <a:pt x="1452295" y="2539651"/>
                    <a:pt x="1409718" y="2565749"/>
                    <a:pt x="1364093" y="2583085"/>
                  </a:cubicBezTo>
                  <a:cubicBezTo>
                    <a:pt x="1308944" y="2603945"/>
                    <a:pt x="1249984" y="2611374"/>
                    <a:pt x="1191310" y="2618041"/>
                  </a:cubicBezTo>
                  <a:cubicBezTo>
                    <a:pt x="1047197" y="2634424"/>
                    <a:pt x="901274" y="2646236"/>
                    <a:pt x="759351" y="2618041"/>
                  </a:cubicBezTo>
                  <a:cubicBezTo>
                    <a:pt x="670388" y="2600325"/>
                    <a:pt x="585329" y="2567083"/>
                    <a:pt x="506843" y="2521649"/>
                  </a:cubicBezTo>
                  <a:cubicBezTo>
                    <a:pt x="425595" y="2474595"/>
                    <a:pt x="352253" y="2414778"/>
                    <a:pt x="290816" y="2343817"/>
                  </a:cubicBezTo>
                  <a:cubicBezTo>
                    <a:pt x="219284" y="2261140"/>
                    <a:pt x="165753" y="2164937"/>
                    <a:pt x="126320" y="2062925"/>
                  </a:cubicBezTo>
                  <a:cubicBezTo>
                    <a:pt x="68503" y="1913192"/>
                    <a:pt x="42500" y="1753838"/>
                    <a:pt x="24021" y="1594295"/>
                  </a:cubicBezTo>
                  <a:cubicBezTo>
                    <a:pt x="6590" y="1443609"/>
                    <a:pt x="-3411" y="1292066"/>
                    <a:pt x="1066" y="1140428"/>
                  </a:cubicBezTo>
                  <a:cubicBezTo>
                    <a:pt x="6305" y="962882"/>
                    <a:pt x="31927" y="786289"/>
                    <a:pt x="87172" y="617601"/>
                  </a:cubicBezTo>
                  <a:cubicBezTo>
                    <a:pt x="129272" y="489014"/>
                    <a:pt x="190423" y="367951"/>
                    <a:pt x="256526" y="249936"/>
                  </a:cubicBezTo>
                  <a:cubicBezTo>
                    <a:pt x="281577" y="205645"/>
                    <a:pt x="431786" y="41243"/>
                    <a:pt x="46150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B2BA2F3-A842-4EA4-8CB8-FD66BD1CEE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72372" y="1004887"/>
              <a:ext cx="4844417" cy="4402074"/>
            </a:xfrm>
            <a:custGeom>
              <a:avLst/>
              <a:gdLst>
                <a:gd name="connsiteX0" fmla="*/ 486254 w 4844417"/>
                <a:gd name="connsiteY0" fmla="*/ 0 h 4402074"/>
                <a:gd name="connsiteX1" fmla="*/ 223364 w 4844417"/>
                <a:gd name="connsiteY1" fmla="*/ 286226 h 4402074"/>
                <a:gd name="connsiteX2" fmla="*/ 67821 w 4844417"/>
                <a:gd name="connsiteY2" fmla="*/ 699135 h 4402074"/>
                <a:gd name="connsiteX3" fmla="*/ 3 w 4844417"/>
                <a:gd name="connsiteY3" fmla="*/ 1273683 h 4402074"/>
                <a:gd name="connsiteX4" fmla="*/ 135543 w 4844417"/>
                <a:gd name="connsiteY4" fmla="*/ 2031683 h 4402074"/>
                <a:gd name="connsiteX5" fmla="*/ 297088 w 4844417"/>
                <a:gd name="connsiteY5" fmla="*/ 2312956 h 4402074"/>
                <a:gd name="connsiteX6" fmla="*/ 582171 w 4844417"/>
                <a:gd name="connsiteY6" fmla="*/ 2518410 h 4402074"/>
                <a:gd name="connsiteX7" fmla="*/ 972982 w 4844417"/>
                <a:gd name="connsiteY7" fmla="*/ 2518410 h 4402074"/>
                <a:gd name="connsiteX8" fmla="*/ 1389700 w 4844417"/>
                <a:gd name="connsiteY8" fmla="*/ 2350484 h 4402074"/>
                <a:gd name="connsiteX9" fmla="*/ 1665544 w 4844417"/>
                <a:gd name="connsiteY9" fmla="*/ 2204180 h 4402074"/>
                <a:gd name="connsiteX10" fmla="*/ 2180656 w 4844417"/>
                <a:gd name="connsiteY10" fmla="*/ 1966436 h 4402074"/>
                <a:gd name="connsiteX11" fmla="*/ 2499649 w 4844417"/>
                <a:gd name="connsiteY11" fmla="*/ 1926527 h 4402074"/>
                <a:gd name="connsiteX12" fmla="*/ 2867695 w 4844417"/>
                <a:gd name="connsiteY12" fmla="*/ 2041303 h 4402074"/>
                <a:gd name="connsiteX13" fmla="*/ 3100295 w 4844417"/>
                <a:gd name="connsiteY13" fmla="*/ 2147602 h 4402074"/>
                <a:gd name="connsiteX14" fmla="*/ 3275174 w 4844417"/>
                <a:gd name="connsiteY14" fmla="*/ 2370582 h 4402074"/>
                <a:gd name="connsiteX15" fmla="*/ 3246123 w 4844417"/>
                <a:gd name="connsiteY15" fmla="*/ 2631948 h 4402074"/>
                <a:gd name="connsiteX16" fmla="*/ 3102581 w 4844417"/>
                <a:gd name="connsiteY16" fmla="*/ 2947892 h 4402074"/>
                <a:gd name="connsiteX17" fmla="*/ 3070958 w 4844417"/>
                <a:gd name="connsiteY17" fmla="*/ 3462052 h 4402074"/>
                <a:gd name="connsiteX18" fmla="*/ 3194402 w 4844417"/>
                <a:gd name="connsiteY18" fmla="*/ 3792379 h 4402074"/>
                <a:gd name="connsiteX19" fmla="*/ 3329371 w 4844417"/>
                <a:gd name="connsiteY19" fmla="*/ 4048030 h 4402074"/>
                <a:gd name="connsiteX20" fmla="*/ 3539017 w 4844417"/>
                <a:gd name="connsiteY20" fmla="*/ 4257771 h 4402074"/>
                <a:gd name="connsiteX21" fmla="*/ 3911254 w 4844417"/>
                <a:gd name="connsiteY21" fmla="*/ 4353592 h 4402074"/>
                <a:gd name="connsiteX22" fmla="*/ 4272632 w 4844417"/>
                <a:gd name="connsiteY22" fmla="*/ 4353592 h 4402074"/>
                <a:gd name="connsiteX23" fmla="*/ 4528760 w 4844417"/>
                <a:gd name="connsiteY23" fmla="*/ 4368832 h 4402074"/>
                <a:gd name="connsiteX24" fmla="*/ 4844418 w 4844417"/>
                <a:gd name="connsiteY24" fmla="*/ 4402074 h 4402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844417" h="4402074">
                  <a:moveTo>
                    <a:pt x="486254" y="0"/>
                  </a:moveTo>
                  <a:cubicBezTo>
                    <a:pt x="486254" y="0"/>
                    <a:pt x="289182" y="178689"/>
                    <a:pt x="223364" y="286226"/>
                  </a:cubicBezTo>
                  <a:cubicBezTo>
                    <a:pt x="146116" y="412337"/>
                    <a:pt x="101825" y="555022"/>
                    <a:pt x="67821" y="699135"/>
                  </a:cubicBezTo>
                  <a:cubicBezTo>
                    <a:pt x="23434" y="887540"/>
                    <a:pt x="289" y="1080135"/>
                    <a:pt x="3" y="1273683"/>
                  </a:cubicBezTo>
                  <a:cubicBezTo>
                    <a:pt x="-378" y="1532668"/>
                    <a:pt x="38865" y="1791748"/>
                    <a:pt x="135543" y="2031683"/>
                  </a:cubicBezTo>
                  <a:cubicBezTo>
                    <a:pt x="176215" y="2132648"/>
                    <a:pt x="227650" y="2229231"/>
                    <a:pt x="297088" y="2312956"/>
                  </a:cubicBezTo>
                  <a:cubicBezTo>
                    <a:pt x="373383" y="2404967"/>
                    <a:pt x="469014" y="2480882"/>
                    <a:pt x="582171" y="2518410"/>
                  </a:cubicBezTo>
                  <a:cubicBezTo>
                    <a:pt x="708091" y="2560130"/>
                    <a:pt x="843727" y="2550605"/>
                    <a:pt x="972982" y="2518410"/>
                  </a:cubicBezTo>
                  <a:cubicBezTo>
                    <a:pt x="1118714" y="2482120"/>
                    <a:pt x="1255874" y="2419160"/>
                    <a:pt x="1389700" y="2350484"/>
                  </a:cubicBezTo>
                  <a:cubicBezTo>
                    <a:pt x="1482283" y="2302955"/>
                    <a:pt x="1574104" y="2253996"/>
                    <a:pt x="1665544" y="2204180"/>
                  </a:cubicBezTo>
                  <a:cubicBezTo>
                    <a:pt x="1832137" y="2113407"/>
                    <a:pt x="1999586" y="2022348"/>
                    <a:pt x="2180656" y="1966436"/>
                  </a:cubicBezTo>
                  <a:cubicBezTo>
                    <a:pt x="2284288" y="1934432"/>
                    <a:pt x="2392016" y="1915478"/>
                    <a:pt x="2499649" y="1926527"/>
                  </a:cubicBezTo>
                  <a:cubicBezTo>
                    <a:pt x="2627950" y="1939671"/>
                    <a:pt x="2747108" y="1994535"/>
                    <a:pt x="2867695" y="2041303"/>
                  </a:cubicBezTo>
                  <a:cubicBezTo>
                    <a:pt x="2947514" y="2072259"/>
                    <a:pt x="3028667" y="2100929"/>
                    <a:pt x="3100295" y="2147602"/>
                  </a:cubicBezTo>
                  <a:cubicBezTo>
                    <a:pt x="3182401" y="2201037"/>
                    <a:pt x="3250980" y="2276189"/>
                    <a:pt x="3275174" y="2370582"/>
                  </a:cubicBezTo>
                  <a:cubicBezTo>
                    <a:pt x="3297367" y="2457450"/>
                    <a:pt x="3278508" y="2547747"/>
                    <a:pt x="3246123" y="2631948"/>
                  </a:cubicBezTo>
                  <a:cubicBezTo>
                    <a:pt x="3204403" y="2740057"/>
                    <a:pt x="3142872" y="2839307"/>
                    <a:pt x="3102581" y="2947892"/>
                  </a:cubicBezTo>
                  <a:cubicBezTo>
                    <a:pt x="3041621" y="3112103"/>
                    <a:pt x="3032668" y="3291173"/>
                    <a:pt x="3070958" y="3462052"/>
                  </a:cubicBezTo>
                  <a:cubicBezTo>
                    <a:pt x="3096771" y="3577019"/>
                    <a:pt x="3145063" y="3685223"/>
                    <a:pt x="3194402" y="3792379"/>
                  </a:cubicBezTo>
                  <a:cubicBezTo>
                    <a:pt x="3234788" y="3880104"/>
                    <a:pt x="3276127" y="3967639"/>
                    <a:pt x="3329371" y="4048030"/>
                  </a:cubicBezTo>
                  <a:cubicBezTo>
                    <a:pt x="3384712" y="4131564"/>
                    <a:pt x="3453196" y="4206335"/>
                    <a:pt x="3539017" y="4257771"/>
                  </a:cubicBezTo>
                  <a:cubicBezTo>
                    <a:pt x="3650364" y="4324541"/>
                    <a:pt x="3781142" y="4346924"/>
                    <a:pt x="3911254" y="4353592"/>
                  </a:cubicBezTo>
                  <a:cubicBezTo>
                    <a:pt x="4031554" y="4359783"/>
                    <a:pt x="4152141" y="4351878"/>
                    <a:pt x="4272632" y="4353592"/>
                  </a:cubicBezTo>
                  <a:cubicBezTo>
                    <a:pt x="4358167" y="4354830"/>
                    <a:pt x="4443511" y="4361593"/>
                    <a:pt x="4528760" y="4368832"/>
                  </a:cubicBezTo>
                  <a:cubicBezTo>
                    <a:pt x="4634201" y="4377785"/>
                    <a:pt x="4739738" y="4386644"/>
                    <a:pt x="4844418" y="4402074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1968F54-9FAB-433B-B990-0552F58E04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853707" y="1004887"/>
              <a:ext cx="3915933" cy="2452322"/>
            </a:xfrm>
            <a:custGeom>
              <a:avLst/>
              <a:gdLst>
                <a:gd name="connsiteX0" fmla="*/ 540651 w 3915933"/>
                <a:gd name="connsiteY0" fmla="*/ 0 h 2452322"/>
                <a:gd name="connsiteX1" fmla="*/ 235470 w 3915933"/>
                <a:gd name="connsiteY1" fmla="*/ 274320 h 2452322"/>
                <a:gd name="connsiteX2" fmla="*/ 103929 w 3915933"/>
                <a:gd name="connsiteY2" fmla="*/ 537496 h 2452322"/>
                <a:gd name="connsiteX3" fmla="*/ 2869 w 3915933"/>
                <a:gd name="connsiteY3" fmla="*/ 998792 h 2452322"/>
                <a:gd name="connsiteX4" fmla="*/ 59638 w 3915933"/>
                <a:gd name="connsiteY4" fmla="*/ 1582007 h 2452322"/>
                <a:gd name="connsiteX5" fmla="*/ 139934 w 3915933"/>
                <a:gd name="connsiteY5" fmla="*/ 1897856 h 2452322"/>
                <a:gd name="connsiteX6" fmla="*/ 258996 w 3915933"/>
                <a:gd name="connsiteY6" fmla="*/ 2195703 h 2452322"/>
                <a:gd name="connsiteX7" fmla="*/ 495788 w 3915933"/>
                <a:gd name="connsiteY7" fmla="*/ 2417350 h 2452322"/>
                <a:gd name="connsiteX8" fmla="*/ 627328 w 3915933"/>
                <a:gd name="connsiteY8" fmla="*/ 2450592 h 2452322"/>
                <a:gd name="connsiteX9" fmla="*/ 1170063 w 3915933"/>
                <a:gd name="connsiteY9" fmla="*/ 2249710 h 2452322"/>
                <a:gd name="connsiteX10" fmla="*/ 1352847 w 3915933"/>
                <a:gd name="connsiteY10" fmla="*/ 2102834 h 2452322"/>
                <a:gd name="connsiteX11" fmla="*/ 1978735 w 3915933"/>
                <a:gd name="connsiteY11" fmla="*/ 1834134 h 2452322"/>
                <a:gd name="connsiteX12" fmla="*/ 2306872 w 3915933"/>
                <a:gd name="connsiteY12" fmla="*/ 1789843 h 2452322"/>
                <a:gd name="connsiteX13" fmla="*/ 2731972 w 3915933"/>
                <a:gd name="connsiteY13" fmla="*/ 1870234 h 2452322"/>
                <a:gd name="connsiteX14" fmla="*/ 3172313 w 3915933"/>
                <a:gd name="connsiteY14" fmla="*/ 2021205 h 2452322"/>
                <a:gd name="connsiteX15" fmla="*/ 3573887 w 3915933"/>
                <a:gd name="connsiteY15" fmla="*/ 2010156 h 2452322"/>
                <a:gd name="connsiteX16" fmla="*/ 3860494 w 3915933"/>
                <a:gd name="connsiteY16" fmla="*/ 1867472 h 2452322"/>
                <a:gd name="connsiteX17" fmla="*/ 3913072 w 3915933"/>
                <a:gd name="connsiteY17" fmla="*/ 1652778 h 2452322"/>
                <a:gd name="connsiteX18" fmla="*/ 3681805 w 3915933"/>
                <a:gd name="connsiteY18" fmla="*/ 1295400 h 2452322"/>
                <a:gd name="connsiteX19" fmla="*/ 3029533 w 3915933"/>
                <a:gd name="connsiteY19" fmla="*/ 812197 h 2452322"/>
                <a:gd name="connsiteX20" fmla="*/ 2789789 w 3915933"/>
                <a:gd name="connsiteY20" fmla="*/ 668941 h 2452322"/>
                <a:gd name="connsiteX21" fmla="*/ 2510135 w 3915933"/>
                <a:gd name="connsiteY21" fmla="*/ 498539 h 2452322"/>
                <a:gd name="connsiteX22" fmla="*/ 2281630 w 3915933"/>
                <a:gd name="connsiteY22" fmla="*/ 355854 h 2452322"/>
                <a:gd name="connsiteX23" fmla="*/ 2002357 w 3915933"/>
                <a:gd name="connsiteY23" fmla="*/ 161544 h 2452322"/>
                <a:gd name="connsiteX24" fmla="*/ 1726037 w 3915933"/>
                <a:gd name="connsiteY24" fmla="*/ 0 h 24523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915933" h="2452322">
                  <a:moveTo>
                    <a:pt x="540651" y="0"/>
                  </a:moveTo>
                  <a:cubicBezTo>
                    <a:pt x="540651" y="0"/>
                    <a:pt x="298906" y="176213"/>
                    <a:pt x="235470" y="274320"/>
                  </a:cubicBezTo>
                  <a:cubicBezTo>
                    <a:pt x="182130" y="356997"/>
                    <a:pt x="139172" y="445675"/>
                    <a:pt x="103929" y="537496"/>
                  </a:cubicBezTo>
                  <a:cubicBezTo>
                    <a:pt x="47160" y="685324"/>
                    <a:pt x="12585" y="840772"/>
                    <a:pt x="2869" y="998792"/>
                  </a:cubicBezTo>
                  <a:cubicBezTo>
                    <a:pt x="-9228" y="1194530"/>
                    <a:pt x="18300" y="1390079"/>
                    <a:pt x="59638" y="1582007"/>
                  </a:cubicBezTo>
                  <a:cubicBezTo>
                    <a:pt x="82498" y="1688211"/>
                    <a:pt x="110121" y="1793367"/>
                    <a:pt x="139934" y="1897856"/>
                  </a:cubicBezTo>
                  <a:cubicBezTo>
                    <a:pt x="169461" y="2001393"/>
                    <a:pt x="202894" y="2104073"/>
                    <a:pt x="258996" y="2195703"/>
                  </a:cubicBezTo>
                  <a:cubicBezTo>
                    <a:pt x="316623" y="2289810"/>
                    <a:pt x="395585" y="2371725"/>
                    <a:pt x="495788" y="2417350"/>
                  </a:cubicBezTo>
                  <a:cubicBezTo>
                    <a:pt x="537317" y="2436305"/>
                    <a:pt x="581799" y="2446973"/>
                    <a:pt x="627328" y="2450592"/>
                  </a:cubicBezTo>
                  <a:cubicBezTo>
                    <a:pt x="824686" y="2466404"/>
                    <a:pt x="1012233" y="2371820"/>
                    <a:pt x="1170063" y="2249710"/>
                  </a:cubicBezTo>
                  <a:cubicBezTo>
                    <a:pt x="1231975" y="2201894"/>
                    <a:pt x="1290554" y="2150174"/>
                    <a:pt x="1352847" y="2102834"/>
                  </a:cubicBezTo>
                  <a:cubicBezTo>
                    <a:pt x="1535346" y="1964246"/>
                    <a:pt x="1755564" y="1887760"/>
                    <a:pt x="1978735" y="1834134"/>
                  </a:cubicBezTo>
                  <a:cubicBezTo>
                    <a:pt x="2086558" y="1808226"/>
                    <a:pt x="2196096" y="1789462"/>
                    <a:pt x="2306872" y="1789843"/>
                  </a:cubicBezTo>
                  <a:cubicBezTo>
                    <a:pt x="2451842" y="1790319"/>
                    <a:pt x="2594812" y="1822514"/>
                    <a:pt x="2731972" y="1870234"/>
                  </a:cubicBezTo>
                  <a:cubicBezTo>
                    <a:pt x="2879038" y="1921383"/>
                    <a:pt x="3019627" y="1991963"/>
                    <a:pt x="3172313" y="2021205"/>
                  </a:cubicBezTo>
                  <a:cubicBezTo>
                    <a:pt x="3305091" y="2046732"/>
                    <a:pt x="3441204" y="2037017"/>
                    <a:pt x="3573887" y="2010156"/>
                  </a:cubicBezTo>
                  <a:cubicBezTo>
                    <a:pt x="3682567" y="1988153"/>
                    <a:pt x="3793724" y="1954435"/>
                    <a:pt x="3860494" y="1867472"/>
                  </a:cubicBezTo>
                  <a:cubicBezTo>
                    <a:pt x="3907167" y="1806607"/>
                    <a:pt x="3923073" y="1728978"/>
                    <a:pt x="3913072" y="1652778"/>
                  </a:cubicBezTo>
                  <a:cubicBezTo>
                    <a:pt x="3894118" y="1508570"/>
                    <a:pt x="3788866" y="1396079"/>
                    <a:pt x="3681805" y="1295400"/>
                  </a:cubicBezTo>
                  <a:cubicBezTo>
                    <a:pt x="3484162" y="1109472"/>
                    <a:pt x="3261277" y="953548"/>
                    <a:pt x="3029533" y="812197"/>
                  </a:cubicBezTo>
                  <a:cubicBezTo>
                    <a:pt x="2949999" y="763715"/>
                    <a:pt x="2869704" y="716661"/>
                    <a:pt x="2789789" y="668941"/>
                  </a:cubicBezTo>
                  <a:cubicBezTo>
                    <a:pt x="2696063" y="612934"/>
                    <a:pt x="2603289" y="555403"/>
                    <a:pt x="2510135" y="498539"/>
                  </a:cubicBezTo>
                  <a:cubicBezTo>
                    <a:pt x="2433459" y="451771"/>
                    <a:pt x="2356592" y="405384"/>
                    <a:pt x="2281630" y="355854"/>
                  </a:cubicBezTo>
                  <a:cubicBezTo>
                    <a:pt x="2187047" y="293370"/>
                    <a:pt x="2095988" y="225457"/>
                    <a:pt x="2002357" y="161544"/>
                  </a:cubicBezTo>
                  <a:cubicBezTo>
                    <a:pt x="1892439" y="86487"/>
                    <a:pt x="1726037" y="0"/>
                    <a:pt x="1726037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32" name="Graphic 3">
              <a:extLst>
                <a:ext uri="{FF2B5EF4-FFF2-40B4-BE49-F238E27FC236}">
                  <a16:creationId xmlns:a16="http://schemas.microsoft.com/office/drawing/2014/main" id="{7DF11618-754F-4C58-94AD-F7AA3530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538537" y="995362"/>
              <a:ext cx="3521990" cy="2074884"/>
              <a:chOff x="3538537" y="995362"/>
              <a:chExt cx="3521990" cy="2074884"/>
            </a:xfrm>
            <a:noFill/>
          </p:grpSpPr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id="{F890D7E4-2E90-4189-AA14-2693B9473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" name="Freeform: Shape 45">
                <a:extLst>
                  <a:ext uri="{FF2B5EF4-FFF2-40B4-BE49-F238E27FC236}">
                    <a16:creationId xmlns:a16="http://schemas.microsoft.com/office/drawing/2014/main" id="{3D53848D-8416-4C24-A2D1-CB2D5EF4B1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D5C6ABEA-3701-4591-9F7A-DF96C707B2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3538537" y="995362"/>
                <a:ext cx="9525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9525"/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" name="Freeform: Shape 47">
                <a:extLst>
                  <a:ext uri="{FF2B5EF4-FFF2-40B4-BE49-F238E27FC236}">
                    <a16:creationId xmlns:a16="http://schemas.microsoft.com/office/drawing/2014/main" id="{8BABF3D0-6D14-430A-8648-AA359FF6D4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23749" y="1004791"/>
                <a:ext cx="2567851" cy="1647045"/>
              </a:xfrm>
              <a:custGeom>
                <a:avLst/>
                <a:gdLst>
                  <a:gd name="connsiteX0" fmla="*/ 630083 w 2567851"/>
                  <a:gd name="connsiteY0" fmla="*/ 95 h 1647045"/>
                  <a:gd name="connsiteX1" fmla="*/ 124686 w 2567851"/>
                  <a:gd name="connsiteY1" fmla="*/ 410718 h 1647045"/>
                  <a:gd name="connsiteX2" fmla="*/ 26674 w 2567851"/>
                  <a:gd name="connsiteY2" fmla="*/ 689991 h 1647045"/>
                  <a:gd name="connsiteX3" fmla="*/ 1718 w 2567851"/>
                  <a:gd name="connsiteY3" fmla="*/ 974217 h 1647045"/>
                  <a:gd name="connsiteX4" fmla="*/ 56582 w 2567851"/>
                  <a:gd name="connsiteY4" fmla="*/ 1208627 h 1647045"/>
                  <a:gd name="connsiteX5" fmla="*/ 212792 w 2567851"/>
                  <a:gd name="connsiteY5" fmla="*/ 1443038 h 1647045"/>
                  <a:gd name="connsiteX6" fmla="*/ 385576 w 2567851"/>
                  <a:gd name="connsiteY6" fmla="*/ 1590961 h 1647045"/>
                  <a:gd name="connsiteX7" fmla="*/ 528451 w 2567851"/>
                  <a:gd name="connsiteY7" fmla="*/ 1645825 h 1647045"/>
                  <a:gd name="connsiteX8" fmla="*/ 739430 w 2567851"/>
                  <a:gd name="connsiteY8" fmla="*/ 1604296 h 1647045"/>
                  <a:gd name="connsiteX9" fmla="*/ 1023560 w 2567851"/>
                  <a:gd name="connsiteY9" fmla="*/ 1517809 h 1647045"/>
                  <a:gd name="connsiteX10" fmla="*/ 1384082 w 2567851"/>
                  <a:gd name="connsiteY10" fmla="*/ 1394841 h 1647045"/>
                  <a:gd name="connsiteX11" fmla="*/ 1872619 w 2567851"/>
                  <a:gd name="connsiteY11" fmla="*/ 1318355 h 1647045"/>
                  <a:gd name="connsiteX12" fmla="*/ 2169989 w 2567851"/>
                  <a:gd name="connsiteY12" fmla="*/ 1359884 h 1647045"/>
                  <a:gd name="connsiteX13" fmla="*/ 2331152 w 2567851"/>
                  <a:gd name="connsiteY13" fmla="*/ 1359884 h 1647045"/>
                  <a:gd name="connsiteX14" fmla="*/ 2500602 w 2567851"/>
                  <a:gd name="connsiteY14" fmla="*/ 1351598 h 1647045"/>
                  <a:gd name="connsiteX15" fmla="*/ 2557085 w 2567851"/>
                  <a:gd name="connsiteY15" fmla="*/ 1316641 h 1647045"/>
                  <a:gd name="connsiteX16" fmla="*/ 2533844 w 2567851"/>
                  <a:gd name="connsiteY16" fmla="*/ 1195292 h 1647045"/>
                  <a:gd name="connsiteX17" fmla="*/ 2312864 w 2567851"/>
                  <a:gd name="connsiteY17" fmla="*/ 1005745 h 1647045"/>
                  <a:gd name="connsiteX18" fmla="*/ 1980537 w 2567851"/>
                  <a:gd name="connsiteY18" fmla="*/ 763048 h 1647045"/>
                  <a:gd name="connsiteX19" fmla="*/ 1706408 w 2567851"/>
                  <a:gd name="connsiteY19" fmla="*/ 548640 h 1647045"/>
                  <a:gd name="connsiteX20" fmla="*/ 1422372 w 2567851"/>
                  <a:gd name="connsiteY20" fmla="*/ 328803 h 1647045"/>
                  <a:gd name="connsiteX21" fmla="*/ 960695 w 2567851"/>
                  <a:gd name="connsiteY21" fmla="*/ 0 h 16470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2567851" h="1647045">
                    <a:moveTo>
                      <a:pt x="630083" y="95"/>
                    </a:moveTo>
                    <a:cubicBezTo>
                      <a:pt x="431201" y="60008"/>
                      <a:pt x="185837" y="291751"/>
                      <a:pt x="124686" y="410718"/>
                    </a:cubicBezTo>
                    <a:cubicBezTo>
                      <a:pt x="79442" y="498920"/>
                      <a:pt x="47438" y="593027"/>
                      <a:pt x="26674" y="689991"/>
                    </a:cubicBezTo>
                    <a:cubicBezTo>
                      <a:pt x="6576" y="783431"/>
                      <a:pt x="-4473" y="878967"/>
                      <a:pt x="1718" y="974217"/>
                    </a:cubicBezTo>
                    <a:cubicBezTo>
                      <a:pt x="7052" y="1054894"/>
                      <a:pt x="24674" y="1134332"/>
                      <a:pt x="56582" y="1208627"/>
                    </a:cubicBezTo>
                    <a:cubicBezTo>
                      <a:pt x="93825" y="1295495"/>
                      <a:pt x="148975" y="1373219"/>
                      <a:pt x="212792" y="1443038"/>
                    </a:cubicBezTo>
                    <a:cubicBezTo>
                      <a:pt x="264227" y="1499330"/>
                      <a:pt x="320996" y="1550575"/>
                      <a:pt x="385576" y="1590961"/>
                    </a:cubicBezTo>
                    <a:cubicBezTo>
                      <a:pt x="429486" y="1618393"/>
                      <a:pt x="477111" y="1640681"/>
                      <a:pt x="528451" y="1645825"/>
                    </a:cubicBezTo>
                    <a:cubicBezTo>
                      <a:pt x="600460" y="1653064"/>
                      <a:pt x="670278" y="1626680"/>
                      <a:pt x="739430" y="1604296"/>
                    </a:cubicBezTo>
                    <a:cubicBezTo>
                      <a:pt x="833632" y="1573721"/>
                      <a:pt x="929453" y="1548479"/>
                      <a:pt x="1023560" y="1517809"/>
                    </a:cubicBezTo>
                    <a:cubicBezTo>
                      <a:pt x="1144337" y="1478471"/>
                      <a:pt x="1262924" y="1432846"/>
                      <a:pt x="1384082" y="1394841"/>
                    </a:cubicBezTo>
                    <a:cubicBezTo>
                      <a:pt x="1542959" y="1345025"/>
                      <a:pt x="1707074" y="1305497"/>
                      <a:pt x="1872619" y="1318355"/>
                    </a:cubicBezTo>
                    <a:cubicBezTo>
                      <a:pt x="1972536" y="1326071"/>
                      <a:pt x="2070072" y="1353312"/>
                      <a:pt x="2169989" y="1359884"/>
                    </a:cubicBezTo>
                    <a:cubicBezTo>
                      <a:pt x="2223615" y="1363409"/>
                      <a:pt x="2277431" y="1359503"/>
                      <a:pt x="2331152" y="1359884"/>
                    </a:cubicBezTo>
                    <a:cubicBezTo>
                      <a:pt x="2388112" y="1360265"/>
                      <a:pt x="2445738" y="1366076"/>
                      <a:pt x="2500602" y="1351598"/>
                    </a:cubicBezTo>
                    <a:cubicBezTo>
                      <a:pt x="2522986" y="1345692"/>
                      <a:pt x="2544322" y="1335691"/>
                      <a:pt x="2557085" y="1316641"/>
                    </a:cubicBezTo>
                    <a:cubicBezTo>
                      <a:pt x="2581850" y="1279874"/>
                      <a:pt x="2559562" y="1233202"/>
                      <a:pt x="2533844" y="1195292"/>
                    </a:cubicBezTo>
                    <a:cubicBezTo>
                      <a:pt x="2478790" y="1114330"/>
                      <a:pt x="2394208" y="1060990"/>
                      <a:pt x="2312864" y="1005745"/>
                    </a:cubicBezTo>
                    <a:cubicBezTo>
                      <a:pt x="2199326" y="928688"/>
                      <a:pt x="2089027" y="847058"/>
                      <a:pt x="1980537" y="763048"/>
                    </a:cubicBezTo>
                    <a:cubicBezTo>
                      <a:pt x="1888811" y="691991"/>
                      <a:pt x="1796514" y="621697"/>
                      <a:pt x="1706408" y="548640"/>
                    </a:cubicBezTo>
                    <a:cubicBezTo>
                      <a:pt x="1554865" y="425672"/>
                      <a:pt x="1572105" y="453866"/>
                      <a:pt x="1422372" y="328803"/>
                    </a:cubicBezTo>
                    <a:cubicBezTo>
                      <a:pt x="1381224" y="294418"/>
                      <a:pt x="1009749" y="21146"/>
                      <a:pt x="960695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C04F5C9-F7C6-4B5D-AA5A-252D9DDBAB8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327427" y="1016602"/>
                <a:ext cx="1676495" cy="1223010"/>
              </a:xfrm>
              <a:custGeom>
                <a:avLst/>
                <a:gdLst>
                  <a:gd name="connsiteX0" fmla="*/ 1676495 w 1676495"/>
                  <a:gd name="connsiteY0" fmla="*/ 1223010 h 1223010"/>
                  <a:gd name="connsiteX1" fmla="*/ 1421702 w 1676495"/>
                  <a:gd name="connsiteY1" fmla="*/ 1000697 h 1223010"/>
                  <a:gd name="connsiteX2" fmla="*/ 1024604 w 1676495"/>
                  <a:gd name="connsiteY2" fmla="*/ 744665 h 1223010"/>
                  <a:gd name="connsiteX3" fmla="*/ 444722 w 1676495"/>
                  <a:gd name="connsiteY3" fmla="*/ 345758 h 1223010"/>
                  <a:gd name="connsiteX4" fmla="*/ 0 w 1676495"/>
                  <a:gd name="connsiteY4" fmla="*/ 0 h 12230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76495" h="1223010">
                    <a:moveTo>
                      <a:pt x="1676495" y="1223010"/>
                    </a:moveTo>
                    <a:cubicBezTo>
                      <a:pt x="1603724" y="1136428"/>
                      <a:pt x="1514094" y="1066229"/>
                      <a:pt x="1421702" y="1000697"/>
                    </a:cubicBezTo>
                    <a:cubicBezTo>
                      <a:pt x="1293209" y="909638"/>
                      <a:pt x="1158526" y="827627"/>
                      <a:pt x="1024604" y="744665"/>
                    </a:cubicBezTo>
                    <a:cubicBezTo>
                      <a:pt x="824770" y="620935"/>
                      <a:pt x="623792" y="497681"/>
                      <a:pt x="444722" y="345758"/>
                    </a:cubicBezTo>
                    <a:cubicBezTo>
                      <a:pt x="330517" y="248888"/>
                      <a:pt x="135731" y="61722"/>
                      <a:pt x="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0" name="Freeform: Shape 49">
                <a:extLst>
                  <a:ext uri="{FF2B5EF4-FFF2-40B4-BE49-F238E27FC236}">
                    <a16:creationId xmlns:a16="http://schemas.microsoft.com/office/drawing/2014/main" id="{7337B922-7D88-47CA-A9FD-0841B3735ED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031727" y="1004887"/>
                <a:ext cx="3028800" cy="2065359"/>
              </a:xfrm>
              <a:custGeom>
                <a:avLst/>
                <a:gdLst>
                  <a:gd name="connsiteX0" fmla="*/ 525127 w 3028800"/>
                  <a:gd name="connsiteY0" fmla="*/ 0 h 2065359"/>
                  <a:gd name="connsiteX1" fmla="*/ 256141 w 3028800"/>
                  <a:gd name="connsiteY1" fmla="*/ 229648 h 2065359"/>
                  <a:gd name="connsiteX2" fmla="*/ 115552 w 3028800"/>
                  <a:gd name="connsiteY2" fmla="*/ 438531 h 2065359"/>
                  <a:gd name="connsiteX3" fmla="*/ 29446 w 3028800"/>
                  <a:gd name="connsiteY3" fmla="*/ 723424 h 2065359"/>
                  <a:gd name="connsiteX4" fmla="*/ 776 w 3028800"/>
                  <a:gd name="connsiteY4" fmla="*/ 1034606 h 2065359"/>
                  <a:gd name="connsiteX5" fmla="*/ 48592 w 3028800"/>
                  <a:gd name="connsiteY5" fmla="*/ 1288352 h 2065359"/>
                  <a:gd name="connsiteX6" fmla="*/ 146699 w 3028800"/>
                  <a:gd name="connsiteY6" fmla="*/ 1496568 h 2065359"/>
                  <a:gd name="connsiteX7" fmla="*/ 254332 w 3028800"/>
                  <a:gd name="connsiteY7" fmla="*/ 1721549 h 2065359"/>
                  <a:gd name="connsiteX8" fmla="*/ 338056 w 3028800"/>
                  <a:gd name="connsiteY8" fmla="*/ 1905857 h 2065359"/>
                  <a:gd name="connsiteX9" fmla="*/ 407398 w 3028800"/>
                  <a:gd name="connsiteY9" fmla="*/ 2008823 h 2065359"/>
                  <a:gd name="connsiteX10" fmla="*/ 476740 w 3028800"/>
                  <a:gd name="connsiteY10" fmla="*/ 2059114 h 2065359"/>
                  <a:gd name="connsiteX11" fmla="*/ 596374 w 3028800"/>
                  <a:gd name="connsiteY11" fmla="*/ 2047113 h 2065359"/>
                  <a:gd name="connsiteX12" fmla="*/ 804496 w 3028800"/>
                  <a:gd name="connsiteY12" fmla="*/ 1903476 h 2065359"/>
                  <a:gd name="connsiteX13" fmla="*/ 1084435 w 3028800"/>
                  <a:gd name="connsiteY13" fmla="*/ 1721549 h 2065359"/>
                  <a:gd name="connsiteX14" fmla="*/ 1369138 w 3028800"/>
                  <a:gd name="connsiteY14" fmla="*/ 1611439 h 2065359"/>
                  <a:gd name="connsiteX15" fmla="*/ 1603643 w 3028800"/>
                  <a:gd name="connsiteY15" fmla="*/ 1554004 h 2065359"/>
                  <a:gd name="connsiteX16" fmla="*/ 1897966 w 3028800"/>
                  <a:gd name="connsiteY16" fmla="*/ 1498949 h 2065359"/>
                  <a:gd name="connsiteX17" fmla="*/ 2146759 w 3028800"/>
                  <a:gd name="connsiteY17" fmla="*/ 1513332 h 2065359"/>
                  <a:gd name="connsiteX18" fmla="*/ 2292682 w 3028800"/>
                  <a:gd name="connsiteY18" fmla="*/ 1537240 h 2065359"/>
                  <a:gd name="connsiteX19" fmla="*/ 2584623 w 3028800"/>
                  <a:gd name="connsiteY19" fmla="*/ 1594676 h 2065359"/>
                  <a:gd name="connsiteX20" fmla="*/ 2795126 w 3028800"/>
                  <a:gd name="connsiteY20" fmla="*/ 1620964 h 2065359"/>
                  <a:gd name="connsiteX21" fmla="*/ 2972005 w 3028800"/>
                  <a:gd name="connsiteY21" fmla="*/ 1234631 h 2065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028800" h="2065359">
                    <a:moveTo>
                      <a:pt x="525127" y="0"/>
                    </a:moveTo>
                    <a:cubicBezTo>
                      <a:pt x="525127" y="0"/>
                      <a:pt x="307386" y="172212"/>
                      <a:pt x="256141" y="229648"/>
                    </a:cubicBezTo>
                    <a:cubicBezTo>
                      <a:pt x="199944" y="292608"/>
                      <a:pt x="151843" y="362331"/>
                      <a:pt x="115552" y="438531"/>
                    </a:cubicBezTo>
                    <a:cubicBezTo>
                      <a:pt x="72785" y="528447"/>
                      <a:pt x="48115" y="625507"/>
                      <a:pt x="29446" y="723424"/>
                    </a:cubicBezTo>
                    <a:cubicBezTo>
                      <a:pt x="9825" y="826103"/>
                      <a:pt x="-3415" y="930212"/>
                      <a:pt x="776" y="1034606"/>
                    </a:cubicBezTo>
                    <a:cubicBezTo>
                      <a:pt x="4205" y="1121093"/>
                      <a:pt x="19159" y="1206913"/>
                      <a:pt x="48592" y="1288352"/>
                    </a:cubicBezTo>
                    <a:cubicBezTo>
                      <a:pt x="74785" y="1360551"/>
                      <a:pt x="111457" y="1428274"/>
                      <a:pt x="146699" y="1496568"/>
                    </a:cubicBezTo>
                    <a:cubicBezTo>
                      <a:pt x="184894" y="1570482"/>
                      <a:pt x="221185" y="1645349"/>
                      <a:pt x="254332" y="1721549"/>
                    </a:cubicBezTo>
                    <a:cubicBezTo>
                      <a:pt x="281287" y="1783461"/>
                      <a:pt x="306433" y="1846231"/>
                      <a:pt x="338056" y="1905857"/>
                    </a:cubicBezTo>
                    <a:cubicBezTo>
                      <a:pt x="357583" y="1942529"/>
                      <a:pt x="379776" y="1977866"/>
                      <a:pt x="407398" y="2008823"/>
                    </a:cubicBezTo>
                    <a:cubicBezTo>
                      <a:pt x="426829" y="2030539"/>
                      <a:pt x="449308" y="2049780"/>
                      <a:pt x="476740" y="2059114"/>
                    </a:cubicBezTo>
                    <a:cubicBezTo>
                      <a:pt x="515793" y="2072354"/>
                      <a:pt x="557893" y="2062734"/>
                      <a:pt x="596374" y="2047113"/>
                    </a:cubicBezTo>
                    <a:cubicBezTo>
                      <a:pt x="674860" y="2015300"/>
                      <a:pt x="738106" y="1956530"/>
                      <a:pt x="804496" y="1903476"/>
                    </a:cubicBezTo>
                    <a:cubicBezTo>
                      <a:pt x="891649" y="1833848"/>
                      <a:pt x="984804" y="1771841"/>
                      <a:pt x="1084435" y="1721549"/>
                    </a:cubicBezTo>
                    <a:cubicBezTo>
                      <a:pt x="1175494" y="1675638"/>
                      <a:pt x="1271030" y="1639348"/>
                      <a:pt x="1369138" y="1611439"/>
                    </a:cubicBezTo>
                    <a:cubicBezTo>
                      <a:pt x="1446576" y="1589437"/>
                      <a:pt x="1525252" y="1572387"/>
                      <a:pt x="1603643" y="1554004"/>
                    </a:cubicBezTo>
                    <a:cubicBezTo>
                      <a:pt x="1700989" y="1531049"/>
                      <a:pt x="1798144" y="1505141"/>
                      <a:pt x="1897966" y="1498949"/>
                    </a:cubicBezTo>
                    <a:cubicBezTo>
                      <a:pt x="1981119" y="1493711"/>
                      <a:pt x="2064272" y="1501521"/>
                      <a:pt x="2146759" y="1513332"/>
                    </a:cubicBezTo>
                    <a:cubicBezTo>
                      <a:pt x="2195527" y="1520285"/>
                      <a:pt x="2244200" y="1528382"/>
                      <a:pt x="2292682" y="1537240"/>
                    </a:cubicBezTo>
                    <a:cubicBezTo>
                      <a:pt x="2390218" y="1555147"/>
                      <a:pt x="2487563" y="1574102"/>
                      <a:pt x="2584623" y="1594676"/>
                    </a:cubicBezTo>
                    <a:cubicBezTo>
                      <a:pt x="2654251" y="1609439"/>
                      <a:pt x="2724260" y="1624393"/>
                      <a:pt x="2795126" y="1620964"/>
                    </a:cubicBezTo>
                    <a:cubicBezTo>
                      <a:pt x="2859991" y="1617821"/>
                      <a:pt x="3149551" y="1625918"/>
                      <a:pt x="2972005" y="1234631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2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3099EA02-8097-44CE-ABA3-D27A4AA00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2354" y="1198466"/>
              <a:ext cx="1161937" cy="1049976"/>
            </a:xfrm>
            <a:custGeom>
              <a:avLst/>
              <a:gdLst>
                <a:gd name="connsiteX0" fmla="*/ 279459 w 1161937"/>
                <a:gd name="connsiteY0" fmla="*/ 64453 h 1049976"/>
                <a:gd name="connsiteX1" fmla="*/ 99437 w 1161937"/>
                <a:gd name="connsiteY1" fmla="*/ 232093 h 1049976"/>
                <a:gd name="connsiteX2" fmla="*/ 2472 w 1161937"/>
                <a:gd name="connsiteY2" fmla="*/ 507746 h 1049976"/>
                <a:gd name="connsiteX3" fmla="*/ 17712 w 1161937"/>
                <a:gd name="connsiteY3" fmla="*/ 734917 h 1049976"/>
                <a:gd name="connsiteX4" fmla="*/ 85530 w 1161937"/>
                <a:gd name="connsiteY4" fmla="*/ 905320 h 1049976"/>
                <a:gd name="connsiteX5" fmla="*/ 388806 w 1161937"/>
                <a:gd name="connsiteY5" fmla="*/ 1048004 h 1049976"/>
                <a:gd name="connsiteX6" fmla="*/ 755709 w 1161937"/>
                <a:gd name="connsiteY6" fmla="*/ 984282 h 1049976"/>
                <a:gd name="connsiteX7" fmla="*/ 984214 w 1161937"/>
                <a:gd name="connsiteY7" fmla="*/ 856837 h 1049976"/>
                <a:gd name="connsiteX8" fmla="*/ 1144806 w 1161937"/>
                <a:gd name="connsiteY8" fmla="*/ 651859 h 1049976"/>
                <a:gd name="connsiteX9" fmla="*/ 1144806 w 1161937"/>
                <a:gd name="connsiteY9" fmla="*/ 435737 h 1049976"/>
                <a:gd name="connsiteX10" fmla="*/ 894203 w 1161937"/>
                <a:gd name="connsiteY10" fmla="*/ 110173 h 1049976"/>
                <a:gd name="connsiteX11" fmla="*/ 645219 w 1161937"/>
                <a:gd name="connsiteY11" fmla="*/ 11494 h 1049976"/>
                <a:gd name="connsiteX12" fmla="*/ 469102 w 1161937"/>
                <a:gd name="connsiteY12" fmla="*/ 3207 h 1049976"/>
                <a:gd name="connsiteX13" fmla="*/ 279459 w 1161937"/>
                <a:gd name="connsiteY13" fmla="*/ 64453 h 10499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61937" h="1049976">
                  <a:moveTo>
                    <a:pt x="279459" y="64453"/>
                  </a:moveTo>
                  <a:cubicBezTo>
                    <a:pt x="206784" y="104934"/>
                    <a:pt x="145538" y="162751"/>
                    <a:pt x="99437" y="232093"/>
                  </a:cubicBezTo>
                  <a:cubicBezTo>
                    <a:pt x="44763" y="314389"/>
                    <a:pt x="10759" y="409258"/>
                    <a:pt x="2472" y="507746"/>
                  </a:cubicBezTo>
                  <a:cubicBezTo>
                    <a:pt x="-3909" y="583660"/>
                    <a:pt x="2377" y="660146"/>
                    <a:pt x="17712" y="734917"/>
                  </a:cubicBezTo>
                  <a:cubicBezTo>
                    <a:pt x="30190" y="795782"/>
                    <a:pt x="48002" y="855980"/>
                    <a:pt x="85530" y="905320"/>
                  </a:cubicBezTo>
                  <a:cubicBezTo>
                    <a:pt x="155730" y="997617"/>
                    <a:pt x="272030" y="1038955"/>
                    <a:pt x="388806" y="1048004"/>
                  </a:cubicBezTo>
                  <a:cubicBezTo>
                    <a:pt x="514251" y="1057720"/>
                    <a:pt x="638361" y="1030764"/>
                    <a:pt x="755709" y="984282"/>
                  </a:cubicBezTo>
                  <a:cubicBezTo>
                    <a:pt x="837339" y="951992"/>
                    <a:pt x="915444" y="911320"/>
                    <a:pt x="984214" y="856837"/>
                  </a:cubicBezTo>
                  <a:cubicBezTo>
                    <a:pt x="1053556" y="801878"/>
                    <a:pt x="1115659" y="735013"/>
                    <a:pt x="1144806" y="651859"/>
                  </a:cubicBezTo>
                  <a:cubicBezTo>
                    <a:pt x="1169285" y="581946"/>
                    <a:pt x="1165951" y="506984"/>
                    <a:pt x="1144806" y="435737"/>
                  </a:cubicBezTo>
                  <a:cubicBezTo>
                    <a:pt x="1104801" y="300673"/>
                    <a:pt x="1011837" y="187801"/>
                    <a:pt x="894203" y="110173"/>
                  </a:cubicBezTo>
                  <a:cubicBezTo>
                    <a:pt x="818860" y="60547"/>
                    <a:pt x="733897" y="28258"/>
                    <a:pt x="645219" y="11494"/>
                  </a:cubicBezTo>
                  <a:cubicBezTo>
                    <a:pt x="587117" y="540"/>
                    <a:pt x="527776" y="-3365"/>
                    <a:pt x="469102" y="3207"/>
                  </a:cubicBezTo>
                  <a:cubicBezTo>
                    <a:pt x="402522" y="10636"/>
                    <a:pt x="337943" y="31782"/>
                    <a:pt x="279459" y="64453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7B9352D-F916-42DA-A39C-C6F0C72BB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50030" y="1304029"/>
              <a:ext cx="846327" cy="774726"/>
            </a:xfrm>
            <a:custGeom>
              <a:avLst/>
              <a:gdLst>
                <a:gd name="connsiteX0" fmla="*/ 223506 w 846327"/>
                <a:gd name="connsiteY0" fmla="*/ 47187 h 774726"/>
                <a:gd name="connsiteX1" fmla="*/ 29100 w 846327"/>
                <a:gd name="connsiteY1" fmla="*/ 283216 h 774726"/>
                <a:gd name="connsiteX2" fmla="*/ 29100 w 846327"/>
                <a:gd name="connsiteY2" fmla="*/ 589064 h 774726"/>
                <a:gd name="connsiteX3" fmla="*/ 155402 w 846327"/>
                <a:gd name="connsiteY3" fmla="*/ 735368 h 774726"/>
                <a:gd name="connsiteX4" fmla="*/ 402957 w 846327"/>
                <a:gd name="connsiteY4" fmla="*/ 770325 h 774726"/>
                <a:gd name="connsiteX5" fmla="*/ 638891 w 846327"/>
                <a:gd name="connsiteY5" fmla="*/ 698887 h 774726"/>
                <a:gd name="connsiteX6" fmla="*/ 818342 w 846327"/>
                <a:gd name="connsiteY6" fmla="*/ 519341 h 774726"/>
                <a:gd name="connsiteX7" fmla="*/ 844917 w 846327"/>
                <a:gd name="connsiteY7" fmla="*/ 356463 h 774726"/>
                <a:gd name="connsiteX8" fmla="*/ 675467 w 846327"/>
                <a:gd name="connsiteY8" fmla="*/ 70523 h 774726"/>
                <a:gd name="connsiteX9" fmla="*/ 343140 w 846327"/>
                <a:gd name="connsiteY9" fmla="*/ 7372 h 774726"/>
                <a:gd name="connsiteX10" fmla="*/ 223506 w 846327"/>
                <a:gd name="connsiteY10" fmla="*/ 47187 h 774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46327" h="774726">
                  <a:moveTo>
                    <a:pt x="223506" y="47187"/>
                  </a:moveTo>
                  <a:cubicBezTo>
                    <a:pt x="131304" y="97288"/>
                    <a:pt x="65391" y="184537"/>
                    <a:pt x="29100" y="283216"/>
                  </a:cubicBezTo>
                  <a:cubicBezTo>
                    <a:pt x="-7380" y="382467"/>
                    <a:pt x="-11952" y="491909"/>
                    <a:pt x="29100" y="589064"/>
                  </a:cubicBezTo>
                  <a:cubicBezTo>
                    <a:pt x="54913" y="650214"/>
                    <a:pt x="97585" y="703078"/>
                    <a:pt x="155402" y="735368"/>
                  </a:cubicBezTo>
                  <a:cubicBezTo>
                    <a:pt x="229697" y="776802"/>
                    <a:pt x="317898" y="779659"/>
                    <a:pt x="402957" y="770325"/>
                  </a:cubicBezTo>
                  <a:cubicBezTo>
                    <a:pt x="485538" y="761181"/>
                    <a:pt x="566120" y="738987"/>
                    <a:pt x="638891" y="698887"/>
                  </a:cubicBezTo>
                  <a:cubicBezTo>
                    <a:pt x="714900" y="656977"/>
                    <a:pt x="781956" y="597827"/>
                    <a:pt x="818342" y="519341"/>
                  </a:cubicBezTo>
                  <a:cubicBezTo>
                    <a:pt x="841964" y="468477"/>
                    <a:pt x="849870" y="412280"/>
                    <a:pt x="844917" y="356463"/>
                  </a:cubicBezTo>
                  <a:cubicBezTo>
                    <a:pt x="834630" y="240449"/>
                    <a:pt x="771955" y="135293"/>
                    <a:pt x="675467" y="70523"/>
                  </a:cubicBezTo>
                  <a:cubicBezTo>
                    <a:pt x="578788" y="5658"/>
                    <a:pt x="458392" y="-11868"/>
                    <a:pt x="343140" y="7372"/>
                  </a:cubicBezTo>
                  <a:cubicBezTo>
                    <a:pt x="301325" y="14325"/>
                    <a:pt x="260748" y="26994"/>
                    <a:pt x="223506" y="47187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BECF786-5D3B-4D7B-941E-FE96E6478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06972" y="1445833"/>
              <a:ext cx="477596" cy="447528"/>
            </a:xfrm>
            <a:custGeom>
              <a:avLst/>
              <a:gdLst>
                <a:gd name="connsiteX0" fmla="*/ 88185 w 477596"/>
                <a:gd name="connsiteY0" fmla="*/ 75022 h 447528"/>
                <a:gd name="connsiteX1" fmla="*/ 79 w 477596"/>
                <a:gd name="connsiteY1" fmla="*/ 236280 h 447528"/>
                <a:gd name="connsiteX2" fmla="*/ 69897 w 477596"/>
                <a:gd name="connsiteY2" fmla="*/ 370964 h 447528"/>
                <a:gd name="connsiteX3" fmla="*/ 172958 w 477596"/>
                <a:gd name="connsiteY3" fmla="*/ 429162 h 447528"/>
                <a:gd name="connsiteX4" fmla="*/ 309165 w 477596"/>
                <a:gd name="connsiteY4" fmla="*/ 440782 h 447528"/>
                <a:gd name="connsiteX5" fmla="*/ 432990 w 477596"/>
                <a:gd name="connsiteY5" fmla="*/ 316957 h 447528"/>
                <a:gd name="connsiteX6" fmla="*/ 476996 w 477596"/>
                <a:gd name="connsiteY6" fmla="*/ 164843 h 447528"/>
                <a:gd name="connsiteX7" fmla="*/ 383937 w 477596"/>
                <a:gd name="connsiteY7" fmla="*/ 26826 h 447528"/>
                <a:gd name="connsiteX8" fmla="*/ 88185 w 477596"/>
                <a:gd name="connsiteY8" fmla="*/ 75022 h 447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77596" h="447528">
                  <a:moveTo>
                    <a:pt x="88185" y="75022"/>
                  </a:moveTo>
                  <a:cubicBezTo>
                    <a:pt x="37798" y="116361"/>
                    <a:pt x="-2016" y="171796"/>
                    <a:pt x="79" y="236280"/>
                  </a:cubicBezTo>
                  <a:cubicBezTo>
                    <a:pt x="1794" y="288763"/>
                    <a:pt x="30178" y="336103"/>
                    <a:pt x="69897" y="370964"/>
                  </a:cubicBezTo>
                  <a:cubicBezTo>
                    <a:pt x="99806" y="397253"/>
                    <a:pt x="135429" y="415636"/>
                    <a:pt x="172958" y="429162"/>
                  </a:cubicBezTo>
                  <a:cubicBezTo>
                    <a:pt x="217249" y="445068"/>
                    <a:pt x="264588" y="454784"/>
                    <a:pt x="309165" y="440782"/>
                  </a:cubicBezTo>
                  <a:cubicBezTo>
                    <a:pt x="366696" y="422780"/>
                    <a:pt x="403272" y="370297"/>
                    <a:pt x="432990" y="316957"/>
                  </a:cubicBezTo>
                  <a:cubicBezTo>
                    <a:pt x="459375" y="269618"/>
                    <a:pt x="481568" y="218469"/>
                    <a:pt x="476996" y="164843"/>
                  </a:cubicBezTo>
                  <a:cubicBezTo>
                    <a:pt x="472043" y="106169"/>
                    <a:pt x="435276" y="55972"/>
                    <a:pt x="383937" y="26826"/>
                  </a:cubicBezTo>
                  <a:cubicBezTo>
                    <a:pt x="289734" y="-26705"/>
                    <a:pt x="173244" y="5299"/>
                    <a:pt x="88185" y="75022"/>
                  </a:cubicBezTo>
                  <a:close/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F19012F-4A59-4866-B2D1-60B1A896B6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74816" y="1004887"/>
              <a:ext cx="2861881" cy="1271168"/>
            </a:xfrm>
            <a:custGeom>
              <a:avLst/>
              <a:gdLst>
                <a:gd name="connsiteX0" fmla="*/ 0 w 2861881"/>
                <a:gd name="connsiteY0" fmla="*/ 0 h 1271168"/>
                <a:gd name="connsiteX1" fmla="*/ 176879 w 2861881"/>
                <a:gd name="connsiteY1" fmla="*/ 115157 h 1271168"/>
                <a:gd name="connsiteX2" fmla="*/ 400812 w 2861881"/>
                <a:gd name="connsiteY2" fmla="*/ 277178 h 1271168"/>
                <a:gd name="connsiteX3" fmla="*/ 652367 w 2861881"/>
                <a:gd name="connsiteY3" fmla="*/ 421958 h 1271168"/>
                <a:gd name="connsiteX4" fmla="*/ 1110615 w 2861881"/>
                <a:gd name="connsiteY4" fmla="*/ 690848 h 1271168"/>
                <a:gd name="connsiteX5" fmla="*/ 1410843 w 2861881"/>
                <a:gd name="connsiteY5" fmla="*/ 830580 h 1271168"/>
                <a:gd name="connsiteX6" fmla="*/ 1585341 w 2861881"/>
                <a:gd name="connsiteY6" fmla="*/ 917067 h 1271168"/>
                <a:gd name="connsiteX7" fmla="*/ 1896047 w 2861881"/>
                <a:gd name="connsiteY7" fmla="*/ 1114901 h 1271168"/>
                <a:gd name="connsiteX8" fmla="*/ 2042255 w 2861881"/>
                <a:gd name="connsiteY8" fmla="*/ 1204627 h 1271168"/>
                <a:gd name="connsiteX9" fmla="*/ 2276570 w 2861881"/>
                <a:gd name="connsiteY9" fmla="*/ 1271111 h 1271168"/>
                <a:gd name="connsiteX10" fmla="*/ 2568988 w 2861881"/>
                <a:gd name="connsiteY10" fmla="*/ 1128141 h 1271168"/>
                <a:gd name="connsiteX11" fmla="*/ 2726817 w 2861881"/>
                <a:gd name="connsiteY11" fmla="*/ 882110 h 1271168"/>
                <a:gd name="connsiteX12" fmla="*/ 2861882 w 2861881"/>
                <a:gd name="connsiteY12" fmla="*/ 574929 h 1271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1881" h="1271168">
                  <a:moveTo>
                    <a:pt x="0" y="0"/>
                  </a:moveTo>
                  <a:cubicBezTo>
                    <a:pt x="0" y="0"/>
                    <a:pt x="110680" y="67151"/>
                    <a:pt x="176879" y="115157"/>
                  </a:cubicBezTo>
                  <a:cubicBezTo>
                    <a:pt x="251555" y="169259"/>
                    <a:pt x="323564" y="226981"/>
                    <a:pt x="400812" y="277178"/>
                  </a:cubicBezTo>
                  <a:cubicBezTo>
                    <a:pt x="481965" y="329946"/>
                    <a:pt x="568166" y="374142"/>
                    <a:pt x="652367" y="421958"/>
                  </a:cubicBezTo>
                  <a:cubicBezTo>
                    <a:pt x="806387" y="509492"/>
                    <a:pt x="953167" y="609695"/>
                    <a:pt x="1110615" y="690848"/>
                  </a:cubicBezTo>
                  <a:cubicBezTo>
                    <a:pt x="1208723" y="741426"/>
                    <a:pt x="1310449" y="784670"/>
                    <a:pt x="1410843" y="830580"/>
                  </a:cubicBezTo>
                  <a:cubicBezTo>
                    <a:pt x="1469898" y="857631"/>
                    <a:pt x="1528477" y="885635"/>
                    <a:pt x="1585341" y="917067"/>
                  </a:cubicBezTo>
                  <a:cubicBezTo>
                    <a:pt x="1692878" y="976408"/>
                    <a:pt x="1794034" y="1046417"/>
                    <a:pt x="1896047" y="1114901"/>
                  </a:cubicBezTo>
                  <a:cubicBezTo>
                    <a:pt x="1943576" y="1146810"/>
                    <a:pt x="1991773" y="1177671"/>
                    <a:pt x="2042255" y="1204627"/>
                  </a:cubicBezTo>
                  <a:cubicBezTo>
                    <a:pt x="2115217" y="1243679"/>
                    <a:pt x="2194179" y="1272635"/>
                    <a:pt x="2276570" y="1271111"/>
                  </a:cubicBezTo>
                  <a:cubicBezTo>
                    <a:pt x="2388870" y="1269111"/>
                    <a:pt x="2490597" y="1209485"/>
                    <a:pt x="2568988" y="1128141"/>
                  </a:cubicBezTo>
                  <a:cubicBezTo>
                    <a:pt x="2637092" y="1057561"/>
                    <a:pt x="2686622" y="971836"/>
                    <a:pt x="2726817" y="882110"/>
                  </a:cubicBezTo>
                  <a:cubicBezTo>
                    <a:pt x="2772632" y="779907"/>
                    <a:pt x="2807208" y="672560"/>
                    <a:pt x="2861882" y="574929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A9DE6B4-5329-41C6-9FB0-2E88732A1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85128" y="1004887"/>
              <a:ext cx="2636234" cy="919096"/>
            </a:xfrm>
            <a:custGeom>
              <a:avLst/>
              <a:gdLst>
                <a:gd name="connsiteX0" fmla="*/ 0 w 2636234"/>
                <a:gd name="connsiteY0" fmla="*/ 0 h 919096"/>
                <a:gd name="connsiteX1" fmla="*/ 417862 w 2636234"/>
                <a:gd name="connsiteY1" fmla="*/ 274415 h 919096"/>
                <a:gd name="connsiteX2" fmla="*/ 980218 w 2636234"/>
                <a:gd name="connsiteY2" fmla="*/ 607981 h 919096"/>
                <a:gd name="connsiteX3" fmla="*/ 1473137 w 2636234"/>
                <a:gd name="connsiteY3" fmla="*/ 792290 h 919096"/>
                <a:gd name="connsiteX4" fmla="*/ 1827276 w 2636234"/>
                <a:gd name="connsiteY4" fmla="*/ 914400 h 919096"/>
                <a:gd name="connsiteX5" fmla="*/ 2119218 w 2636234"/>
                <a:gd name="connsiteY5" fmla="*/ 847344 h 919096"/>
                <a:gd name="connsiteX6" fmla="*/ 2269998 w 2636234"/>
                <a:gd name="connsiteY6" fmla="*/ 610362 h 919096"/>
                <a:gd name="connsiteX7" fmla="*/ 2413540 w 2636234"/>
                <a:gd name="connsiteY7" fmla="*/ 361379 h 919096"/>
                <a:gd name="connsiteX8" fmla="*/ 2636235 w 2636234"/>
                <a:gd name="connsiteY8" fmla="*/ 66961 h 919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6234" h="919096">
                  <a:moveTo>
                    <a:pt x="0" y="0"/>
                  </a:moveTo>
                  <a:cubicBezTo>
                    <a:pt x="0" y="0"/>
                    <a:pt x="243745" y="162020"/>
                    <a:pt x="417862" y="274415"/>
                  </a:cubicBezTo>
                  <a:cubicBezTo>
                    <a:pt x="601409" y="392906"/>
                    <a:pt x="781145" y="518732"/>
                    <a:pt x="980218" y="607981"/>
                  </a:cubicBezTo>
                  <a:cubicBezTo>
                    <a:pt x="1140333" y="679799"/>
                    <a:pt x="1310545" y="726091"/>
                    <a:pt x="1473137" y="792290"/>
                  </a:cubicBezTo>
                  <a:cubicBezTo>
                    <a:pt x="1589532" y="839724"/>
                    <a:pt x="1702975" y="897922"/>
                    <a:pt x="1827276" y="914400"/>
                  </a:cubicBezTo>
                  <a:cubicBezTo>
                    <a:pt x="1930813" y="928116"/>
                    <a:pt x="2039208" y="913543"/>
                    <a:pt x="2119218" y="847344"/>
                  </a:cubicBezTo>
                  <a:cubicBezTo>
                    <a:pt x="2192084" y="786956"/>
                    <a:pt x="2228184" y="696087"/>
                    <a:pt x="2269998" y="610362"/>
                  </a:cubicBezTo>
                  <a:cubicBezTo>
                    <a:pt x="2312003" y="524161"/>
                    <a:pt x="2362867" y="442722"/>
                    <a:pt x="2413540" y="361379"/>
                  </a:cubicBezTo>
                  <a:cubicBezTo>
                    <a:pt x="2485835" y="245459"/>
                    <a:pt x="2514886" y="126873"/>
                    <a:pt x="2636235" y="66961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5B645CC-35E5-4026-A374-3213D01731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7625" y="1004887"/>
              <a:ext cx="2292381" cy="625711"/>
            </a:xfrm>
            <a:custGeom>
              <a:avLst/>
              <a:gdLst>
                <a:gd name="connsiteX0" fmla="*/ 0 w 2292381"/>
                <a:gd name="connsiteY0" fmla="*/ 0 h 625711"/>
                <a:gd name="connsiteX1" fmla="*/ 272415 w 2292381"/>
                <a:gd name="connsiteY1" fmla="*/ 181070 h 625711"/>
                <a:gd name="connsiteX2" fmla="*/ 651415 w 2292381"/>
                <a:gd name="connsiteY2" fmla="*/ 385000 h 625711"/>
                <a:gd name="connsiteX3" fmla="*/ 915543 w 2292381"/>
                <a:gd name="connsiteY3" fmla="*/ 514255 h 625711"/>
                <a:gd name="connsiteX4" fmla="*/ 1277302 w 2292381"/>
                <a:gd name="connsiteY4" fmla="*/ 606171 h 625711"/>
                <a:gd name="connsiteX5" fmla="*/ 1618964 w 2292381"/>
                <a:gd name="connsiteY5" fmla="*/ 606171 h 625711"/>
                <a:gd name="connsiteX6" fmla="*/ 1817084 w 2292381"/>
                <a:gd name="connsiteY6" fmla="*/ 485489 h 625711"/>
                <a:gd name="connsiteX7" fmla="*/ 1963483 w 2292381"/>
                <a:gd name="connsiteY7" fmla="*/ 313182 h 625711"/>
                <a:gd name="connsiteX8" fmla="*/ 2102739 w 2292381"/>
                <a:gd name="connsiteY8" fmla="*/ 173831 h 625711"/>
                <a:gd name="connsiteX9" fmla="*/ 2292382 w 2292381"/>
                <a:gd name="connsiteY9" fmla="*/ 0 h 6257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292381" h="625711">
                  <a:moveTo>
                    <a:pt x="0" y="0"/>
                  </a:moveTo>
                  <a:cubicBezTo>
                    <a:pt x="0" y="0"/>
                    <a:pt x="152019" y="110776"/>
                    <a:pt x="272415" y="181070"/>
                  </a:cubicBezTo>
                  <a:cubicBezTo>
                    <a:pt x="396335" y="253460"/>
                    <a:pt x="524351" y="318325"/>
                    <a:pt x="651415" y="385000"/>
                  </a:cubicBezTo>
                  <a:cubicBezTo>
                    <a:pt x="738283" y="430625"/>
                    <a:pt x="824198" y="478536"/>
                    <a:pt x="915543" y="514255"/>
                  </a:cubicBezTo>
                  <a:cubicBezTo>
                    <a:pt x="1031748" y="559689"/>
                    <a:pt x="1154049" y="585788"/>
                    <a:pt x="1277302" y="606171"/>
                  </a:cubicBezTo>
                  <a:cubicBezTo>
                    <a:pt x="1391602" y="625031"/>
                    <a:pt x="1508379" y="638556"/>
                    <a:pt x="1618964" y="606171"/>
                  </a:cubicBezTo>
                  <a:cubicBezTo>
                    <a:pt x="1694307" y="584168"/>
                    <a:pt x="1760791" y="540258"/>
                    <a:pt x="1817084" y="485489"/>
                  </a:cubicBezTo>
                  <a:cubicBezTo>
                    <a:pt x="1871186" y="432911"/>
                    <a:pt x="1913287" y="369475"/>
                    <a:pt x="1963483" y="313182"/>
                  </a:cubicBezTo>
                  <a:cubicBezTo>
                    <a:pt x="2007203" y="264128"/>
                    <a:pt x="2055305" y="219361"/>
                    <a:pt x="2102739" y="173831"/>
                  </a:cubicBezTo>
                  <a:cubicBezTo>
                    <a:pt x="2170271" y="109347"/>
                    <a:pt x="2292382" y="0"/>
                    <a:pt x="2292382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17ABE3A-3743-4935-8680-30474904B8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40696" y="1004887"/>
              <a:ext cx="1865852" cy="421548"/>
            </a:xfrm>
            <a:custGeom>
              <a:avLst/>
              <a:gdLst>
                <a:gd name="connsiteX0" fmla="*/ 1865852 w 1865852"/>
                <a:gd name="connsiteY0" fmla="*/ 0 h 421548"/>
                <a:gd name="connsiteX1" fmla="*/ 1535049 w 1865852"/>
                <a:gd name="connsiteY1" fmla="*/ 258699 h 421548"/>
                <a:gd name="connsiteX2" fmla="*/ 1247965 w 1865852"/>
                <a:gd name="connsiteY2" fmla="*/ 408051 h 421548"/>
                <a:gd name="connsiteX3" fmla="*/ 955072 w 1865852"/>
                <a:gd name="connsiteY3" fmla="*/ 408051 h 421548"/>
                <a:gd name="connsiteX4" fmla="*/ 596170 w 1865852"/>
                <a:gd name="connsiteY4" fmla="*/ 336233 h 421548"/>
                <a:gd name="connsiteX5" fmla="*/ 283178 w 1865852"/>
                <a:gd name="connsiteY5" fmla="*/ 186881 h 421548"/>
                <a:gd name="connsiteX6" fmla="*/ 0 w 1865852"/>
                <a:gd name="connsiteY6" fmla="*/ 0 h 421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852" h="421548">
                  <a:moveTo>
                    <a:pt x="1865852" y="0"/>
                  </a:moveTo>
                  <a:cubicBezTo>
                    <a:pt x="1865852" y="0"/>
                    <a:pt x="1677543" y="155734"/>
                    <a:pt x="1535049" y="258699"/>
                  </a:cubicBezTo>
                  <a:cubicBezTo>
                    <a:pt x="1446752" y="322517"/>
                    <a:pt x="1353598" y="383096"/>
                    <a:pt x="1247965" y="408051"/>
                  </a:cubicBezTo>
                  <a:cubicBezTo>
                    <a:pt x="1152239" y="430625"/>
                    <a:pt x="1053084" y="420815"/>
                    <a:pt x="955072" y="408051"/>
                  </a:cubicBezTo>
                  <a:cubicBezTo>
                    <a:pt x="833723" y="392240"/>
                    <a:pt x="711803" y="376142"/>
                    <a:pt x="596170" y="336233"/>
                  </a:cubicBezTo>
                  <a:cubicBezTo>
                    <a:pt x="486728" y="298418"/>
                    <a:pt x="382714" y="246412"/>
                    <a:pt x="283178" y="186881"/>
                  </a:cubicBezTo>
                  <a:cubicBezTo>
                    <a:pt x="176117" y="122777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C35BA021-8EE3-4AAC-886D-84BD02C5D5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98062" y="1004887"/>
              <a:ext cx="1358265" cy="286935"/>
            </a:xfrm>
            <a:custGeom>
              <a:avLst/>
              <a:gdLst>
                <a:gd name="connsiteX0" fmla="*/ 0 w 1358265"/>
                <a:gd name="connsiteY0" fmla="*/ 11621 h 286935"/>
                <a:gd name="connsiteX1" fmla="*/ 200978 w 1358265"/>
                <a:gd name="connsiteY1" fmla="*/ 163830 h 286935"/>
                <a:gd name="connsiteX2" fmla="*/ 499586 w 1358265"/>
                <a:gd name="connsiteY2" fmla="*/ 258604 h 286935"/>
                <a:gd name="connsiteX3" fmla="*/ 780955 w 1358265"/>
                <a:gd name="connsiteY3" fmla="*/ 284417 h 286935"/>
                <a:gd name="connsiteX4" fmla="*/ 1027843 w 1358265"/>
                <a:gd name="connsiteY4" fmla="*/ 215456 h 286935"/>
                <a:gd name="connsiteX5" fmla="*/ 1358265 w 1358265"/>
                <a:gd name="connsiteY5" fmla="*/ 0 h 286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58265" h="286935">
                  <a:moveTo>
                    <a:pt x="0" y="11621"/>
                  </a:moveTo>
                  <a:cubicBezTo>
                    <a:pt x="0" y="11621"/>
                    <a:pt x="89249" y="104299"/>
                    <a:pt x="200978" y="163830"/>
                  </a:cubicBezTo>
                  <a:cubicBezTo>
                    <a:pt x="293465" y="213074"/>
                    <a:pt x="396812" y="237458"/>
                    <a:pt x="499586" y="258604"/>
                  </a:cubicBezTo>
                  <a:cubicBezTo>
                    <a:pt x="592360" y="277749"/>
                    <a:pt x="686753" y="293180"/>
                    <a:pt x="780955" y="284417"/>
                  </a:cubicBezTo>
                  <a:cubicBezTo>
                    <a:pt x="866585" y="276511"/>
                    <a:pt x="949166" y="250412"/>
                    <a:pt x="1027843" y="215456"/>
                  </a:cubicBezTo>
                  <a:cubicBezTo>
                    <a:pt x="1167860" y="153353"/>
                    <a:pt x="1358265" y="0"/>
                    <a:pt x="1358265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74FDD7A-185B-4C48-925E-B353DDF0A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84276" y="1004887"/>
              <a:ext cx="890968" cy="167300"/>
            </a:xfrm>
            <a:custGeom>
              <a:avLst/>
              <a:gdLst>
                <a:gd name="connsiteX0" fmla="*/ 890968 w 890968"/>
                <a:gd name="connsiteY0" fmla="*/ 0 h 167300"/>
                <a:gd name="connsiteX1" fmla="*/ 657892 w 890968"/>
                <a:gd name="connsiteY1" fmla="*/ 143732 h 167300"/>
                <a:gd name="connsiteX2" fmla="*/ 408146 w 890968"/>
                <a:gd name="connsiteY2" fmla="*/ 160973 h 167300"/>
                <a:gd name="connsiteX3" fmla="*/ 0 w 890968"/>
                <a:gd name="connsiteY3" fmla="*/ 0 h 16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0968" h="167300">
                  <a:moveTo>
                    <a:pt x="890968" y="0"/>
                  </a:moveTo>
                  <a:cubicBezTo>
                    <a:pt x="890968" y="0"/>
                    <a:pt x="763714" y="110585"/>
                    <a:pt x="657892" y="143732"/>
                  </a:cubicBezTo>
                  <a:cubicBezTo>
                    <a:pt x="577405" y="168974"/>
                    <a:pt x="491871" y="172593"/>
                    <a:pt x="408146" y="160973"/>
                  </a:cubicBezTo>
                  <a:cubicBezTo>
                    <a:pt x="235077" y="136970"/>
                    <a:pt x="0" y="0"/>
                    <a:pt x="0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CAF353-692D-4440-A095-A282E677A7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5548" y="2182176"/>
              <a:ext cx="1677721" cy="3076193"/>
            </a:xfrm>
            <a:custGeom>
              <a:avLst/>
              <a:gdLst>
                <a:gd name="connsiteX0" fmla="*/ 1665434 w 1677721"/>
                <a:gd name="connsiteY0" fmla="*/ 3076194 h 3076193"/>
                <a:gd name="connsiteX1" fmla="*/ 1068693 w 1677721"/>
                <a:gd name="connsiteY1" fmla="*/ 3054382 h 3076193"/>
                <a:gd name="connsiteX2" fmla="*/ 852952 w 1677721"/>
                <a:gd name="connsiteY2" fmla="*/ 3054382 h 3076193"/>
                <a:gd name="connsiteX3" fmla="*/ 519481 w 1677721"/>
                <a:gd name="connsiteY3" fmla="*/ 3002471 h 3076193"/>
                <a:gd name="connsiteX4" fmla="*/ 400610 w 1677721"/>
                <a:gd name="connsiteY4" fmla="*/ 2945892 h 3076193"/>
                <a:gd name="connsiteX5" fmla="*/ 184868 w 1677721"/>
                <a:gd name="connsiteY5" fmla="*/ 2706910 h 3076193"/>
                <a:gd name="connsiteX6" fmla="*/ 59138 w 1677721"/>
                <a:gd name="connsiteY6" fmla="*/ 2451830 h 3076193"/>
                <a:gd name="connsiteX7" fmla="*/ 274 w 1677721"/>
                <a:gd name="connsiteY7" fmla="*/ 2128552 h 3076193"/>
                <a:gd name="connsiteX8" fmla="*/ 172200 w 1677721"/>
                <a:gd name="connsiteY8" fmla="*/ 1672590 h 3076193"/>
                <a:gd name="connsiteX9" fmla="*/ 446806 w 1677721"/>
                <a:gd name="connsiteY9" fmla="*/ 1445133 h 3076193"/>
                <a:gd name="connsiteX10" fmla="*/ 633686 w 1677721"/>
                <a:gd name="connsiteY10" fmla="*/ 1381601 h 3076193"/>
                <a:gd name="connsiteX11" fmla="*/ 840188 w 1677721"/>
                <a:gd name="connsiteY11" fmla="*/ 1260348 h 3076193"/>
                <a:gd name="connsiteX12" fmla="*/ 904768 w 1677721"/>
                <a:gd name="connsiteY12" fmla="*/ 1108615 h 3076193"/>
                <a:gd name="connsiteX13" fmla="*/ 926294 w 1677721"/>
                <a:gd name="connsiteY13" fmla="*/ 955453 h 3076193"/>
                <a:gd name="connsiteX14" fmla="*/ 912959 w 1677721"/>
                <a:gd name="connsiteY14" fmla="*/ 763905 h 3076193"/>
                <a:gd name="connsiteX15" fmla="*/ 949535 w 1677721"/>
                <a:gd name="connsiteY15" fmla="*/ 651320 h 3076193"/>
                <a:gd name="connsiteX16" fmla="*/ 1089934 w 1677721"/>
                <a:gd name="connsiteY16" fmla="*/ 510826 h 3076193"/>
                <a:gd name="connsiteX17" fmla="*/ 1324535 w 1677721"/>
                <a:gd name="connsiteY17" fmla="*/ 323278 h 3076193"/>
                <a:gd name="connsiteX18" fmla="*/ 1677721 w 1677721"/>
                <a:gd name="connsiteY18" fmla="*/ 0 h 3076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77721" h="3076193">
                  <a:moveTo>
                    <a:pt x="1665434" y="3076194"/>
                  </a:moveTo>
                  <a:cubicBezTo>
                    <a:pt x="1494651" y="3069431"/>
                    <a:pt x="1239571" y="3053620"/>
                    <a:pt x="1068693" y="3054382"/>
                  </a:cubicBezTo>
                  <a:cubicBezTo>
                    <a:pt x="996779" y="3054668"/>
                    <a:pt x="924866" y="3056573"/>
                    <a:pt x="852952" y="3054382"/>
                  </a:cubicBezTo>
                  <a:cubicBezTo>
                    <a:pt x="739890" y="3050953"/>
                    <a:pt x="626638" y="3038380"/>
                    <a:pt x="519481" y="3002471"/>
                  </a:cubicBezTo>
                  <a:cubicBezTo>
                    <a:pt x="477667" y="2988469"/>
                    <a:pt x="437567" y="2969990"/>
                    <a:pt x="400610" y="2945892"/>
                  </a:cubicBezTo>
                  <a:cubicBezTo>
                    <a:pt x="309836" y="2886837"/>
                    <a:pt x="242876" y="2798731"/>
                    <a:pt x="184868" y="2706910"/>
                  </a:cubicBezTo>
                  <a:cubicBezTo>
                    <a:pt x="134005" y="2626519"/>
                    <a:pt x="91618" y="2541175"/>
                    <a:pt x="59138" y="2451830"/>
                  </a:cubicBezTo>
                  <a:cubicBezTo>
                    <a:pt x="21324" y="2347913"/>
                    <a:pt x="-2870" y="2238947"/>
                    <a:pt x="274" y="2128552"/>
                  </a:cubicBezTo>
                  <a:cubicBezTo>
                    <a:pt x="4941" y="1962531"/>
                    <a:pt x="71044" y="1804797"/>
                    <a:pt x="172200" y="1672590"/>
                  </a:cubicBezTo>
                  <a:cubicBezTo>
                    <a:pt x="245638" y="1576578"/>
                    <a:pt x="336220" y="1493615"/>
                    <a:pt x="446806" y="1445133"/>
                  </a:cubicBezTo>
                  <a:cubicBezTo>
                    <a:pt x="507099" y="1418749"/>
                    <a:pt x="571012" y="1401890"/>
                    <a:pt x="633686" y="1381601"/>
                  </a:cubicBezTo>
                  <a:cubicBezTo>
                    <a:pt x="711696" y="1356455"/>
                    <a:pt x="789992" y="1324356"/>
                    <a:pt x="840188" y="1260348"/>
                  </a:cubicBezTo>
                  <a:cubicBezTo>
                    <a:pt x="874478" y="1216724"/>
                    <a:pt x="891528" y="1162812"/>
                    <a:pt x="904768" y="1108615"/>
                  </a:cubicBezTo>
                  <a:cubicBezTo>
                    <a:pt x="917055" y="1058323"/>
                    <a:pt x="927152" y="1007174"/>
                    <a:pt x="926294" y="955453"/>
                  </a:cubicBezTo>
                  <a:cubicBezTo>
                    <a:pt x="925246" y="891159"/>
                    <a:pt x="907720" y="827913"/>
                    <a:pt x="912959" y="763905"/>
                  </a:cubicBezTo>
                  <a:cubicBezTo>
                    <a:pt x="916198" y="724090"/>
                    <a:pt x="928961" y="685610"/>
                    <a:pt x="949535" y="651320"/>
                  </a:cubicBezTo>
                  <a:cubicBezTo>
                    <a:pt x="983825" y="594170"/>
                    <a:pt x="1037737" y="552640"/>
                    <a:pt x="1089934" y="510826"/>
                  </a:cubicBezTo>
                  <a:cubicBezTo>
                    <a:pt x="1168039" y="448247"/>
                    <a:pt x="1245477" y="384619"/>
                    <a:pt x="1324535" y="323278"/>
                  </a:cubicBezTo>
                  <a:cubicBezTo>
                    <a:pt x="1423785" y="246221"/>
                    <a:pt x="1594854" y="94202"/>
                    <a:pt x="167772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8A28F31-C1FD-4B00-8A52-48952AB443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40193" y="2492025"/>
              <a:ext cx="1468691" cy="2607257"/>
            </a:xfrm>
            <a:custGeom>
              <a:avLst/>
              <a:gdLst>
                <a:gd name="connsiteX0" fmla="*/ 1450689 w 1468691"/>
                <a:gd name="connsiteY0" fmla="*/ 2568321 h 2607257"/>
                <a:gd name="connsiteX1" fmla="*/ 1210183 w 1468691"/>
                <a:gd name="connsiteY1" fmla="*/ 2590609 h 2607257"/>
                <a:gd name="connsiteX2" fmla="*/ 905573 w 1468691"/>
                <a:gd name="connsiteY2" fmla="*/ 2606802 h 2607257"/>
                <a:gd name="connsiteX3" fmla="*/ 558292 w 1468691"/>
                <a:gd name="connsiteY3" fmla="*/ 2587181 h 2607257"/>
                <a:gd name="connsiteX4" fmla="*/ 467138 w 1468691"/>
                <a:gd name="connsiteY4" fmla="*/ 2568702 h 2607257"/>
                <a:gd name="connsiteX5" fmla="*/ 206343 w 1468691"/>
                <a:gd name="connsiteY5" fmla="*/ 2407063 h 2607257"/>
                <a:gd name="connsiteX6" fmla="*/ 78613 w 1468691"/>
                <a:gd name="connsiteY6" fmla="*/ 2211896 h 2607257"/>
                <a:gd name="connsiteX7" fmla="*/ 2032 w 1468691"/>
                <a:gd name="connsiteY7" fmla="*/ 1936623 h 2607257"/>
                <a:gd name="connsiteX8" fmla="*/ 21177 w 1468691"/>
                <a:gd name="connsiteY8" fmla="*/ 1749933 h 2607257"/>
                <a:gd name="connsiteX9" fmla="*/ 116903 w 1468691"/>
                <a:gd name="connsiteY9" fmla="*/ 1594295 h 2607257"/>
                <a:gd name="connsiteX10" fmla="*/ 241300 w 1468691"/>
                <a:gd name="connsiteY10" fmla="*/ 1512951 h 2607257"/>
                <a:gd name="connsiteX11" fmla="*/ 475805 w 1468691"/>
                <a:gd name="connsiteY11" fmla="*/ 1500949 h 2607257"/>
                <a:gd name="connsiteX12" fmla="*/ 664781 w 1468691"/>
                <a:gd name="connsiteY12" fmla="*/ 1541621 h 2607257"/>
                <a:gd name="connsiteX13" fmla="*/ 803560 w 1468691"/>
                <a:gd name="connsiteY13" fmla="*/ 1541621 h 2607257"/>
                <a:gd name="connsiteX14" fmla="*/ 942340 w 1468691"/>
                <a:gd name="connsiteY14" fmla="*/ 1429131 h 2607257"/>
                <a:gd name="connsiteX15" fmla="*/ 1018921 w 1468691"/>
                <a:gd name="connsiteY15" fmla="*/ 1163383 h 2607257"/>
                <a:gd name="connsiteX16" fmla="*/ 1061974 w 1468691"/>
                <a:gd name="connsiteY16" fmla="*/ 811530 h 2607257"/>
                <a:gd name="connsiteX17" fmla="*/ 1114647 w 1468691"/>
                <a:gd name="connsiteY17" fmla="*/ 574548 h 2607257"/>
                <a:gd name="connsiteX18" fmla="*/ 1243806 w 1468691"/>
                <a:gd name="connsiteY18" fmla="*/ 284893 h 2607257"/>
                <a:gd name="connsiteX19" fmla="*/ 1468691 w 1468691"/>
                <a:gd name="connsiteY19" fmla="*/ 0 h 2607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468691" h="2607257">
                  <a:moveTo>
                    <a:pt x="1450689" y="2568321"/>
                  </a:moveTo>
                  <a:cubicBezTo>
                    <a:pt x="1398682" y="2574989"/>
                    <a:pt x="1262570" y="2587752"/>
                    <a:pt x="1210183" y="2590609"/>
                  </a:cubicBezTo>
                  <a:cubicBezTo>
                    <a:pt x="1108646" y="2596134"/>
                    <a:pt x="1007205" y="2604707"/>
                    <a:pt x="905573" y="2606802"/>
                  </a:cubicBezTo>
                  <a:cubicBezTo>
                    <a:pt x="789464" y="2609088"/>
                    <a:pt x="673354" y="2602802"/>
                    <a:pt x="558292" y="2587181"/>
                  </a:cubicBezTo>
                  <a:cubicBezTo>
                    <a:pt x="527526" y="2582990"/>
                    <a:pt x="497046" y="2577274"/>
                    <a:pt x="467138" y="2568702"/>
                  </a:cubicBezTo>
                  <a:cubicBezTo>
                    <a:pt x="367220" y="2540222"/>
                    <a:pt x="277876" y="2482501"/>
                    <a:pt x="206343" y="2407063"/>
                  </a:cubicBezTo>
                  <a:cubicBezTo>
                    <a:pt x="152527" y="2350294"/>
                    <a:pt x="111379" y="2283047"/>
                    <a:pt x="78613" y="2211896"/>
                  </a:cubicBezTo>
                  <a:cubicBezTo>
                    <a:pt x="38513" y="2124742"/>
                    <a:pt x="9938" y="2032159"/>
                    <a:pt x="2032" y="1936623"/>
                  </a:cubicBezTo>
                  <a:cubicBezTo>
                    <a:pt x="-3207" y="1873567"/>
                    <a:pt x="1174" y="1809845"/>
                    <a:pt x="21177" y="1749933"/>
                  </a:cubicBezTo>
                  <a:cubicBezTo>
                    <a:pt x="40608" y="1691449"/>
                    <a:pt x="73469" y="1638109"/>
                    <a:pt x="116903" y="1594295"/>
                  </a:cubicBezTo>
                  <a:cubicBezTo>
                    <a:pt x="152241" y="1558576"/>
                    <a:pt x="194151" y="1530001"/>
                    <a:pt x="241300" y="1512951"/>
                  </a:cubicBezTo>
                  <a:cubicBezTo>
                    <a:pt x="315881" y="1485900"/>
                    <a:pt x="397224" y="1487519"/>
                    <a:pt x="475805" y="1500949"/>
                  </a:cubicBezTo>
                  <a:cubicBezTo>
                    <a:pt x="539337" y="1511808"/>
                    <a:pt x="601440" y="1529810"/>
                    <a:pt x="664781" y="1541621"/>
                  </a:cubicBezTo>
                  <a:cubicBezTo>
                    <a:pt x="710977" y="1550194"/>
                    <a:pt x="758412" y="1554194"/>
                    <a:pt x="803560" y="1541621"/>
                  </a:cubicBezTo>
                  <a:cubicBezTo>
                    <a:pt x="862711" y="1525143"/>
                    <a:pt x="909288" y="1481233"/>
                    <a:pt x="942340" y="1429131"/>
                  </a:cubicBezTo>
                  <a:cubicBezTo>
                    <a:pt x="992156" y="1350455"/>
                    <a:pt x="1006919" y="1256157"/>
                    <a:pt x="1018921" y="1163383"/>
                  </a:cubicBezTo>
                  <a:cubicBezTo>
                    <a:pt x="1034065" y="1046131"/>
                    <a:pt x="1043972" y="928306"/>
                    <a:pt x="1061974" y="811530"/>
                  </a:cubicBezTo>
                  <a:cubicBezTo>
                    <a:pt x="1074356" y="731425"/>
                    <a:pt x="1091120" y="652081"/>
                    <a:pt x="1114647" y="574548"/>
                  </a:cubicBezTo>
                  <a:cubicBezTo>
                    <a:pt x="1145413" y="472916"/>
                    <a:pt x="1187990" y="375094"/>
                    <a:pt x="1243806" y="284893"/>
                  </a:cubicBezTo>
                  <a:cubicBezTo>
                    <a:pt x="1307623" y="181832"/>
                    <a:pt x="1388396" y="90868"/>
                    <a:pt x="1468691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1E3F6DD-B482-497A-843E-010612C85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58181" y="2783204"/>
              <a:ext cx="1175182" cy="2095685"/>
            </a:xfrm>
            <a:custGeom>
              <a:avLst/>
              <a:gdLst>
                <a:gd name="connsiteX0" fmla="*/ 1175183 w 1175182"/>
                <a:gd name="connsiteY0" fmla="*/ 1950434 h 2095685"/>
                <a:gd name="connsiteX1" fmla="*/ 696075 w 1175182"/>
                <a:gd name="connsiteY1" fmla="*/ 2077307 h 2095685"/>
                <a:gd name="connsiteX2" fmla="*/ 349175 w 1175182"/>
                <a:gd name="connsiteY2" fmla="*/ 2089309 h 2095685"/>
                <a:gd name="connsiteX3" fmla="*/ 73997 w 1175182"/>
                <a:gd name="connsiteY3" fmla="*/ 1987582 h 2095685"/>
                <a:gd name="connsiteX4" fmla="*/ 2179 w 1175182"/>
                <a:gd name="connsiteY4" fmla="*/ 1818037 h 2095685"/>
                <a:gd name="connsiteX5" fmla="*/ 18086 w 1175182"/>
                <a:gd name="connsiteY5" fmla="*/ 1694402 h 2095685"/>
                <a:gd name="connsiteX6" fmla="*/ 161627 w 1175182"/>
                <a:gd name="connsiteY6" fmla="*/ 1594676 h 2095685"/>
                <a:gd name="connsiteX7" fmla="*/ 384893 w 1175182"/>
                <a:gd name="connsiteY7" fmla="*/ 1664494 h 2095685"/>
                <a:gd name="connsiteX8" fmla="*/ 648069 w 1175182"/>
                <a:gd name="connsiteY8" fmla="*/ 1684401 h 2095685"/>
                <a:gd name="connsiteX9" fmla="*/ 831520 w 1175182"/>
                <a:gd name="connsiteY9" fmla="*/ 1550765 h 2095685"/>
                <a:gd name="connsiteX10" fmla="*/ 909245 w 1175182"/>
                <a:gd name="connsiteY10" fmla="*/ 1315402 h 2095685"/>
                <a:gd name="connsiteX11" fmla="*/ 975062 w 1175182"/>
                <a:gd name="connsiteY11" fmla="*/ 876586 h 2095685"/>
                <a:gd name="connsiteX12" fmla="*/ 989064 w 1175182"/>
                <a:gd name="connsiteY12" fmla="*/ 591312 h 2095685"/>
                <a:gd name="connsiteX13" fmla="*/ 1158514 w 1175182"/>
                <a:gd name="connsiteY13" fmla="*/ 0 h 2095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75182" h="2095685">
                  <a:moveTo>
                    <a:pt x="1175183" y="1950434"/>
                  </a:moveTo>
                  <a:cubicBezTo>
                    <a:pt x="1097554" y="1973485"/>
                    <a:pt x="775799" y="2063115"/>
                    <a:pt x="696075" y="2077307"/>
                  </a:cubicBezTo>
                  <a:cubicBezTo>
                    <a:pt x="581489" y="2097786"/>
                    <a:pt x="465094" y="2100167"/>
                    <a:pt x="349175" y="2089309"/>
                  </a:cubicBezTo>
                  <a:cubicBezTo>
                    <a:pt x="247638" y="2079784"/>
                    <a:pt x="142292" y="2061401"/>
                    <a:pt x="73997" y="1987582"/>
                  </a:cubicBezTo>
                  <a:cubicBezTo>
                    <a:pt x="31420" y="1941481"/>
                    <a:pt x="9513" y="1880616"/>
                    <a:pt x="2179" y="1818037"/>
                  </a:cubicBezTo>
                  <a:cubicBezTo>
                    <a:pt x="-2774" y="1775746"/>
                    <a:pt x="-12" y="1732693"/>
                    <a:pt x="18086" y="1694402"/>
                  </a:cubicBezTo>
                  <a:cubicBezTo>
                    <a:pt x="44755" y="1638110"/>
                    <a:pt x="99810" y="1600295"/>
                    <a:pt x="161627" y="1594676"/>
                  </a:cubicBezTo>
                  <a:cubicBezTo>
                    <a:pt x="240304" y="1587532"/>
                    <a:pt x="310312" y="1635633"/>
                    <a:pt x="384893" y="1664494"/>
                  </a:cubicBezTo>
                  <a:cubicBezTo>
                    <a:pt x="468904" y="1696974"/>
                    <a:pt x="561392" y="1708594"/>
                    <a:pt x="648069" y="1684401"/>
                  </a:cubicBezTo>
                  <a:cubicBezTo>
                    <a:pt x="723602" y="1663351"/>
                    <a:pt x="788563" y="1616488"/>
                    <a:pt x="831520" y="1550765"/>
                  </a:cubicBezTo>
                  <a:cubicBezTo>
                    <a:pt x="877050" y="1480947"/>
                    <a:pt x="893052" y="1397508"/>
                    <a:pt x="909245" y="1315402"/>
                  </a:cubicBezTo>
                  <a:cubicBezTo>
                    <a:pt x="938010" y="1170051"/>
                    <a:pt x="963156" y="1024128"/>
                    <a:pt x="975062" y="876586"/>
                  </a:cubicBezTo>
                  <a:cubicBezTo>
                    <a:pt x="982682" y="781717"/>
                    <a:pt x="981539" y="686276"/>
                    <a:pt x="989064" y="591312"/>
                  </a:cubicBezTo>
                  <a:cubicBezTo>
                    <a:pt x="998970" y="465296"/>
                    <a:pt x="981730" y="160211"/>
                    <a:pt x="1158514" y="0"/>
                  </a:cubicBezTo>
                </a:path>
              </a:pathLst>
            </a:custGeom>
            <a:noFill/>
            <a:ln w="9525" cap="rnd">
              <a:solidFill>
                <a:schemeClr val="bg2">
                  <a:alpha val="25000"/>
                </a:schemeClr>
              </a:solidFill>
              <a:prstDash val="lgDash"/>
              <a:round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2" name="Bottom Right">
            <a:extLst>
              <a:ext uri="{FF2B5EF4-FFF2-40B4-BE49-F238E27FC236}">
                <a16:creationId xmlns:a16="http://schemas.microsoft.com/office/drawing/2014/main" id="{A5761FD8-9CFD-4F5A-AB69-F179306BC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80400" y="3276601"/>
            <a:ext cx="4211600" cy="3581399"/>
            <a:chOff x="7980400" y="3276601"/>
            <a:chExt cx="4211600" cy="3581399"/>
          </a:xfrm>
        </p:grpSpPr>
        <p:grpSp>
          <p:nvGrpSpPr>
            <p:cNvPr id="53" name="Graphic 157">
              <a:extLst>
                <a:ext uri="{FF2B5EF4-FFF2-40B4-BE49-F238E27FC236}">
                  <a16:creationId xmlns:a16="http://schemas.microsoft.com/office/drawing/2014/main" id="{853A7FDC-72AB-4F06-8A0A-EE5BE087D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8662740" y="3276601"/>
              <a:ext cx="3529260" cy="3581398"/>
              <a:chOff x="4114800" y="1423987"/>
              <a:chExt cx="3961542" cy="4007547"/>
            </a:xfrm>
            <a:noFill/>
          </p:grpSpPr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4F1A41BD-2192-490D-9C88-AB9D24292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114800" y="1423987"/>
                <a:ext cx="3946874" cy="3989641"/>
              </a:xfrm>
              <a:custGeom>
                <a:avLst/>
                <a:gdLst>
                  <a:gd name="connsiteX0" fmla="*/ 0 w 3946874"/>
                  <a:gd name="connsiteY0" fmla="*/ 3989641 h 3989641"/>
                  <a:gd name="connsiteX1" fmla="*/ 79439 w 3946874"/>
                  <a:gd name="connsiteY1" fmla="*/ 3891153 h 3989641"/>
                  <a:gd name="connsiteX2" fmla="*/ 297371 w 3946874"/>
                  <a:gd name="connsiteY2" fmla="*/ 3626930 h 3989641"/>
                  <a:gd name="connsiteX3" fmla="*/ 454343 w 3946874"/>
                  <a:gd name="connsiteY3" fmla="*/ 3440335 h 3989641"/>
                  <a:gd name="connsiteX4" fmla="*/ 622363 w 3946874"/>
                  <a:gd name="connsiteY4" fmla="*/ 3290697 h 3989641"/>
                  <a:gd name="connsiteX5" fmla="*/ 927068 w 3946874"/>
                  <a:gd name="connsiteY5" fmla="*/ 3087434 h 3989641"/>
                  <a:gd name="connsiteX6" fmla="*/ 1176338 w 3946874"/>
                  <a:gd name="connsiteY6" fmla="*/ 2915603 h 3989641"/>
                  <a:gd name="connsiteX7" fmla="*/ 1394270 w 3946874"/>
                  <a:gd name="connsiteY7" fmla="*/ 2780729 h 3989641"/>
                  <a:gd name="connsiteX8" fmla="*/ 1601057 w 3946874"/>
                  <a:gd name="connsiteY8" fmla="*/ 2723483 h 3989641"/>
                  <a:gd name="connsiteX9" fmla="*/ 1756220 w 3946874"/>
                  <a:gd name="connsiteY9" fmla="*/ 2743772 h 3989641"/>
                  <a:gd name="connsiteX10" fmla="*/ 1889189 w 3946874"/>
                  <a:gd name="connsiteY10" fmla="*/ 2765965 h 3989641"/>
                  <a:gd name="connsiteX11" fmla="*/ 2007394 w 3946874"/>
                  <a:gd name="connsiteY11" fmla="*/ 2765965 h 3989641"/>
                  <a:gd name="connsiteX12" fmla="*/ 2184654 w 3946874"/>
                  <a:gd name="connsiteY12" fmla="*/ 2671763 h 3989641"/>
                  <a:gd name="connsiteX13" fmla="*/ 2372773 w 3946874"/>
                  <a:gd name="connsiteY13" fmla="*/ 2538984 h 3989641"/>
                  <a:gd name="connsiteX14" fmla="*/ 2439543 w 3946874"/>
                  <a:gd name="connsiteY14" fmla="*/ 2510504 h 3989641"/>
                  <a:gd name="connsiteX15" fmla="*/ 2650617 w 3946874"/>
                  <a:gd name="connsiteY15" fmla="*/ 2434781 h 3989641"/>
                  <a:gd name="connsiteX16" fmla="*/ 2785110 w 3946874"/>
                  <a:gd name="connsiteY16" fmla="*/ 2383060 h 3989641"/>
                  <a:gd name="connsiteX17" fmla="*/ 2897315 w 3946874"/>
                  <a:gd name="connsiteY17" fmla="*/ 2318861 h 3989641"/>
                  <a:gd name="connsiteX18" fmla="*/ 2997994 w 3946874"/>
                  <a:gd name="connsiteY18" fmla="*/ 2226183 h 3989641"/>
                  <a:gd name="connsiteX19" fmla="*/ 3061240 w 3946874"/>
                  <a:gd name="connsiteY19" fmla="*/ 2141506 h 3989641"/>
                  <a:gd name="connsiteX20" fmla="*/ 3152108 w 3946874"/>
                  <a:gd name="connsiteY20" fmla="*/ 2005203 h 3989641"/>
                  <a:gd name="connsiteX21" fmla="*/ 3274124 w 3946874"/>
                  <a:gd name="connsiteY21" fmla="*/ 1871567 h 3989641"/>
                  <a:gd name="connsiteX22" fmla="*/ 3388138 w 3946874"/>
                  <a:gd name="connsiteY22" fmla="*/ 1770888 h 3989641"/>
                  <a:gd name="connsiteX23" fmla="*/ 3466529 w 3946874"/>
                  <a:gd name="connsiteY23" fmla="*/ 1679162 h 3989641"/>
                  <a:gd name="connsiteX24" fmla="*/ 3538633 w 3946874"/>
                  <a:gd name="connsiteY24" fmla="*/ 1551718 h 3989641"/>
                  <a:gd name="connsiteX25" fmla="*/ 3588544 w 3946874"/>
                  <a:gd name="connsiteY25" fmla="*/ 1376172 h 3989641"/>
                  <a:gd name="connsiteX26" fmla="*/ 3597402 w 3946874"/>
                  <a:gd name="connsiteY26" fmla="*/ 1293305 h 3989641"/>
                  <a:gd name="connsiteX27" fmla="*/ 3721227 w 3946874"/>
                  <a:gd name="connsiteY27" fmla="*/ 880491 h 3989641"/>
                  <a:gd name="connsiteX28" fmla="*/ 3761137 w 3946874"/>
                  <a:gd name="connsiteY28" fmla="*/ 463677 h 3989641"/>
                  <a:gd name="connsiteX29" fmla="*/ 3946874 w 3946874"/>
                  <a:gd name="connsiteY29" fmla="*/ 0 h 3989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3946874" h="3989641">
                    <a:moveTo>
                      <a:pt x="0" y="3989641"/>
                    </a:moveTo>
                    <a:cubicBezTo>
                      <a:pt x="19050" y="3957257"/>
                      <a:pt x="50959" y="3916013"/>
                      <a:pt x="79439" y="3891153"/>
                    </a:cubicBezTo>
                    <a:cubicBezTo>
                      <a:pt x="165544" y="3815906"/>
                      <a:pt x="227933" y="3717989"/>
                      <a:pt x="297371" y="3626930"/>
                    </a:cubicBezTo>
                    <a:cubicBezTo>
                      <a:pt x="346615" y="3562255"/>
                      <a:pt x="398050" y="3499009"/>
                      <a:pt x="454343" y="3440335"/>
                    </a:cubicBezTo>
                    <a:cubicBezTo>
                      <a:pt x="506349" y="3386042"/>
                      <a:pt x="562642" y="3336227"/>
                      <a:pt x="622363" y="3290697"/>
                    </a:cubicBezTo>
                    <a:cubicBezTo>
                      <a:pt x="719519" y="3216688"/>
                      <a:pt x="824960" y="3154585"/>
                      <a:pt x="927068" y="3087434"/>
                    </a:cubicBezTo>
                    <a:cubicBezTo>
                      <a:pt x="1011365" y="3031998"/>
                      <a:pt x="1093565" y="2973324"/>
                      <a:pt x="1176338" y="2915603"/>
                    </a:cubicBezTo>
                    <a:cubicBezTo>
                      <a:pt x="1246537" y="2866644"/>
                      <a:pt x="1317308" y="2818066"/>
                      <a:pt x="1394270" y="2780729"/>
                    </a:cubicBezTo>
                    <a:cubicBezTo>
                      <a:pt x="1459421" y="2749106"/>
                      <a:pt x="1528763" y="2724436"/>
                      <a:pt x="1601057" y="2723483"/>
                    </a:cubicBezTo>
                    <a:cubicBezTo>
                      <a:pt x="1653350" y="2722721"/>
                      <a:pt x="1704785" y="2733485"/>
                      <a:pt x="1756220" y="2743772"/>
                    </a:cubicBezTo>
                    <a:cubicBezTo>
                      <a:pt x="1800320" y="2752630"/>
                      <a:pt x="1844612" y="2760250"/>
                      <a:pt x="1889189" y="2765965"/>
                    </a:cubicBezTo>
                    <a:cubicBezTo>
                      <a:pt x="1928622" y="2771013"/>
                      <a:pt x="1968437" y="2773299"/>
                      <a:pt x="2007394" y="2765965"/>
                    </a:cubicBezTo>
                    <a:cubicBezTo>
                      <a:pt x="2073878" y="2753487"/>
                      <a:pt x="2130647" y="2712911"/>
                      <a:pt x="2184654" y="2671763"/>
                    </a:cubicBezTo>
                    <a:cubicBezTo>
                      <a:pt x="2245900" y="2625090"/>
                      <a:pt x="2304002" y="2573465"/>
                      <a:pt x="2372773" y="2538984"/>
                    </a:cubicBezTo>
                    <a:cubicBezTo>
                      <a:pt x="2394395" y="2528126"/>
                      <a:pt x="2416874" y="2518982"/>
                      <a:pt x="2439543" y="2510504"/>
                    </a:cubicBezTo>
                    <a:cubicBezTo>
                      <a:pt x="2509552" y="2484215"/>
                      <a:pt x="2580037" y="2459450"/>
                      <a:pt x="2650617" y="2434781"/>
                    </a:cubicBezTo>
                    <a:cubicBezTo>
                      <a:pt x="2695956" y="2418874"/>
                      <a:pt x="2741295" y="2402872"/>
                      <a:pt x="2785110" y="2383060"/>
                    </a:cubicBezTo>
                    <a:cubicBezTo>
                      <a:pt x="2824448" y="2365248"/>
                      <a:pt x="2862358" y="2344198"/>
                      <a:pt x="2897315" y="2318861"/>
                    </a:cubicBezTo>
                    <a:cubicBezTo>
                      <a:pt x="2934367" y="2292096"/>
                      <a:pt x="2968085" y="2260854"/>
                      <a:pt x="2997994" y="2226183"/>
                    </a:cubicBezTo>
                    <a:cubicBezTo>
                      <a:pt x="3020949" y="2199513"/>
                      <a:pt x="3041714" y="2170938"/>
                      <a:pt x="3061240" y="2141506"/>
                    </a:cubicBezTo>
                    <a:cubicBezTo>
                      <a:pt x="3091529" y="2095976"/>
                      <a:pt x="3119533" y="2049018"/>
                      <a:pt x="3152108" y="2005203"/>
                    </a:cubicBezTo>
                    <a:cubicBezTo>
                      <a:pt x="3188113" y="1956626"/>
                      <a:pt x="3229261" y="1912144"/>
                      <a:pt x="3274124" y="1871567"/>
                    </a:cubicBezTo>
                    <a:cubicBezTo>
                      <a:pt x="3311747" y="1837563"/>
                      <a:pt x="3351848" y="1806321"/>
                      <a:pt x="3388138" y="1770888"/>
                    </a:cubicBezTo>
                    <a:cubicBezTo>
                      <a:pt x="3416999" y="1742694"/>
                      <a:pt x="3443002" y="1711833"/>
                      <a:pt x="3466529" y="1679162"/>
                    </a:cubicBezTo>
                    <a:cubicBezTo>
                      <a:pt x="3495008" y="1639348"/>
                      <a:pt x="3519392" y="1596771"/>
                      <a:pt x="3538633" y="1551718"/>
                    </a:cubicBezTo>
                    <a:cubicBezTo>
                      <a:pt x="3562731" y="1495616"/>
                      <a:pt x="3578924" y="1436465"/>
                      <a:pt x="3588544" y="1376172"/>
                    </a:cubicBezTo>
                    <a:cubicBezTo>
                      <a:pt x="3592925" y="1348740"/>
                      <a:pt x="3595688" y="1321022"/>
                      <a:pt x="3597402" y="1293305"/>
                    </a:cubicBezTo>
                    <a:cubicBezTo>
                      <a:pt x="3605974" y="1155859"/>
                      <a:pt x="3717703" y="1018127"/>
                      <a:pt x="3721227" y="880491"/>
                    </a:cubicBezTo>
                    <a:cubicBezTo>
                      <a:pt x="3724751" y="740855"/>
                      <a:pt x="3743135" y="602171"/>
                      <a:pt x="3761137" y="463677"/>
                    </a:cubicBezTo>
                    <a:cubicBezTo>
                      <a:pt x="3776186" y="347758"/>
                      <a:pt x="3934968" y="116205"/>
                      <a:pt x="3946874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" name="Freeform: Shape 55">
                <a:extLst>
                  <a:ext uri="{FF2B5EF4-FFF2-40B4-BE49-F238E27FC236}">
                    <a16:creationId xmlns:a16="http://schemas.microsoft.com/office/drawing/2014/main" id="{C2F4F134-CBCA-4B59-8D8A-AEF12063F7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395978" y="2441733"/>
                <a:ext cx="3665410" cy="2985611"/>
              </a:xfrm>
              <a:custGeom>
                <a:avLst/>
                <a:gdLst>
                  <a:gd name="connsiteX0" fmla="*/ 0 w 3665410"/>
                  <a:gd name="connsiteY0" fmla="*/ 2985611 h 2985611"/>
                  <a:gd name="connsiteX1" fmla="*/ 166211 w 3665410"/>
                  <a:gd name="connsiteY1" fmla="*/ 2699766 h 2985611"/>
                  <a:gd name="connsiteX2" fmla="*/ 397002 w 3665410"/>
                  <a:gd name="connsiteY2" fmla="*/ 2414969 h 2985611"/>
                  <a:gd name="connsiteX3" fmla="*/ 620173 w 3665410"/>
                  <a:gd name="connsiteY3" fmla="*/ 2237899 h 2985611"/>
                  <a:gd name="connsiteX4" fmla="*/ 823341 w 3665410"/>
                  <a:gd name="connsiteY4" fmla="*/ 2085499 h 2985611"/>
                  <a:gd name="connsiteX5" fmla="*/ 1089565 w 3665410"/>
                  <a:gd name="connsiteY5" fmla="*/ 1911477 h 2985611"/>
                  <a:gd name="connsiteX6" fmla="*/ 1145000 w 3665410"/>
                  <a:gd name="connsiteY6" fmla="*/ 1886807 h 2985611"/>
                  <a:gd name="connsiteX7" fmla="*/ 1375791 w 3665410"/>
                  <a:gd name="connsiteY7" fmla="*/ 1842135 h 2985611"/>
                  <a:gd name="connsiteX8" fmla="*/ 1486567 w 3665410"/>
                  <a:gd name="connsiteY8" fmla="*/ 1857566 h 2985611"/>
                  <a:gd name="connsiteX9" fmla="*/ 1568101 w 3665410"/>
                  <a:gd name="connsiteY9" fmla="*/ 1871377 h 2985611"/>
                  <a:gd name="connsiteX10" fmla="*/ 1810607 w 3665410"/>
                  <a:gd name="connsiteY10" fmla="*/ 1871377 h 2985611"/>
                  <a:gd name="connsiteX11" fmla="*/ 1997964 w 3665410"/>
                  <a:gd name="connsiteY11" fmla="*/ 1790605 h 2985611"/>
                  <a:gd name="connsiteX12" fmla="*/ 2109883 w 3665410"/>
                  <a:gd name="connsiteY12" fmla="*/ 1702784 h 2985611"/>
                  <a:gd name="connsiteX13" fmla="*/ 2321433 w 3665410"/>
                  <a:gd name="connsiteY13" fmla="*/ 1552384 h 2985611"/>
                  <a:gd name="connsiteX14" fmla="*/ 2558891 w 3665410"/>
                  <a:gd name="connsiteY14" fmla="*/ 1453420 h 2985611"/>
                  <a:gd name="connsiteX15" fmla="*/ 2709767 w 3665410"/>
                  <a:gd name="connsiteY15" fmla="*/ 1377887 h 2985611"/>
                  <a:gd name="connsiteX16" fmla="*/ 2885408 w 3665410"/>
                  <a:gd name="connsiteY16" fmla="*/ 1237393 h 2985611"/>
                  <a:gd name="connsiteX17" fmla="*/ 3017711 w 3665410"/>
                  <a:gd name="connsiteY17" fmla="*/ 1072229 h 2985611"/>
                  <a:gd name="connsiteX18" fmla="*/ 3150680 w 3665410"/>
                  <a:gd name="connsiteY18" fmla="*/ 921830 h 2985611"/>
                  <a:gd name="connsiteX19" fmla="*/ 3255169 w 3665410"/>
                  <a:gd name="connsiteY19" fmla="*/ 801815 h 2985611"/>
                  <a:gd name="connsiteX20" fmla="*/ 3339275 w 3665410"/>
                  <a:gd name="connsiteY20" fmla="*/ 694182 h 2985611"/>
                  <a:gd name="connsiteX21" fmla="*/ 3409188 w 3665410"/>
                  <a:gd name="connsiteY21" fmla="*/ 546926 h 2985611"/>
                  <a:gd name="connsiteX22" fmla="*/ 3464243 w 3665410"/>
                  <a:gd name="connsiteY22" fmla="*/ 347663 h 2985611"/>
                  <a:gd name="connsiteX23" fmla="*/ 3665411 w 3665410"/>
                  <a:gd name="connsiteY23" fmla="*/ 0 h 2985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3665410" h="2985611">
                    <a:moveTo>
                      <a:pt x="0" y="2985611"/>
                    </a:moveTo>
                    <a:cubicBezTo>
                      <a:pt x="0" y="2985611"/>
                      <a:pt x="86773" y="2802827"/>
                      <a:pt x="166211" y="2699766"/>
                    </a:cubicBezTo>
                    <a:cubicBezTo>
                      <a:pt x="240983" y="2602706"/>
                      <a:pt x="309182" y="2500122"/>
                      <a:pt x="397002" y="2414969"/>
                    </a:cubicBezTo>
                    <a:cubicBezTo>
                      <a:pt x="465296" y="2348865"/>
                      <a:pt x="543592" y="2294477"/>
                      <a:pt x="620173" y="2237899"/>
                    </a:cubicBezTo>
                    <a:cubicBezTo>
                      <a:pt x="688277" y="2187607"/>
                      <a:pt x="755333" y="2135886"/>
                      <a:pt x="823341" y="2085499"/>
                    </a:cubicBezTo>
                    <a:cubicBezTo>
                      <a:pt x="908685" y="2022253"/>
                      <a:pt x="994791" y="1959197"/>
                      <a:pt x="1089565" y="1911477"/>
                    </a:cubicBezTo>
                    <a:cubicBezTo>
                      <a:pt x="1107662" y="1902428"/>
                      <a:pt x="1126141" y="1894141"/>
                      <a:pt x="1145000" y="1886807"/>
                    </a:cubicBezTo>
                    <a:cubicBezTo>
                      <a:pt x="1218819" y="1858232"/>
                      <a:pt x="1296924" y="1838611"/>
                      <a:pt x="1375791" y="1842135"/>
                    </a:cubicBezTo>
                    <a:cubicBezTo>
                      <a:pt x="1413129" y="1843754"/>
                      <a:pt x="1449896" y="1850422"/>
                      <a:pt x="1486567" y="1857566"/>
                    </a:cubicBezTo>
                    <a:cubicBezTo>
                      <a:pt x="1513618" y="1862804"/>
                      <a:pt x="1540859" y="1867376"/>
                      <a:pt x="1568101" y="1871377"/>
                    </a:cubicBezTo>
                    <a:cubicBezTo>
                      <a:pt x="1648778" y="1883188"/>
                      <a:pt x="1730978" y="1887665"/>
                      <a:pt x="1810607" y="1871377"/>
                    </a:cubicBezTo>
                    <a:cubicBezTo>
                      <a:pt x="1877854" y="1857661"/>
                      <a:pt x="1941100" y="1829086"/>
                      <a:pt x="1997964" y="1790605"/>
                    </a:cubicBezTo>
                    <a:cubicBezTo>
                      <a:pt x="2037302" y="1764030"/>
                      <a:pt x="2073497" y="1733264"/>
                      <a:pt x="2109883" y="1702784"/>
                    </a:cubicBezTo>
                    <a:cubicBezTo>
                      <a:pt x="2176367" y="1647063"/>
                      <a:pt x="2244852" y="1593151"/>
                      <a:pt x="2321433" y="1552384"/>
                    </a:cubicBezTo>
                    <a:cubicBezTo>
                      <a:pt x="2397157" y="1512094"/>
                      <a:pt x="2479548" y="1486281"/>
                      <a:pt x="2558891" y="1453420"/>
                    </a:cubicBezTo>
                    <a:cubicBezTo>
                      <a:pt x="2610898" y="1431798"/>
                      <a:pt x="2661571" y="1407033"/>
                      <a:pt x="2709767" y="1377887"/>
                    </a:cubicBezTo>
                    <a:cubicBezTo>
                      <a:pt x="2774252" y="1338929"/>
                      <a:pt x="2834069" y="1292447"/>
                      <a:pt x="2885408" y="1237393"/>
                    </a:cubicBezTo>
                    <a:cubicBezTo>
                      <a:pt x="2933605" y="1185767"/>
                      <a:pt x="2973324" y="1127093"/>
                      <a:pt x="3017711" y="1072229"/>
                    </a:cubicBezTo>
                    <a:cubicBezTo>
                      <a:pt x="3059811" y="1020223"/>
                      <a:pt x="3105912" y="971645"/>
                      <a:pt x="3150680" y="921830"/>
                    </a:cubicBezTo>
                    <a:cubicBezTo>
                      <a:pt x="3186113" y="882396"/>
                      <a:pt x="3220593" y="842010"/>
                      <a:pt x="3255169" y="801815"/>
                    </a:cubicBezTo>
                    <a:cubicBezTo>
                      <a:pt x="3284887" y="767239"/>
                      <a:pt x="3314605" y="732473"/>
                      <a:pt x="3339275" y="694182"/>
                    </a:cubicBezTo>
                    <a:cubicBezTo>
                      <a:pt x="3368707" y="648367"/>
                      <a:pt x="3390138" y="597980"/>
                      <a:pt x="3409188" y="546926"/>
                    </a:cubicBezTo>
                    <a:cubicBezTo>
                      <a:pt x="3433382" y="482156"/>
                      <a:pt x="3453384" y="415861"/>
                      <a:pt x="3464243" y="347663"/>
                    </a:cubicBezTo>
                    <a:cubicBezTo>
                      <a:pt x="3476244" y="272224"/>
                      <a:pt x="3661696" y="76295"/>
                      <a:pt x="366541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" name="Freeform: Shape 56">
                <a:extLst>
                  <a:ext uri="{FF2B5EF4-FFF2-40B4-BE49-F238E27FC236}">
                    <a16:creationId xmlns:a16="http://schemas.microsoft.com/office/drawing/2014/main" id="{6399BC90-16E2-4AAD-9BB1-6FECCA22B7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790402" y="5229700"/>
                <a:ext cx="285940" cy="199072"/>
              </a:xfrm>
              <a:custGeom>
                <a:avLst/>
                <a:gdLst>
                  <a:gd name="connsiteX0" fmla="*/ 0 w 285940"/>
                  <a:gd name="connsiteY0" fmla="*/ 199073 h 199072"/>
                  <a:gd name="connsiteX1" fmla="*/ 285940 w 285940"/>
                  <a:gd name="connsiteY1" fmla="*/ 0 h 1990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85940" h="199072">
                    <a:moveTo>
                      <a:pt x="0" y="199073"/>
                    </a:moveTo>
                    <a:cubicBezTo>
                      <a:pt x="0" y="199073"/>
                      <a:pt x="242125" y="39243"/>
                      <a:pt x="28594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93E4470-E7B4-49CF-9EEF-4F40E31F36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7393114" y="5049773"/>
                <a:ext cx="655796" cy="381190"/>
              </a:xfrm>
              <a:custGeom>
                <a:avLst/>
                <a:gdLst>
                  <a:gd name="connsiteX0" fmla="*/ 0 w 655796"/>
                  <a:gd name="connsiteY0" fmla="*/ 381190 h 381190"/>
                  <a:gd name="connsiteX1" fmla="*/ 655796 w 655796"/>
                  <a:gd name="connsiteY1" fmla="*/ 0 h 381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655796" h="381190">
                    <a:moveTo>
                      <a:pt x="0" y="381190"/>
                    </a:moveTo>
                    <a:cubicBezTo>
                      <a:pt x="0" y="381190"/>
                      <a:pt x="461105" y="172117"/>
                      <a:pt x="65579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E25ED4C5-C452-433A-9E42-979F52F8B8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154072" y="3867816"/>
                <a:ext cx="2907315" cy="1544764"/>
              </a:xfrm>
              <a:custGeom>
                <a:avLst/>
                <a:gdLst>
                  <a:gd name="connsiteX0" fmla="*/ 0 w 2907315"/>
                  <a:gd name="connsiteY0" fmla="*/ 1544764 h 1544764"/>
                  <a:gd name="connsiteX1" fmla="*/ 201644 w 2907315"/>
                  <a:gd name="connsiteY1" fmla="*/ 1352550 h 1544764"/>
                  <a:gd name="connsiteX2" fmla="*/ 423196 w 2907315"/>
                  <a:gd name="connsiteY2" fmla="*/ 1196054 h 1544764"/>
                  <a:gd name="connsiteX3" fmla="*/ 782193 w 2907315"/>
                  <a:gd name="connsiteY3" fmla="*/ 1099947 h 1544764"/>
                  <a:gd name="connsiteX4" fmla="*/ 1052513 w 2907315"/>
                  <a:gd name="connsiteY4" fmla="*/ 1042321 h 1544764"/>
                  <a:gd name="connsiteX5" fmla="*/ 1311783 w 2907315"/>
                  <a:gd name="connsiteY5" fmla="*/ 1056037 h 1544764"/>
                  <a:gd name="connsiteX6" fmla="*/ 1484662 w 2907315"/>
                  <a:gd name="connsiteY6" fmla="*/ 1083469 h 1544764"/>
                  <a:gd name="connsiteX7" fmla="*/ 1788224 w 2907315"/>
                  <a:gd name="connsiteY7" fmla="*/ 1023080 h 1544764"/>
                  <a:gd name="connsiteX8" fmla="*/ 2269045 w 2907315"/>
                  <a:gd name="connsiteY8" fmla="*/ 734758 h 1544764"/>
                  <a:gd name="connsiteX9" fmla="*/ 2534984 w 2907315"/>
                  <a:gd name="connsiteY9" fmla="*/ 572738 h 1544764"/>
                  <a:gd name="connsiteX10" fmla="*/ 2907316 w 2907315"/>
                  <a:gd name="connsiteY10" fmla="*/ 0 h 15447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907315" h="1544764">
                    <a:moveTo>
                      <a:pt x="0" y="1544764"/>
                    </a:moveTo>
                    <a:cubicBezTo>
                      <a:pt x="0" y="1544764"/>
                      <a:pt x="98012" y="1443990"/>
                      <a:pt x="201644" y="1352550"/>
                    </a:cubicBezTo>
                    <a:cubicBezTo>
                      <a:pt x="271272" y="1291209"/>
                      <a:pt x="343662" y="1234249"/>
                      <a:pt x="423196" y="1196054"/>
                    </a:cubicBezTo>
                    <a:cubicBezTo>
                      <a:pt x="537591" y="1141095"/>
                      <a:pt x="661226" y="1127189"/>
                      <a:pt x="782193" y="1099947"/>
                    </a:cubicBezTo>
                    <a:cubicBezTo>
                      <a:pt x="872300" y="1079659"/>
                      <a:pt x="961358" y="1051370"/>
                      <a:pt x="1052513" y="1042321"/>
                    </a:cubicBezTo>
                    <a:cubicBezTo>
                      <a:pt x="1139000" y="1033653"/>
                      <a:pt x="1225868" y="1040321"/>
                      <a:pt x="1311783" y="1056037"/>
                    </a:cubicBezTo>
                    <a:cubicBezTo>
                      <a:pt x="1369314" y="1066609"/>
                      <a:pt x="1426559" y="1079373"/>
                      <a:pt x="1484662" y="1083469"/>
                    </a:cubicBezTo>
                    <a:cubicBezTo>
                      <a:pt x="1587913" y="1090803"/>
                      <a:pt x="1690402" y="1064800"/>
                      <a:pt x="1788224" y="1023080"/>
                    </a:cubicBezTo>
                    <a:cubicBezTo>
                      <a:pt x="1956721" y="951262"/>
                      <a:pt x="2106549" y="825722"/>
                      <a:pt x="2269045" y="734758"/>
                    </a:cubicBezTo>
                    <a:cubicBezTo>
                      <a:pt x="2359438" y="684181"/>
                      <a:pt x="2452497" y="640556"/>
                      <a:pt x="2534984" y="572738"/>
                    </a:cubicBezTo>
                    <a:cubicBezTo>
                      <a:pt x="2673001" y="459391"/>
                      <a:pt x="2847023" y="191453"/>
                      <a:pt x="2907316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0B2D17D-9313-4262-BB14-4030DE291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907946" y="3479100"/>
                <a:ext cx="3168300" cy="1952434"/>
              </a:xfrm>
              <a:custGeom>
                <a:avLst/>
                <a:gdLst>
                  <a:gd name="connsiteX0" fmla="*/ 0 w 3168300"/>
                  <a:gd name="connsiteY0" fmla="*/ 1952435 h 1952434"/>
                  <a:gd name="connsiteX1" fmla="*/ 202121 w 3168300"/>
                  <a:gd name="connsiteY1" fmla="*/ 1687068 h 1952434"/>
                  <a:gd name="connsiteX2" fmla="*/ 545116 w 3168300"/>
                  <a:gd name="connsiteY2" fmla="*/ 1450277 h 1952434"/>
                  <a:gd name="connsiteX3" fmla="*/ 906780 w 3168300"/>
                  <a:gd name="connsiteY3" fmla="*/ 1354455 h 1952434"/>
                  <a:gd name="connsiteX4" fmla="*/ 1332262 w 3168300"/>
                  <a:gd name="connsiteY4" fmla="*/ 1285304 h 1952434"/>
                  <a:gd name="connsiteX5" fmla="*/ 1691259 w 3168300"/>
                  <a:gd name="connsiteY5" fmla="*/ 1240060 h 1952434"/>
                  <a:gd name="connsiteX6" fmla="*/ 2010346 w 3168300"/>
                  <a:gd name="connsiteY6" fmla="*/ 1141667 h 1952434"/>
                  <a:gd name="connsiteX7" fmla="*/ 2393252 w 3168300"/>
                  <a:gd name="connsiteY7" fmla="*/ 1027271 h 1952434"/>
                  <a:gd name="connsiteX8" fmla="*/ 2582037 w 3168300"/>
                  <a:gd name="connsiteY8" fmla="*/ 958120 h 1952434"/>
                  <a:gd name="connsiteX9" fmla="*/ 2760155 w 3168300"/>
                  <a:gd name="connsiteY9" fmla="*/ 827723 h 1952434"/>
                  <a:gd name="connsiteX10" fmla="*/ 2914364 w 3168300"/>
                  <a:gd name="connsiteY10" fmla="*/ 567023 h 1952434"/>
                  <a:gd name="connsiteX11" fmla="*/ 3168301 w 3168300"/>
                  <a:gd name="connsiteY11" fmla="*/ 0 h 1952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168300" h="1952434">
                    <a:moveTo>
                      <a:pt x="0" y="1952435"/>
                    </a:moveTo>
                    <a:cubicBezTo>
                      <a:pt x="0" y="1952435"/>
                      <a:pt x="91059" y="1796415"/>
                      <a:pt x="202121" y="1687068"/>
                    </a:cubicBezTo>
                    <a:cubicBezTo>
                      <a:pt x="301943" y="1588675"/>
                      <a:pt x="416528" y="1505617"/>
                      <a:pt x="545116" y="1450277"/>
                    </a:cubicBezTo>
                    <a:cubicBezTo>
                      <a:pt x="659987" y="1400747"/>
                      <a:pt x="783622" y="1377601"/>
                      <a:pt x="906780" y="1354455"/>
                    </a:cubicBezTo>
                    <a:cubicBezTo>
                      <a:pt x="1048036" y="1327976"/>
                      <a:pt x="1189482" y="1301972"/>
                      <a:pt x="1332262" y="1285304"/>
                    </a:cubicBezTo>
                    <a:cubicBezTo>
                      <a:pt x="1452182" y="1271302"/>
                      <a:pt x="1573340" y="1265873"/>
                      <a:pt x="1691259" y="1240060"/>
                    </a:cubicBezTo>
                    <a:cubicBezTo>
                      <a:pt x="1800035" y="1216247"/>
                      <a:pt x="1904619" y="1176718"/>
                      <a:pt x="2010346" y="1141667"/>
                    </a:cubicBezTo>
                    <a:cubicBezTo>
                      <a:pt x="2136743" y="1099661"/>
                      <a:pt x="2265902" y="1066229"/>
                      <a:pt x="2393252" y="1027271"/>
                    </a:cubicBezTo>
                    <a:cubicBezTo>
                      <a:pt x="2457450" y="1007650"/>
                      <a:pt x="2521744" y="987552"/>
                      <a:pt x="2582037" y="958120"/>
                    </a:cubicBezTo>
                    <a:cubicBezTo>
                      <a:pt x="2648807" y="925449"/>
                      <a:pt x="2710815" y="883349"/>
                      <a:pt x="2760155" y="827723"/>
                    </a:cubicBezTo>
                    <a:cubicBezTo>
                      <a:pt x="2827496" y="751904"/>
                      <a:pt x="2867978" y="657511"/>
                      <a:pt x="2914364" y="567023"/>
                    </a:cubicBezTo>
                    <a:cubicBezTo>
                      <a:pt x="2972753" y="453200"/>
                      <a:pt x="3119152" y="118015"/>
                      <a:pt x="3168301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B17B98-027F-4155-A5F5-FED5D0F73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4704778" y="2976752"/>
                <a:ext cx="3356800" cy="2452020"/>
              </a:xfrm>
              <a:custGeom>
                <a:avLst/>
                <a:gdLst>
                  <a:gd name="connsiteX0" fmla="*/ 0 w 3356800"/>
                  <a:gd name="connsiteY0" fmla="*/ 2452021 h 2452020"/>
                  <a:gd name="connsiteX1" fmla="*/ 130874 w 3356800"/>
                  <a:gd name="connsiteY1" fmla="*/ 2247710 h 2452020"/>
                  <a:gd name="connsiteX2" fmla="*/ 437197 w 3356800"/>
                  <a:gd name="connsiteY2" fmla="*/ 1941195 h 2452020"/>
                  <a:gd name="connsiteX3" fmla="*/ 737140 w 3356800"/>
                  <a:gd name="connsiteY3" fmla="*/ 1736884 h 2452020"/>
                  <a:gd name="connsiteX4" fmla="*/ 1031843 w 3356800"/>
                  <a:gd name="connsiteY4" fmla="*/ 1685068 h 2452020"/>
                  <a:gd name="connsiteX5" fmla="*/ 1287304 w 3356800"/>
                  <a:gd name="connsiteY5" fmla="*/ 1655826 h 2452020"/>
                  <a:gd name="connsiteX6" fmla="*/ 1471994 w 3356800"/>
                  <a:gd name="connsiteY6" fmla="*/ 1634300 h 2452020"/>
                  <a:gd name="connsiteX7" fmla="*/ 1898237 w 3356800"/>
                  <a:gd name="connsiteY7" fmla="*/ 1512665 h 2452020"/>
                  <a:gd name="connsiteX8" fmla="*/ 2229136 w 3356800"/>
                  <a:gd name="connsiteY8" fmla="*/ 1355598 h 2452020"/>
                  <a:gd name="connsiteX9" fmla="*/ 2512314 w 3356800"/>
                  <a:gd name="connsiteY9" fmla="*/ 1238631 h 2452020"/>
                  <a:gd name="connsiteX10" fmla="*/ 2758535 w 3356800"/>
                  <a:gd name="connsiteY10" fmla="*/ 1096994 h 2452020"/>
                  <a:gd name="connsiteX11" fmla="*/ 2935510 w 3356800"/>
                  <a:gd name="connsiteY11" fmla="*/ 919925 h 2452020"/>
                  <a:gd name="connsiteX12" fmla="*/ 3081719 w 3356800"/>
                  <a:gd name="connsiteY12" fmla="*/ 687419 h 2452020"/>
                  <a:gd name="connsiteX13" fmla="*/ 3356800 w 3356800"/>
                  <a:gd name="connsiteY13" fmla="*/ 0 h 24520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3356800" h="2452020">
                    <a:moveTo>
                      <a:pt x="0" y="2452021"/>
                    </a:moveTo>
                    <a:cubicBezTo>
                      <a:pt x="0" y="2452021"/>
                      <a:pt x="57150" y="2344198"/>
                      <a:pt x="130874" y="2247710"/>
                    </a:cubicBezTo>
                    <a:cubicBezTo>
                      <a:pt x="218694" y="2132648"/>
                      <a:pt x="328136" y="2036635"/>
                      <a:pt x="437197" y="1941195"/>
                    </a:cubicBezTo>
                    <a:cubicBezTo>
                      <a:pt x="529304" y="1860709"/>
                      <a:pt x="623030" y="1779556"/>
                      <a:pt x="737140" y="1736884"/>
                    </a:cubicBezTo>
                    <a:cubicBezTo>
                      <a:pt x="830866" y="1701736"/>
                      <a:pt x="932021" y="1695450"/>
                      <a:pt x="1031843" y="1685068"/>
                    </a:cubicBezTo>
                    <a:cubicBezTo>
                      <a:pt x="1117092" y="1676210"/>
                      <a:pt x="1202055" y="1665160"/>
                      <a:pt x="1287304" y="1655826"/>
                    </a:cubicBezTo>
                    <a:cubicBezTo>
                      <a:pt x="1348931" y="1649063"/>
                      <a:pt x="1410653" y="1643539"/>
                      <a:pt x="1471994" y="1634300"/>
                    </a:cubicBezTo>
                    <a:cubicBezTo>
                      <a:pt x="1618679" y="1612011"/>
                      <a:pt x="1761935" y="1571149"/>
                      <a:pt x="1898237" y="1512665"/>
                    </a:cubicBezTo>
                    <a:cubicBezTo>
                      <a:pt x="2010442" y="1464564"/>
                      <a:pt x="2117503" y="1405128"/>
                      <a:pt x="2229136" y="1355598"/>
                    </a:cubicBezTo>
                    <a:cubicBezTo>
                      <a:pt x="2322481" y="1314164"/>
                      <a:pt x="2418969" y="1280160"/>
                      <a:pt x="2512314" y="1238631"/>
                    </a:cubicBezTo>
                    <a:cubicBezTo>
                      <a:pt x="2599087" y="1199960"/>
                      <a:pt x="2683193" y="1154811"/>
                      <a:pt x="2758535" y="1096994"/>
                    </a:cubicBezTo>
                    <a:cubicBezTo>
                      <a:pt x="2825020" y="1046035"/>
                      <a:pt x="2883789" y="985837"/>
                      <a:pt x="2935510" y="919925"/>
                    </a:cubicBezTo>
                    <a:cubicBezTo>
                      <a:pt x="2992184" y="847725"/>
                      <a:pt x="3039904" y="769144"/>
                      <a:pt x="3081719" y="687419"/>
                    </a:cubicBezTo>
                    <a:cubicBezTo>
                      <a:pt x="3138297" y="576739"/>
                      <a:pt x="3314129" y="116776"/>
                      <a:pt x="3356800" y="0"/>
                    </a:cubicBezTo>
                  </a:path>
                </a:pathLst>
              </a:custGeom>
              <a:noFill/>
              <a:ln w="9525" cap="rnd">
                <a:solidFill>
                  <a:schemeClr val="bg2">
                    <a:alpha val="35000"/>
                  </a:schemeClr>
                </a:solidFill>
                <a:prstDash val="lgDash"/>
                <a:round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01EB1739-4A5E-4811-8CCC-6E261D292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80400" y="5197178"/>
              <a:ext cx="4211600" cy="1660822"/>
            </a:xfrm>
            <a:custGeom>
              <a:avLst/>
              <a:gdLst>
                <a:gd name="connsiteX0" fmla="*/ 4211600 w 4211600"/>
                <a:gd name="connsiteY0" fmla="*/ 0 h 1660822"/>
                <a:gd name="connsiteX1" fmla="*/ 4211600 w 4211600"/>
                <a:gd name="connsiteY1" fmla="*/ 58430 h 1660822"/>
                <a:gd name="connsiteX2" fmla="*/ 4136524 w 4211600"/>
                <a:gd name="connsiteY2" fmla="*/ 208808 h 1660822"/>
                <a:gd name="connsiteX3" fmla="*/ 3973354 w 4211600"/>
                <a:gd name="connsiteY3" fmla="*/ 437313 h 1660822"/>
                <a:gd name="connsiteX4" fmla="*/ 3884746 w 4211600"/>
                <a:gd name="connsiteY4" fmla="*/ 553613 h 1660822"/>
                <a:gd name="connsiteX5" fmla="*/ 3849435 w 4211600"/>
                <a:gd name="connsiteY5" fmla="*/ 603143 h 1660822"/>
                <a:gd name="connsiteX6" fmla="*/ 3661849 w 4211600"/>
                <a:gd name="connsiteY6" fmla="*/ 819075 h 1660822"/>
                <a:gd name="connsiteX7" fmla="*/ 3402589 w 4211600"/>
                <a:gd name="connsiteY7" fmla="*/ 952996 h 1660822"/>
                <a:gd name="connsiteX8" fmla="*/ 3130202 w 4211600"/>
                <a:gd name="connsiteY8" fmla="*/ 1023386 h 1660822"/>
                <a:gd name="connsiteX9" fmla="*/ 2914657 w 4211600"/>
                <a:gd name="connsiteY9" fmla="*/ 1068058 h 1660822"/>
                <a:gd name="connsiteX10" fmla="*/ 2582149 w 4211600"/>
                <a:gd name="connsiteY10" fmla="*/ 1138924 h 1660822"/>
                <a:gd name="connsiteX11" fmla="*/ 2483958 w 4211600"/>
                <a:gd name="connsiteY11" fmla="*/ 1162356 h 1660822"/>
                <a:gd name="connsiteX12" fmla="*/ 2123750 w 4211600"/>
                <a:gd name="connsiteY12" fmla="*/ 1238651 h 1660822"/>
                <a:gd name="connsiteX13" fmla="*/ 1761444 w 4211600"/>
                <a:gd name="connsiteY13" fmla="*/ 1273417 h 1660822"/>
                <a:gd name="connsiteX14" fmla="*/ 1608382 w 4211600"/>
                <a:gd name="connsiteY14" fmla="*/ 1284466 h 1660822"/>
                <a:gd name="connsiteX15" fmla="*/ 999942 w 4211600"/>
                <a:gd name="connsiteY15" fmla="*/ 1354284 h 1660822"/>
                <a:gd name="connsiteX16" fmla="*/ 484705 w 4211600"/>
                <a:gd name="connsiteY16" fmla="*/ 1450487 h 1660822"/>
                <a:gd name="connsiteX17" fmla="*/ 113310 w 4211600"/>
                <a:gd name="connsiteY17" fmla="*/ 1613700 h 1660822"/>
                <a:gd name="connsiteX18" fmla="*/ 39668 w 4211600"/>
                <a:gd name="connsiteY18" fmla="*/ 1660822 h 1660822"/>
                <a:gd name="connsiteX19" fmla="*/ 0 w 4211600"/>
                <a:gd name="connsiteY19" fmla="*/ 1660822 h 1660822"/>
                <a:gd name="connsiteX20" fmla="*/ 96701 w 4211600"/>
                <a:gd name="connsiteY20" fmla="*/ 1598934 h 1660822"/>
                <a:gd name="connsiteX21" fmla="*/ 474335 w 4211600"/>
                <a:gd name="connsiteY21" fmla="*/ 1433056 h 1660822"/>
                <a:gd name="connsiteX22" fmla="*/ 994299 w 4211600"/>
                <a:gd name="connsiteY22" fmla="*/ 1335806 h 1660822"/>
                <a:gd name="connsiteX23" fmla="*/ 1605231 w 4211600"/>
                <a:gd name="connsiteY23" fmla="*/ 1265702 h 1660822"/>
                <a:gd name="connsiteX24" fmla="*/ 1758819 w 4211600"/>
                <a:gd name="connsiteY24" fmla="*/ 1254558 h 1660822"/>
                <a:gd name="connsiteX25" fmla="*/ 2118106 w 4211600"/>
                <a:gd name="connsiteY25" fmla="*/ 1220077 h 1660822"/>
                <a:gd name="connsiteX26" fmla="*/ 2475557 w 4211600"/>
                <a:gd name="connsiteY26" fmla="*/ 1144353 h 1660822"/>
                <a:gd name="connsiteX27" fmla="*/ 2573878 w 4211600"/>
                <a:gd name="connsiteY27" fmla="*/ 1120827 h 1660822"/>
                <a:gd name="connsiteX28" fmla="*/ 2907437 w 4211600"/>
                <a:gd name="connsiteY28" fmla="*/ 1049675 h 1660822"/>
                <a:gd name="connsiteX29" fmla="*/ 3122589 w 4211600"/>
                <a:gd name="connsiteY29" fmla="*/ 1005098 h 1660822"/>
                <a:gd name="connsiteX30" fmla="*/ 3391169 w 4211600"/>
                <a:gd name="connsiteY30" fmla="*/ 935756 h 1660822"/>
                <a:gd name="connsiteX31" fmla="*/ 3642290 w 4211600"/>
                <a:gd name="connsiteY31" fmla="*/ 806216 h 1660822"/>
                <a:gd name="connsiteX32" fmla="*/ 3825937 w 4211600"/>
                <a:gd name="connsiteY32" fmla="*/ 594475 h 1660822"/>
                <a:gd name="connsiteX33" fmla="*/ 3861381 w 4211600"/>
                <a:gd name="connsiteY33" fmla="*/ 544755 h 1660822"/>
                <a:gd name="connsiteX34" fmla="*/ 3950381 w 4211600"/>
                <a:gd name="connsiteY34" fmla="*/ 427978 h 1660822"/>
                <a:gd name="connsiteX35" fmla="*/ 4112370 w 4211600"/>
                <a:gd name="connsiteY35" fmla="*/ 201378 h 1660822"/>
                <a:gd name="connsiteX36" fmla="*/ 4195989 w 4211600"/>
                <a:gd name="connsiteY36" fmla="*/ 33834 h 1660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4211600" h="1660822">
                  <a:moveTo>
                    <a:pt x="4211600" y="0"/>
                  </a:moveTo>
                  <a:lnTo>
                    <a:pt x="4211600" y="58430"/>
                  </a:lnTo>
                  <a:lnTo>
                    <a:pt x="4136524" y="208808"/>
                  </a:lnTo>
                  <a:cubicBezTo>
                    <a:pt x="4089791" y="287770"/>
                    <a:pt x="4030588" y="363780"/>
                    <a:pt x="3973354" y="437313"/>
                  </a:cubicBezTo>
                  <a:cubicBezTo>
                    <a:pt x="3943819" y="475222"/>
                    <a:pt x="3913231" y="514465"/>
                    <a:pt x="3884746" y="553613"/>
                  </a:cubicBezTo>
                  <a:cubicBezTo>
                    <a:pt x="3872801" y="569996"/>
                    <a:pt x="3861119" y="586569"/>
                    <a:pt x="3849435" y="603143"/>
                  </a:cubicBezTo>
                  <a:cubicBezTo>
                    <a:pt x="3796665" y="678009"/>
                    <a:pt x="3742187" y="755352"/>
                    <a:pt x="3661849" y="819075"/>
                  </a:cubicBezTo>
                  <a:cubicBezTo>
                    <a:pt x="3596214" y="871176"/>
                    <a:pt x="3509050" y="916230"/>
                    <a:pt x="3402589" y="952996"/>
                  </a:cubicBezTo>
                  <a:cubicBezTo>
                    <a:pt x="3312406" y="984048"/>
                    <a:pt x="3215660" y="1005003"/>
                    <a:pt x="3130202" y="1023386"/>
                  </a:cubicBezTo>
                  <a:cubicBezTo>
                    <a:pt x="3058529" y="1038816"/>
                    <a:pt x="2985412" y="1053675"/>
                    <a:pt x="2914657" y="1068058"/>
                  </a:cubicBezTo>
                  <a:cubicBezTo>
                    <a:pt x="2805176" y="1090251"/>
                    <a:pt x="2692021" y="1113207"/>
                    <a:pt x="2582149" y="1138924"/>
                  </a:cubicBezTo>
                  <a:cubicBezTo>
                    <a:pt x="2549330" y="1146639"/>
                    <a:pt x="2516644" y="1154450"/>
                    <a:pt x="2483958" y="1162356"/>
                  </a:cubicBezTo>
                  <a:cubicBezTo>
                    <a:pt x="2367257" y="1190550"/>
                    <a:pt x="2246621" y="1219601"/>
                    <a:pt x="2123750" y="1238651"/>
                  </a:cubicBezTo>
                  <a:cubicBezTo>
                    <a:pt x="2004294" y="1257129"/>
                    <a:pt x="1880769" y="1265416"/>
                    <a:pt x="1761444" y="1273417"/>
                  </a:cubicBezTo>
                  <a:cubicBezTo>
                    <a:pt x="1711167" y="1276751"/>
                    <a:pt x="1659184" y="1280275"/>
                    <a:pt x="1608382" y="1284466"/>
                  </a:cubicBezTo>
                  <a:cubicBezTo>
                    <a:pt x="1408589" y="1300944"/>
                    <a:pt x="1214570" y="1325805"/>
                    <a:pt x="999942" y="1354284"/>
                  </a:cubicBezTo>
                  <a:cubicBezTo>
                    <a:pt x="826403" y="1377240"/>
                    <a:pt x="647744" y="1400957"/>
                    <a:pt x="484705" y="1450487"/>
                  </a:cubicBezTo>
                  <a:cubicBezTo>
                    <a:pt x="355831" y="1489635"/>
                    <a:pt x="231387" y="1544374"/>
                    <a:pt x="113310" y="1613700"/>
                  </a:cubicBezTo>
                  <a:lnTo>
                    <a:pt x="39668" y="1660822"/>
                  </a:lnTo>
                  <a:lnTo>
                    <a:pt x="0" y="1660822"/>
                  </a:lnTo>
                  <a:lnTo>
                    <a:pt x="96701" y="1598934"/>
                  </a:lnTo>
                  <a:cubicBezTo>
                    <a:pt x="216635" y="1528533"/>
                    <a:pt x="343196" y="1472919"/>
                    <a:pt x="474335" y="1433056"/>
                  </a:cubicBezTo>
                  <a:cubicBezTo>
                    <a:pt x="639999" y="1382669"/>
                    <a:pt x="820102" y="1358856"/>
                    <a:pt x="994299" y="1335806"/>
                  </a:cubicBezTo>
                  <a:cubicBezTo>
                    <a:pt x="1210239" y="1307231"/>
                    <a:pt x="1404650" y="1282275"/>
                    <a:pt x="1605231" y="1265702"/>
                  </a:cubicBezTo>
                  <a:cubicBezTo>
                    <a:pt x="1656428" y="1261511"/>
                    <a:pt x="1708411" y="1257987"/>
                    <a:pt x="1758819" y="1254558"/>
                  </a:cubicBezTo>
                  <a:cubicBezTo>
                    <a:pt x="1877487" y="1246557"/>
                    <a:pt x="2000094" y="1238365"/>
                    <a:pt x="2118106" y="1220077"/>
                  </a:cubicBezTo>
                  <a:cubicBezTo>
                    <a:pt x="2239531" y="1201313"/>
                    <a:pt x="2359513" y="1172357"/>
                    <a:pt x="2475557" y="1144353"/>
                  </a:cubicBezTo>
                  <a:cubicBezTo>
                    <a:pt x="2508243" y="1136448"/>
                    <a:pt x="2541060" y="1128542"/>
                    <a:pt x="2573878" y="1120827"/>
                  </a:cubicBezTo>
                  <a:cubicBezTo>
                    <a:pt x="2684276" y="1094919"/>
                    <a:pt x="2797694" y="1071963"/>
                    <a:pt x="2907437" y="1049675"/>
                  </a:cubicBezTo>
                  <a:cubicBezTo>
                    <a:pt x="2978061" y="1035387"/>
                    <a:pt x="3051178" y="1020528"/>
                    <a:pt x="3122589" y="1005098"/>
                  </a:cubicBezTo>
                  <a:cubicBezTo>
                    <a:pt x="3206997" y="986810"/>
                    <a:pt x="3302823" y="966141"/>
                    <a:pt x="3391169" y="935756"/>
                  </a:cubicBezTo>
                  <a:cubicBezTo>
                    <a:pt x="3494479" y="900132"/>
                    <a:pt x="3578886" y="856508"/>
                    <a:pt x="3642290" y="806216"/>
                  </a:cubicBezTo>
                  <a:cubicBezTo>
                    <a:pt x="3720133" y="744303"/>
                    <a:pt x="3773953" y="668103"/>
                    <a:pt x="3825937" y="594475"/>
                  </a:cubicBezTo>
                  <a:cubicBezTo>
                    <a:pt x="3837621" y="577902"/>
                    <a:pt x="3849435" y="561233"/>
                    <a:pt x="3861381" y="544755"/>
                  </a:cubicBezTo>
                  <a:cubicBezTo>
                    <a:pt x="3889997" y="505416"/>
                    <a:pt x="3920715" y="465983"/>
                    <a:pt x="3950381" y="427978"/>
                  </a:cubicBezTo>
                  <a:cubicBezTo>
                    <a:pt x="4007353" y="354921"/>
                    <a:pt x="4066163" y="279388"/>
                    <a:pt x="4112370" y="201378"/>
                  </a:cubicBezTo>
                  <a:cubicBezTo>
                    <a:pt x="4144662" y="146800"/>
                    <a:pt x="4170785" y="89364"/>
                    <a:pt x="4195989" y="3383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834FB95-4385-E1BB-99D7-98F42D1679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8884" y="740211"/>
            <a:ext cx="9992302" cy="3163864"/>
          </a:xfrm>
        </p:spPr>
        <p:txBody>
          <a:bodyPr>
            <a:normAutofit/>
          </a:bodyPr>
          <a:lstStyle/>
          <a:p>
            <a:pPr algn="l"/>
            <a:r>
              <a:rPr lang="en-US" sz="5400" dirty="0" err="1">
                <a:solidFill>
                  <a:srgbClr val="FFFFFF"/>
                </a:solidFill>
              </a:rPr>
              <a:t>AIoT</a:t>
            </a:r>
            <a:r>
              <a:rPr lang="en-US" sz="5400" dirty="0">
                <a:solidFill>
                  <a:srgbClr val="FFFFFF"/>
                </a:solidFill>
              </a:rPr>
              <a:t> Bedroom Environment</a:t>
            </a:r>
            <a:endParaRPr lang="LID4096" sz="5400" dirty="0">
              <a:solidFill>
                <a:srgbClr val="FFFFFF"/>
              </a:solidFill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8B65AEB-9D28-C380-BD19-3E6BB9279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00193" y="4074515"/>
            <a:ext cx="7583133" cy="1279124"/>
          </a:xfrm>
        </p:spPr>
        <p:txBody>
          <a:bodyPr>
            <a:normAutofit/>
          </a:bodyPr>
          <a:lstStyle/>
          <a:p>
            <a:pPr algn="l"/>
            <a:r>
              <a:rPr lang="en-US" sz="2200" dirty="0">
                <a:solidFill>
                  <a:srgbClr val="FFFFFF"/>
                </a:solidFill>
              </a:rPr>
              <a:t>Sha Tin Methodist College - Au Ka Long</a:t>
            </a:r>
            <a:endParaRPr lang="LID4096" sz="2200" dirty="0">
              <a:solidFill>
                <a:srgbClr val="FFFFFF"/>
              </a:solidFill>
            </a:endParaRPr>
          </a:p>
        </p:txBody>
      </p:sp>
      <p:grpSp>
        <p:nvGrpSpPr>
          <p:cNvPr id="63" name="Cross">
            <a:extLst>
              <a:ext uri="{FF2B5EF4-FFF2-40B4-BE49-F238E27FC236}">
                <a16:creationId xmlns:a16="http://schemas.microsoft.com/office/drawing/2014/main" id="{361195DA-BFB4-4917-BAFD-7D3D669EFA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937795" y="4013703"/>
            <a:ext cx="118872" cy="118872"/>
            <a:chOff x="1175347" y="3733800"/>
            <a:chExt cx="118872" cy="118872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BA6C567-3C4A-4D67-9D01-9CC2623D4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34783" y="3733800"/>
              <a:ext cx="0" cy="118872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9180C785-A181-4425-9C06-6670254CBF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75347" y="3793236"/>
              <a:ext cx="118872" cy="0"/>
            </a:xfrm>
            <a:prstGeom prst="line">
              <a:avLst/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6477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F39F02-032A-B8CA-673C-8D5BECC0F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Extensibility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28FED5-79EE-7352-242B-A39719AA8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ways to extend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new IoT devices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devices(network / 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Include to the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Add other non-IoT objects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Auto detect new object(camera-&gt;Events)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HK" dirty="0"/>
              <a:t>Remind you to use it, etc.</a:t>
            </a:r>
          </a:p>
          <a:p>
            <a:pPr marL="0" indent="0">
              <a:buNone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337927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D2755B-C77D-4C13-5EA8-1823BFB31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B657A3-CE60-0D20-4D01-22B8E779B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With all of these constraints, we can have dozens of automation.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29519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5BF9DC-EA38-1D0F-FDE1-C7B780C9C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 – Best Temperature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D6123C-C057-E33C-668D-C8F550B43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collect the bed and human temperature</a:t>
            </a:r>
          </a:p>
          <a:p>
            <a:r>
              <a:rPr lang="en-US" dirty="0" err="1"/>
              <a:t>i.e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controlling the air-con to keep bed temperature on 27-31°C</a:t>
            </a:r>
          </a:p>
          <a:p>
            <a:pPr lvl="1"/>
            <a:r>
              <a:rPr lang="en-US" dirty="0"/>
              <a:t>Detect the skin temperature of human to prevent too cold or hot</a:t>
            </a:r>
          </a:p>
        </p:txBody>
      </p:sp>
    </p:spTree>
    <p:extLst>
      <p:ext uri="{BB962C8B-B14F-4D97-AF65-F5344CB8AC3E}">
        <p14:creationId xmlns:p14="http://schemas.microsoft.com/office/powerpoint/2010/main" val="23802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1A392E-F885-F933-2514-8F6C8A756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 – Auto lights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02661-B332-3350-A848-8D191770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human’s </a:t>
            </a:r>
            <a:r>
              <a:rPr lang="en-US" dirty="0" err="1"/>
              <a:t>gestrure</a:t>
            </a:r>
            <a:endParaRPr lang="en-US" dirty="0"/>
          </a:p>
          <a:p>
            <a:pPr lvl="1"/>
            <a:r>
              <a:rPr lang="en-US" dirty="0"/>
              <a:t>If human is lying on bed and not touching a phone</a:t>
            </a:r>
          </a:p>
          <a:p>
            <a:pPr lvl="2"/>
            <a:r>
              <a:rPr lang="en-US" dirty="0"/>
              <a:t>We turn off the lights</a:t>
            </a:r>
          </a:p>
          <a:p>
            <a:pPr lvl="1"/>
            <a:r>
              <a:rPr lang="en-US" dirty="0"/>
              <a:t>If human is awake </a:t>
            </a:r>
          </a:p>
          <a:p>
            <a:pPr lvl="2"/>
            <a:r>
              <a:rPr lang="en-US" dirty="0"/>
              <a:t>We turn on the  lights</a:t>
            </a:r>
          </a:p>
        </p:txBody>
      </p:sp>
    </p:spTree>
    <p:extLst>
      <p:ext uri="{BB962C8B-B14F-4D97-AF65-F5344CB8AC3E}">
        <p14:creationId xmlns:p14="http://schemas.microsoft.com/office/powerpoint/2010/main" val="404436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C6381A-0947-4C2A-44B5-C5445F29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 – Danger detections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473B00-731B-F169-3127-50B378B7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if a human sleeping of the bed </a:t>
            </a:r>
            <a:r>
              <a:rPr lang="en-US" dirty="0" err="1"/>
              <a:t>actidentally</a:t>
            </a:r>
            <a:endParaRPr lang="en-US" dirty="0"/>
          </a:p>
          <a:p>
            <a:pPr lvl="1"/>
            <a:r>
              <a:rPr lang="en-US" dirty="0"/>
              <a:t>Call for ambulance if needed</a:t>
            </a:r>
          </a:p>
          <a:p>
            <a:r>
              <a:rPr lang="en-US" dirty="0"/>
              <a:t>Loosing temperature </a:t>
            </a:r>
            <a:r>
              <a:rPr lang="en-US" dirty="0" err="1"/>
              <a:t>rapidily</a:t>
            </a:r>
            <a:endParaRPr lang="en-US" dirty="0"/>
          </a:p>
          <a:p>
            <a:pPr lvl="1"/>
            <a:r>
              <a:rPr lang="en-US" dirty="0"/>
              <a:t>Call for ambulance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267289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E4DA4B-7987-7CAA-AD8F-D9EF4F9A2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Automations – Your habits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034F5F-0829-BA85-4EBB-78386BEEB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Just include your habits with all </a:t>
            </a:r>
            <a:r>
              <a:rPr lang="en-US" dirty="0" err="1"/>
              <a:t>thses</a:t>
            </a:r>
            <a:r>
              <a:rPr lang="en-US" dirty="0"/>
              <a:t> constraints</a:t>
            </a:r>
          </a:p>
          <a:p>
            <a:r>
              <a:rPr lang="en-US" dirty="0"/>
              <a:t>Like start playing music when lying on bed</a:t>
            </a:r>
          </a:p>
          <a:p>
            <a:r>
              <a:rPr lang="en-US" dirty="0"/>
              <a:t>Turn off the air con on mid night</a:t>
            </a:r>
          </a:p>
          <a:p>
            <a:r>
              <a:rPr lang="en-US" dirty="0"/>
              <a:t>Turn on the air con before sleep</a:t>
            </a:r>
          </a:p>
        </p:txBody>
      </p:sp>
    </p:spTree>
    <p:extLst>
      <p:ext uri="{BB962C8B-B14F-4D97-AF65-F5344CB8AC3E}">
        <p14:creationId xmlns:p14="http://schemas.microsoft.com/office/powerpoint/2010/main" val="1329885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97D73D-850F-F36D-500F-FB7080964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earn?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2E42D-C3F9-4193-5D18-5023F9EDA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Selling the IR camera</a:t>
            </a:r>
          </a:p>
          <a:p>
            <a:r>
              <a:rPr lang="en-US" dirty="0"/>
              <a:t>Selling other smart home product to integrate with environment</a:t>
            </a:r>
          </a:p>
          <a:p>
            <a:r>
              <a:rPr lang="en-US" dirty="0"/>
              <a:t>High extensibility make this possible</a:t>
            </a:r>
          </a:p>
        </p:txBody>
      </p:sp>
    </p:spTree>
    <p:extLst>
      <p:ext uri="{BB962C8B-B14F-4D97-AF65-F5344CB8AC3E}">
        <p14:creationId xmlns:p14="http://schemas.microsoft.com/office/powerpoint/2010/main" val="22050008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662D3-02AA-FC1F-F214-E6F80BFB4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 --- Workflow</a:t>
            </a:r>
            <a:endParaRPr lang="LID4096" dirty="0"/>
          </a:p>
        </p:txBody>
      </p:sp>
      <p:pic>
        <p:nvPicPr>
          <p:cNvPr id="29" name="内容占位符 28" descr="手机屏幕的截图&#10;&#10;描述已自动生成">
            <a:extLst>
              <a:ext uri="{FF2B5EF4-FFF2-40B4-BE49-F238E27FC236}">
                <a16:creationId xmlns:a16="http://schemas.microsoft.com/office/drawing/2014/main" id="{CD41BF4E-FF7E-CA83-B357-529F97BC4A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659" y="1436088"/>
            <a:ext cx="9725631" cy="5182069"/>
          </a:xfrm>
        </p:spPr>
      </p:pic>
    </p:spTree>
    <p:extLst>
      <p:ext uri="{BB962C8B-B14F-4D97-AF65-F5344CB8AC3E}">
        <p14:creationId xmlns:p14="http://schemas.microsoft.com/office/powerpoint/2010/main" val="34653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633D897-7702-A912-E2CE-723DCD3F21D1}"/>
              </a:ext>
            </a:extLst>
          </p:cNvPr>
          <p:cNvSpPr txBox="1"/>
          <p:nvPr/>
        </p:nvSpPr>
        <p:spPr>
          <a:xfrm>
            <a:off x="3871673" y="2767280"/>
            <a:ext cx="44486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8000" b="1" dirty="0"/>
              <a:t>THE END</a:t>
            </a:r>
            <a:endParaRPr lang="LID4096" sz="8000" b="1" dirty="0"/>
          </a:p>
        </p:txBody>
      </p:sp>
    </p:spTree>
    <p:extLst>
      <p:ext uri="{BB962C8B-B14F-4D97-AF65-F5344CB8AC3E}">
        <p14:creationId xmlns:p14="http://schemas.microsoft.com/office/powerpoint/2010/main" val="437679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99FFF5-5946-91A1-0C06-5EA0EA6C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life problem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F90EA9-A4D8-5F65-BAD9-0D7F1AB7A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Can’t get a comfortable sleep and comfortable relaxing place.</a:t>
            </a:r>
          </a:p>
          <a:p>
            <a:pPr marL="0" indent="0">
              <a:buNone/>
            </a:pPr>
            <a:r>
              <a:rPr lang="en-US" dirty="0"/>
              <a:t>Example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on bed and ready to sleep but lights is still on ,this would be hard and tiring for you to get up again.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Weather change fast and you are cold or hot, needing air-conditioner or heater to be on.</a:t>
            </a:r>
            <a:endParaRPr lang="LID4096" dirty="0"/>
          </a:p>
        </p:txBody>
      </p:sp>
      <p:pic>
        <p:nvPicPr>
          <p:cNvPr id="13" name="图形 12" descr="睡眠眼罩 纯色填充">
            <a:extLst>
              <a:ext uri="{FF2B5EF4-FFF2-40B4-BE49-F238E27FC236}">
                <a16:creationId xmlns:a16="http://schemas.microsoft.com/office/drawing/2014/main" id="{53C50467-645B-BF32-1288-BFBD3F615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071577" y="1905121"/>
            <a:ext cx="687003" cy="687003"/>
          </a:xfrm>
          <a:prstGeom prst="rect">
            <a:avLst/>
          </a:prstGeom>
        </p:spPr>
      </p:pic>
      <p:pic>
        <p:nvPicPr>
          <p:cNvPr id="17" name="图形 16" descr="睡觉 轮廓">
            <a:extLst>
              <a:ext uri="{FF2B5EF4-FFF2-40B4-BE49-F238E27FC236}">
                <a16:creationId xmlns:a16="http://schemas.microsoft.com/office/drawing/2014/main" id="{537688E5-7219-86C4-95AD-D77EECC802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455639" y="5524857"/>
            <a:ext cx="1604016" cy="1304212"/>
          </a:xfrm>
          <a:prstGeom prst="rect">
            <a:avLst/>
          </a:prstGeom>
        </p:spPr>
      </p:pic>
      <p:pic>
        <p:nvPicPr>
          <p:cNvPr id="24" name="图形 23" descr="灯打开 轮廓">
            <a:extLst>
              <a:ext uri="{FF2B5EF4-FFF2-40B4-BE49-F238E27FC236}">
                <a16:creationId xmlns:a16="http://schemas.microsoft.com/office/drawing/2014/main" id="{2D574264-5D12-9A49-E108-3F628E78D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96600" y="4850607"/>
            <a:ext cx="914400" cy="914400"/>
          </a:xfrm>
          <a:prstGeom prst="rect">
            <a:avLst/>
          </a:prstGeom>
        </p:spPr>
      </p:pic>
      <p:pic>
        <p:nvPicPr>
          <p:cNvPr id="28" name="图形 27" descr="毫无表情的脸轮廓 纯色填充">
            <a:extLst>
              <a:ext uri="{FF2B5EF4-FFF2-40B4-BE49-F238E27FC236}">
                <a16:creationId xmlns:a16="http://schemas.microsoft.com/office/drawing/2014/main" id="{A9750A8A-1068-40EC-A38A-E11A05E879E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02487" y="1968675"/>
            <a:ext cx="1005840" cy="100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37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C5F19-FB39-AAB0-E151-B67D4901D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idea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88FDAA-68CC-F112-14DD-69C01849C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 a machine with sensor detecting your need and automatically help you to give a comfortable </a:t>
            </a:r>
            <a:r>
              <a:rPr lang="en-US" altLang="zh-CN" dirty="0"/>
              <a:t>e</a:t>
            </a:r>
            <a:r>
              <a:rPr lang="en-US" dirty="0"/>
              <a:t>nvironment.</a:t>
            </a:r>
          </a:p>
          <a:p>
            <a:pPr marL="0" indent="0">
              <a:buNone/>
            </a:pPr>
            <a:r>
              <a:rPr lang="en-US" dirty="0"/>
              <a:t>   Examples</a:t>
            </a:r>
          </a:p>
          <a:p>
            <a:pPr lvl="1"/>
            <a:r>
              <a:rPr lang="en-US" dirty="0"/>
              <a:t>Auto turn on lights when you are ready to sleep</a:t>
            </a:r>
          </a:p>
          <a:p>
            <a:pPr lvl="1"/>
            <a:r>
              <a:rPr lang="en-US" dirty="0"/>
              <a:t>Auto turn on air-conditioner/hearer and auto change the temperature for your best comfort.</a:t>
            </a:r>
          </a:p>
          <a:p>
            <a:pPr lvl="1"/>
            <a:endParaRPr lang="en-US" dirty="0"/>
          </a:p>
        </p:txBody>
      </p:sp>
      <p:pic>
        <p:nvPicPr>
          <p:cNvPr id="5" name="图形 4" descr="电池充电 纯色填充">
            <a:extLst>
              <a:ext uri="{FF2B5EF4-FFF2-40B4-BE49-F238E27FC236}">
                <a16:creationId xmlns:a16="http://schemas.microsoft.com/office/drawing/2014/main" id="{5EEC911F-0140-7343-479D-DB43E6FFB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72229" y="5262563"/>
            <a:ext cx="1447896" cy="1447896"/>
          </a:xfrm>
          <a:prstGeom prst="rect">
            <a:avLst/>
          </a:prstGeom>
        </p:spPr>
      </p:pic>
      <p:pic>
        <p:nvPicPr>
          <p:cNvPr id="7" name="图形 6" descr="假期 轮廓">
            <a:extLst>
              <a:ext uri="{FF2B5EF4-FFF2-40B4-BE49-F238E27FC236}">
                <a16:creationId xmlns:a16="http://schemas.microsoft.com/office/drawing/2014/main" id="{41684A4F-9FE7-713E-76F2-9E7D60397B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291347" y="5262563"/>
            <a:ext cx="1325614" cy="13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34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868329-EB85-F87F-9F7D-A36FE3CE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04D74C-7B90-0EDC-F329-6D1A45207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sz="3600" b="1" dirty="0"/>
              <a:t>Three</a:t>
            </a:r>
            <a:r>
              <a:rPr lang="en-HK" sz="3600" b="1" dirty="0"/>
              <a:t> main parts</a:t>
            </a:r>
          </a:p>
          <a:p>
            <a:r>
              <a:rPr lang="en-HK" sz="3600" b="1" dirty="0"/>
              <a:t>Input(sensors)</a:t>
            </a:r>
          </a:p>
          <a:p>
            <a:r>
              <a:rPr lang="en-HK" sz="3600" b="1" dirty="0"/>
              <a:t>AI</a:t>
            </a:r>
          </a:p>
          <a:p>
            <a:r>
              <a:rPr lang="en-HK" sz="3600" b="1" dirty="0"/>
              <a:t>IOT</a:t>
            </a:r>
          </a:p>
        </p:txBody>
      </p:sp>
      <p:pic>
        <p:nvPicPr>
          <p:cNvPr id="5" name="图形 4" descr="人工智能 纯色填充">
            <a:extLst>
              <a:ext uri="{FF2B5EF4-FFF2-40B4-BE49-F238E27FC236}">
                <a16:creationId xmlns:a16="http://schemas.microsoft.com/office/drawing/2014/main" id="{9A1AD7BD-E3CD-8ACE-4066-0FBB9D7FD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58843" y="4431890"/>
            <a:ext cx="1968708" cy="1968708"/>
          </a:xfrm>
          <a:prstGeom prst="rect">
            <a:avLst/>
          </a:prstGeom>
        </p:spPr>
      </p:pic>
      <p:pic>
        <p:nvPicPr>
          <p:cNvPr id="11" name="图形 10" descr="物联网 纯色填充">
            <a:extLst>
              <a:ext uri="{FF2B5EF4-FFF2-40B4-BE49-F238E27FC236}">
                <a16:creationId xmlns:a16="http://schemas.microsoft.com/office/drawing/2014/main" id="{D6850B33-D954-6E0C-1A99-D6488FF64E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8132" y="4339614"/>
            <a:ext cx="2153261" cy="2153261"/>
          </a:xfrm>
          <a:prstGeom prst="rect">
            <a:avLst/>
          </a:prstGeom>
        </p:spPr>
      </p:pic>
      <p:pic>
        <p:nvPicPr>
          <p:cNvPr id="72" name="图形 71" descr="眼睛 轮廓">
            <a:extLst>
              <a:ext uri="{FF2B5EF4-FFF2-40B4-BE49-F238E27FC236}">
                <a16:creationId xmlns:a16="http://schemas.microsoft.com/office/drawing/2014/main" id="{95991FCF-BC8F-8220-07AE-C4AC86AA4A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7844" y="4291312"/>
            <a:ext cx="2434418" cy="2434418"/>
          </a:xfrm>
          <a:prstGeom prst="rect">
            <a:avLst/>
          </a:prstGeom>
        </p:spPr>
      </p:pic>
      <p:pic>
        <p:nvPicPr>
          <p:cNvPr id="114" name="图形 113" descr="齿轮 轮廓">
            <a:extLst>
              <a:ext uri="{FF2B5EF4-FFF2-40B4-BE49-F238E27FC236}">
                <a16:creationId xmlns:a16="http://schemas.microsoft.com/office/drawing/2014/main" id="{481D9F53-677E-4296-92CC-A6A139B3BFE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96393" y="1531457"/>
            <a:ext cx="2808157" cy="2808157"/>
          </a:xfrm>
          <a:prstGeom prst="rect">
            <a:avLst/>
          </a:prstGeom>
        </p:spPr>
      </p:pic>
      <p:pic>
        <p:nvPicPr>
          <p:cNvPr id="116" name="图形 115" descr="研究 纯色填充">
            <a:extLst>
              <a:ext uri="{FF2B5EF4-FFF2-40B4-BE49-F238E27FC236}">
                <a16:creationId xmlns:a16="http://schemas.microsoft.com/office/drawing/2014/main" id="{464E2D75-B9E0-A83B-4948-2A1C1D92C9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696932" y="1950377"/>
            <a:ext cx="2264485" cy="226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551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81261C-7213-E2D8-FF68-23C5F02E7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Input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574ED9-A1D8-8BED-8AAF-B69AB27CB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04234" cy="4351338"/>
          </a:xfrm>
        </p:spPr>
        <p:txBody>
          <a:bodyPr/>
          <a:lstStyle/>
          <a:p>
            <a:r>
              <a:rPr lang="en-US" dirty="0"/>
              <a:t>IR camera</a:t>
            </a:r>
          </a:p>
          <a:p>
            <a:pPr lvl="1"/>
            <a:r>
              <a:rPr lang="en-US" dirty="0"/>
              <a:t>The temperature of the environment</a:t>
            </a:r>
          </a:p>
          <a:p>
            <a:endParaRPr lang="en-US" dirty="0"/>
          </a:p>
          <a:p>
            <a:r>
              <a:rPr lang="en-US" altLang="zh-CN" dirty="0"/>
              <a:t> Visual camera</a:t>
            </a:r>
          </a:p>
          <a:p>
            <a:pPr lvl="1"/>
            <a:r>
              <a:rPr lang="en-US" dirty="0"/>
              <a:t> Get the image(high privacy)</a:t>
            </a:r>
          </a:p>
          <a:p>
            <a:pPr marL="457200" lvl="1" indent="0">
              <a:buNone/>
            </a:pPr>
            <a:r>
              <a:rPr lang="en-US" dirty="0"/>
              <a:t>-&gt; Support the object detection</a:t>
            </a:r>
          </a:p>
          <a:p>
            <a:pPr marL="0" indent="0">
              <a:buNone/>
            </a:pPr>
            <a:r>
              <a:rPr lang="en-US" dirty="0"/>
              <a:t>-&gt; Constraints for automation</a:t>
            </a:r>
          </a:p>
          <a:p>
            <a:pPr marL="0" indent="0">
              <a:buNone/>
            </a:pPr>
            <a:endParaRPr lang="LID4096" dirty="0"/>
          </a:p>
        </p:txBody>
      </p:sp>
      <p:pic>
        <p:nvPicPr>
          <p:cNvPr id="5" name="图形 4" descr="Web 摄像头 纯色填充">
            <a:extLst>
              <a:ext uri="{FF2B5EF4-FFF2-40B4-BE49-F238E27FC236}">
                <a16:creationId xmlns:a16="http://schemas.microsoft.com/office/drawing/2014/main" id="{46AE2F3F-6571-D2F0-3DAA-9AB3B1797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2106902"/>
            <a:ext cx="1456397" cy="1472650"/>
          </a:xfrm>
          <a:prstGeom prst="rect">
            <a:avLst/>
          </a:prstGeom>
        </p:spPr>
      </p:pic>
      <p:pic>
        <p:nvPicPr>
          <p:cNvPr id="7" name="图形 6" descr="语音 纯色填充">
            <a:extLst>
              <a:ext uri="{FF2B5EF4-FFF2-40B4-BE49-F238E27FC236}">
                <a16:creationId xmlns:a16="http://schemas.microsoft.com/office/drawing/2014/main" id="{725A564D-C456-6F54-42A5-18542DC4D2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96701" y="3860828"/>
            <a:ext cx="1456397" cy="1472650"/>
          </a:xfrm>
          <a:prstGeom prst="rect">
            <a:avLst/>
          </a:prstGeom>
        </p:spPr>
      </p:pic>
      <p:pic>
        <p:nvPicPr>
          <p:cNvPr id="9" name="图形 8" descr="无线话筒 纯色填充">
            <a:extLst>
              <a:ext uri="{FF2B5EF4-FFF2-40B4-BE49-F238E27FC236}">
                <a16:creationId xmlns:a16="http://schemas.microsoft.com/office/drawing/2014/main" id="{463F976A-6BD3-2C39-A02C-6991185F83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79747" y="3860828"/>
            <a:ext cx="1472650" cy="1472650"/>
          </a:xfrm>
          <a:prstGeom prst="rect">
            <a:avLst/>
          </a:prstGeom>
        </p:spPr>
      </p:pic>
      <p:pic>
        <p:nvPicPr>
          <p:cNvPr id="13" name="图形 12" descr="男性形象 纯色填充">
            <a:extLst>
              <a:ext uri="{FF2B5EF4-FFF2-40B4-BE49-F238E27FC236}">
                <a16:creationId xmlns:a16="http://schemas.microsoft.com/office/drawing/2014/main" id="{41FEF8BC-3FA9-F854-4AD7-79B4212AD7E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846169" y="2106902"/>
            <a:ext cx="1472650" cy="14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478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3D81A-611B-5C3B-C1FB-401759301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Advantages of IR camera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AEC2A6-CB6E-8BF2-4747-C3449BB2A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 privacy</a:t>
            </a:r>
          </a:p>
          <a:p>
            <a:pPr lvl="1"/>
            <a:r>
              <a:rPr lang="en-US" dirty="0"/>
              <a:t>Cannot capture the face</a:t>
            </a:r>
          </a:p>
          <a:p>
            <a:r>
              <a:rPr lang="en-US" dirty="0"/>
              <a:t>More useful constraints</a:t>
            </a:r>
          </a:p>
          <a:p>
            <a:pPr lvl="1"/>
            <a:r>
              <a:rPr lang="en-US" dirty="0"/>
              <a:t>Temperature</a:t>
            </a:r>
          </a:p>
          <a:p>
            <a:r>
              <a:rPr lang="en-US" dirty="0"/>
              <a:t>More accurate body gesture</a:t>
            </a:r>
          </a:p>
          <a:p>
            <a:pPr lvl="1"/>
            <a:r>
              <a:rPr lang="en-US" dirty="0"/>
              <a:t>Can detect the body gesture even the person is covering a blanket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85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9337-CA4A-1EAF-9056-9B2B23342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 of IR camera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ABD11C-EEAB-16BC-ABC2-8959B39B3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Lack of datasets</a:t>
            </a:r>
          </a:p>
          <a:p>
            <a:pPr lvl="1"/>
            <a:r>
              <a:rPr lang="en-US" dirty="0"/>
              <a:t>Do not have a good dataset</a:t>
            </a:r>
          </a:p>
          <a:p>
            <a:r>
              <a:rPr lang="en-US" dirty="0"/>
              <a:t>Inconsistent image formats</a:t>
            </a:r>
          </a:p>
          <a:p>
            <a:pPr lvl="1"/>
            <a:r>
              <a:rPr lang="en-US" dirty="0"/>
              <a:t>Even there are some dataset outside,</a:t>
            </a:r>
          </a:p>
          <a:p>
            <a:pPr lvl="1"/>
            <a:r>
              <a:rPr lang="en-US" dirty="0"/>
              <a:t>That may not be compatible</a:t>
            </a:r>
          </a:p>
          <a:p>
            <a:r>
              <a:rPr lang="en-US" dirty="0"/>
              <a:t>Result</a:t>
            </a:r>
          </a:p>
          <a:p>
            <a:pPr lvl="1"/>
            <a:r>
              <a:rPr lang="en-US" dirty="0"/>
              <a:t>Use the visual image for now</a:t>
            </a:r>
          </a:p>
          <a:p>
            <a:pPr lvl="1"/>
            <a:r>
              <a:rPr lang="en-US" dirty="0"/>
              <a:t>We can change it for future</a:t>
            </a:r>
          </a:p>
        </p:txBody>
      </p:sp>
    </p:spTree>
    <p:extLst>
      <p:ext uri="{BB962C8B-B14F-4D97-AF65-F5344CB8AC3E}">
        <p14:creationId xmlns:p14="http://schemas.microsoft.com/office/powerpoint/2010/main" val="221570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B035D4-D2FF-D537-5789-58021E23D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AI 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60FFF-35C4-C28C-17E4-06A6F51D1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Object detection</a:t>
            </a:r>
          </a:p>
          <a:p>
            <a:pPr lvl="1"/>
            <a:r>
              <a:rPr lang="en-HK" dirty="0"/>
              <a:t>Detect the position of person</a:t>
            </a:r>
          </a:p>
          <a:p>
            <a:pPr lvl="1"/>
            <a:r>
              <a:rPr lang="en-HK" dirty="0"/>
              <a:t>Detect the gesture of person</a:t>
            </a:r>
          </a:p>
          <a:p>
            <a:pPr lvl="1"/>
            <a:r>
              <a:rPr lang="en-HK" dirty="0"/>
              <a:t>Detect the position of bed</a:t>
            </a:r>
          </a:p>
          <a:p>
            <a:pPr lvl="1"/>
            <a:r>
              <a:rPr lang="en-HK" dirty="0"/>
              <a:t>Detect the position of phones</a:t>
            </a:r>
          </a:p>
        </p:txBody>
      </p:sp>
      <p:pic>
        <p:nvPicPr>
          <p:cNvPr id="5" name="图形 4" descr="鞋印 轮廓">
            <a:extLst>
              <a:ext uri="{FF2B5EF4-FFF2-40B4-BE49-F238E27FC236}">
                <a16:creationId xmlns:a16="http://schemas.microsoft.com/office/drawing/2014/main" id="{81AA6EB8-5242-1A86-9A37-D74CEA17C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16411" y="4500339"/>
            <a:ext cx="1338773" cy="1338773"/>
          </a:xfrm>
          <a:prstGeom prst="rect">
            <a:avLst/>
          </a:prstGeom>
        </p:spPr>
      </p:pic>
      <p:pic>
        <p:nvPicPr>
          <p:cNvPr id="7" name="图形 6" descr="翻页日历 轮廓">
            <a:extLst>
              <a:ext uri="{FF2B5EF4-FFF2-40B4-BE49-F238E27FC236}">
                <a16:creationId xmlns:a16="http://schemas.microsoft.com/office/drawing/2014/main" id="{AFCC019C-1498-F24E-60DA-A7D8CC466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88652" y="2405025"/>
            <a:ext cx="1472650" cy="1472650"/>
          </a:xfrm>
          <a:prstGeom prst="rect">
            <a:avLst/>
          </a:prstGeom>
        </p:spPr>
      </p:pic>
      <p:pic>
        <p:nvPicPr>
          <p:cNvPr id="9" name="图形 8" descr="流程图 轮廓">
            <a:extLst>
              <a:ext uri="{FF2B5EF4-FFF2-40B4-BE49-F238E27FC236}">
                <a16:creationId xmlns:a16="http://schemas.microsoft.com/office/drawing/2014/main" id="{EEC66155-BA6B-B1C9-4713-D6478A0056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382534" y="2528644"/>
            <a:ext cx="1472650" cy="1472650"/>
          </a:xfrm>
          <a:prstGeom prst="rect">
            <a:avLst/>
          </a:prstGeom>
        </p:spPr>
      </p:pic>
      <p:pic>
        <p:nvPicPr>
          <p:cNvPr id="11" name="图形 10" descr="鞋印 纯色填充">
            <a:extLst>
              <a:ext uri="{FF2B5EF4-FFF2-40B4-BE49-F238E27FC236}">
                <a16:creationId xmlns:a16="http://schemas.microsoft.com/office/drawing/2014/main" id="{EF54478C-ED86-6FFA-2C2B-4C366E2CA89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88652" y="4500339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04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64FCBF-08F0-5EC5-8248-93F6D7FF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does it work --- IoT</a:t>
            </a:r>
            <a:endParaRPr lang="LID4096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AFF02-D5F8-7C26-6F32-E54490C26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Two kind of triggering different devices</a:t>
            </a:r>
          </a:p>
          <a:p>
            <a:pPr marL="514350" indent="-514350">
              <a:buFont typeface="+mj-lt"/>
              <a:buAutoNum type="arabicPeriod"/>
            </a:pPr>
            <a:r>
              <a:rPr lang="en-HK" dirty="0"/>
              <a:t>Events triggering</a:t>
            </a:r>
          </a:p>
          <a:p>
            <a:pPr lvl="1"/>
            <a:r>
              <a:rPr lang="en-HK" dirty="0"/>
              <a:t>Different kind of body gesture</a:t>
            </a:r>
          </a:p>
          <a:p>
            <a:pPr lvl="1"/>
            <a:r>
              <a:rPr lang="en-HK" dirty="0"/>
              <a:t>Temperature change</a:t>
            </a:r>
          </a:p>
          <a:p>
            <a:pPr marL="457200" indent="-457200">
              <a:buFont typeface="+mj-lt"/>
              <a:buAutoNum type="arabicPeriod"/>
            </a:pPr>
            <a:r>
              <a:rPr lang="en-HK" dirty="0"/>
              <a:t>Habit trigger</a:t>
            </a:r>
          </a:p>
          <a:p>
            <a:pPr lvl="1"/>
            <a:r>
              <a:rPr lang="en-HK" dirty="0"/>
              <a:t>Turn on air-conditioner before sleep time</a:t>
            </a:r>
          </a:p>
        </p:txBody>
      </p:sp>
      <p:pic>
        <p:nvPicPr>
          <p:cNvPr id="5" name="图形 4" descr="分支图 轮廓">
            <a:extLst>
              <a:ext uri="{FF2B5EF4-FFF2-40B4-BE49-F238E27FC236}">
                <a16:creationId xmlns:a16="http://schemas.microsoft.com/office/drawing/2014/main" id="{43BED43D-A5CB-A6F5-5A7A-B7FCCA9531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07582" y="2473872"/>
            <a:ext cx="1472650" cy="1472650"/>
          </a:xfrm>
          <a:prstGeom prst="rect">
            <a:avLst/>
          </a:prstGeom>
        </p:spPr>
      </p:pic>
      <p:pic>
        <p:nvPicPr>
          <p:cNvPr id="9" name="图形 8" descr="自行车与人 轮廓">
            <a:extLst>
              <a:ext uri="{FF2B5EF4-FFF2-40B4-BE49-F238E27FC236}">
                <a16:creationId xmlns:a16="http://schemas.microsoft.com/office/drawing/2014/main" id="{F1034632-ECB4-209E-5577-0AAA3067B7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83330" y="2540810"/>
            <a:ext cx="1338773" cy="1338773"/>
          </a:xfrm>
          <a:prstGeom prst="rect">
            <a:avLst/>
          </a:prstGeom>
        </p:spPr>
      </p:pic>
      <p:pic>
        <p:nvPicPr>
          <p:cNvPr id="11" name="图形 10" descr="处理器 轮廓">
            <a:extLst>
              <a:ext uri="{FF2B5EF4-FFF2-40B4-BE49-F238E27FC236}">
                <a16:creationId xmlns:a16="http://schemas.microsoft.com/office/drawing/2014/main" id="{50885517-F1C8-080C-7312-73692CC133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680232" y="4220093"/>
            <a:ext cx="1338773" cy="1338773"/>
          </a:xfrm>
          <a:prstGeom prst="rect">
            <a:avLst/>
          </a:prstGeom>
        </p:spPr>
      </p:pic>
      <p:pic>
        <p:nvPicPr>
          <p:cNvPr id="13" name="图形 12" descr="居家办公 Wi-Fi 轮廓">
            <a:extLst>
              <a:ext uri="{FF2B5EF4-FFF2-40B4-BE49-F238E27FC236}">
                <a16:creationId xmlns:a16="http://schemas.microsoft.com/office/drawing/2014/main" id="{99EE22EC-E065-C7E9-22CC-369DB9FBBF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207582" y="4220093"/>
            <a:ext cx="1338773" cy="133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688863"/>
      </p:ext>
    </p:extLst>
  </p:cSld>
  <p:clrMapOvr>
    <a:masterClrMapping/>
  </p:clrMapOvr>
</p:sld>
</file>

<file path=ppt/theme/theme1.xml><?xml version="1.0" encoding="utf-8"?>
<a:theme xmlns:a="http://schemas.openxmlformats.org/drawingml/2006/main" name="ExploreVTI">
  <a:themeElements>
    <a:clrScheme name="Custom 33">
      <a:dk1>
        <a:sysClr val="windowText" lastClr="000000"/>
      </a:dk1>
      <a:lt1>
        <a:sysClr val="window" lastClr="FFFFFF"/>
      </a:lt1>
      <a:dk2>
        <a:srgbClr val="201449"/>
      </a:dk2>
      <a:lt2>
        <a:srgbClr val="F3F0E9"/>
      </a:lt2>
      <a:accent1>
        <a:srgbClr val="E45221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954F72"/>
      </a:folHlink>
    </a:clrScheme>
    <a:fontScheme name="Custom 23">
      <a:majorFont>
        <a:latin typeface="Microsoft YaHei"/>
        <a:ea typeface=""/>
        <a:cs typeface=""/>
      </a:majorFont>
      <a:minorFont>
        <a:latin typeface="Microsoft YaHe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xploreVTI" id="{157DDAE2-BFCD-43FD-9602-E5EFEAD66DC3}" vid="{04B6EBF8-4645-4305-9753-050B4204785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517</Words>
  <Application>Microsoft Office PowerPoint</Application>
  <PresentationFormat>宽屏</PresentationFormat>
  <Paragraphs>91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AvenirNext LT Pro Medium</vt:lpstr>
      <vt:lpstr>Microsoft YaHei Light</vt:lpstr>
      <vt:lpstr>Microsoft YaHei</vt:lpstr>
      <vt:lpstr>Arial</vt:lpstr>
      <vt:lpstr>Avenir Next LT Pro</vt:lpstr>
      <vt:lpstr>ExploreVTI</vt:lpstr>
      <vt:lpstr>AIoT Bedroom Environment</vt:lpstr>
      <vt:lpstr>Real life problem </vt:lpstr>
      <vt:lpstr>My idea</vt:lpstr>
      <vt:lpstr>How does it work</vt:lpstr>
      <vt:lpstr>How does it work --- Input</vt:lpstr>
      <vt:lpstr>The Advantages of IR camera</vt:lpstr>
      <vt:lpstr>Limitation of IR camera</vt:lpstr>
      <vt:lpstr>How does it work --- AI </vt:lpstr>
      <vt:lpstr>How does it work --- IoT</vt:lpstr>
      <vt:lpstr>How does it work --- Extensibility</vt:lpstr>
      <vt:lpstr>Automations</vt:lpstr>
      <vt:lpstr>Automations – Best Temperature</vt:lpstr>
      <vt:lpstr>Automations – Auto lights</vt:lpstr>
      <vt:lpstr>Automation – Danger detections</vt:lpstr>
      <vt:lpstr>Automations – Your habits</vt:lpstr>
      <vt:lpstr>How does it earn?</vt:lpstr>
      <vt:lpstr>How does it work --- Workflow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AIoT Bedroom Environment</dc:title>
  <dc:creator>AU KA LONG</dc:creator>
  <cp:lastModifiedBy>AU KA LONG</cp:lastModifiedBy>
  <cp:revision>6</cp:revision>
  <dcterms:created xsi:type="dcterms:W3CDTF">2022-05-17T14:25:16Z</dcterms:created>
  <dcterms:modified xsi:type="dcterms:W3CDTF">2023-02-04T15:40:45Z</dcterms:modified>
</cp:coreProperties>
</file>