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6"/>
  </p:notesMasterIdLst>
  <p:handoutMasterIdLst>
    <p:handoutMasterId r:id="rId7"/>
  </p:handoutMasterIdLst>
  <p:sldIdLst>
    <p:sldId id="256" r:id="rId5"/>
  </p:sldIdLst>
  <p:sldSz cx="30238700" cy="42767250"/>
  <p:notesSz cx="68580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sz="84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470">
          <p15:clr>
            <a:srgbClr val="A4A3A4"/>
          </p15:clr>
        </p15:guide>
        <p15:guide id="2" pos="952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C3F71"/>
    <a:srgbClr val="485972"/>
    <a:srgbClr val="2E299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5620"/>
    <p:restoredTop sz="94660"/>
  </p:normalViewPr>
  <p:slideViewPr>
    <p:cSldViewPr>
      <p:cViewPr varScale="1">
        <p:scale>
          <a:sx n="19" d="100"/>
          <a:sy n="19" d="100"/>
        </p:scale>
        <p:origin x="2224" y="152"/>
      </p:cViewPr>
      <p:guideLst>
        <p:guide orient="horz" pos="13470"/>
        <p:guide pos="952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1.xml"/><Relationship Id="rId10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3D3A9126-6DBF-86AA-3F9D-97A866B682A5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CC188D1D-DBDA-CA75-AC7A-CE969F7304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1B12F27A-E500-E282-8055-9813B8510A8B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B3ED8086-2804-D334-9EAF-AF40AEB273A9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829675"/>
            <a:ext cx="2971800" cy="4651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0838FA7D-4139-1346-9BE0-9A825EF4705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651B99BC-240E-6271-7BCE-39FF99DFBF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FA03998-F2A8-CF67-4F70-765111E6943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4B76CB13-01E2-124A-8B07-A54BEA730123}" type="datetimeFigureOut">
              <a:rPr lang="zh-CN" altLang="en-US"/>
              <a:pPr>
                <a:defRPr/>
              </a:pPr>
              <a:t>2023/2/4</a:t>
            </a:fld>
            <a:endParaRPr lang="zh-CN" altLang="en-US"/>
          </a:p>
        </p:txBody>
      </p:sp>
      <p:sp>
        <p:nvSpPr>
          <p:cNvPr id="4" name="幻灯片图像占位符 3">
            <a:extLst>
              <a:ext uri="{FF2B5EF4-FFF2-40B4-BE49-F238E27FC236}">
                <a16:creationId xmlns:a16="http://schemas.microsoft.com/office/drawing/2014/main" id="{F1402ADF-0649-8D52-1657-788B1F5FEE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319338" y="1162050"/>
            <a:ext cx="2219325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>
            <a:extLst>
              <a:ext uri="{FF2B5EF4-FFF2-40B4-BE49-F238E27FC236}">
                <a16:creationId xmlns:a16="http://schemas.microsoft.com/office/drawing/2014/main" id="{CC2488CC-11FF-0F12-2EE3-C8DB925751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73575"/>
            <a:ext cx="5486400" cy="36607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3A6D25-F0E6-7908-5228-C88D98A99C6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2971800" cy="4667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118A799-CAAD-C43C-65CB-539CFC7BB7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829675"/>
            <a:ext cx="2971800" cy="466725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4C8EE86A-EEA5-4B43-84FE-E65BCAE9832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tandard 4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622939" y="7579491"/>
            <a:ext cx="14281908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635445" y="6841195"/>
            <a:ext cx="14270635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20"/>
          </p:nvPr>
        </p:nvSpPr>
        <p:spPr>
          <a:xfrm>
            <a:off x="635443" y="18464753"/>
            <a:ext cx="14274122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15334812" y="6841195"/>
            <a:ext cx="14270450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6" name="Text Placeholder 3"/>
          <p:cNvSpPr>
            <a:spLocks noGrp="1"/>
          </p:cNvSpPr>
          <p:nvPr>
            <p:ph type="body" sz="quarter" idx="26"/>
          </p:nvPr>
        </p:nvSpPr>
        <p:spPr>
          <a:xfrm>
            <a:off x="15334812" y="7579491"/>
            <a:ext cx="14270450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15334812" y="18487311"/>
            <a:ext cx="14266530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8" name="Text Placeholder 3"/>
          <p:cNvSpPr>
            <a:spLocks noGrp="1"/>
          </p:cNvSpPr>
          <p:nvPr>
            <p:ph type="body" sz="quarter" idx="28"/>
          </p:nvPr>
        </p:nvSpPr>
        <p:spPr>
          <a:xfrm>
            <a:off x="15329343" y="19279918"/>
            <a:ext cx="14271998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15345874" y="33362417"/>
            <a:ext cx="14259387" cy="799582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>
              <a:buNone/>
              <a:defRPr sz="3787" b="1" u="sng" baseline="0">
                <a:solidFill>
                  <a:schemeClr val="accent5">
                    <a:lumMod val="50000"/>
                  </a:schemeClr>
                </a:solidFill>
              </a:defRPr>
            </a:lvl1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30" name="Text Placeholder 3"/>
          <p:cNvSpPr>
            <a:spLocks noGrp="1"/>
          </p:cNvSpPr>
          <p:nvPr>
            <p:ph type="body" sz="quarter" idx="30"/>
          </p:nvPr>
        </p:nvSpPr>
        <p:spPr>
          <a:xfrm>
            <a:off x="15334812" y="34175007"/>
            <a:ext cx="14266530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0" name="Text Placeholder 3"/>
          <p:cNvSpPr>
            <a:spLocks noGrp="1"/>
          </p:cNvSpPr>
          <p:nvPr>
            <p:ph type="body" sz="quarter" idx="96"/>
          </p:nvPr>
        </p:nvSpPr>
        <p:spPr>
          <a:xfrm>
            <a:off x="622939" y="19259219"/>
            <a:ext cx="14283141" cy="896839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>
              <a:buNone/>
              <a:defRPr sz="2586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1409588" indent="-542149">
              <a:defRPr sz="2402">
                <a:latin typeface="Trebuchet MS" pitchFamily="34" charset="0"/>
              </a:defRPr>
            </a:lvl2pPr>
            <a:lvl3pPr marL="1951737" indent="-542149">
              <a:defRPr sz="2402">
                <a:latin typeface="Trebuchet MS" pitchFamily="34" charset="0"/>
              </a:defRPr>
            </a:lvl3pPr>
            <a:lvl4pPr marL="2548102" indent="-596365">
              <a:defRPr sz="2402">
                <a:latin typeface="Trebuchet MS" pitchFamily="34" charset="0"/>
              </a:defRPr>
            </a:lvl4pPr>
            <a:lvl5pPr marL="2981822" indent="-433720">
              <a:defRPr sz="2402">
                <a:latin typeface="Trebuchet MS" pitchFamily="34" charset="0"/>
              </a:defRPr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6" name="Text Placeholder 76"/>
          <p:cNvSpPr>
            <a:spLocks noGrp="1"/>
          </p:cNvSpPr>
          <p:nvPr>
            <p:ph type="body" sz="quarter" idx="150"/>
          </p:nvPr>
        </p:nvSpPr>
        <p:spPr>
          <a:xfrm>
            <a:off x="4107396" y="4856635"/>
            <a:ext cx="22023909" cy="124737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FontTx/>
              <a:buNone/>
              <a:defRPr sz="6096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79" name="Text Placeholder 76"/>
          <p:cNvSpPr>
            <a:spLocks noGrp="1"/>
          </p:cNvSpPr>
          <p:nvPr>
            <p:ph type="body" sz="quarter" idx="151"/>
          </p:nvPr>
        </p:nvSpPr>
        <p:spPr>
          <a:xfrm>
            <a:off x="4107396" y="2885332"/>
            <a:ext cx="22023909" cy="1866585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8868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80" name="Text Placeholder 76"/>
          <p:cNvSpPr>
            <a:spLocks noGrp="1"/>
          </p:cNvSpPr>
          <p:nvPr>
            <p:ph type="body" sz="quarter" idx="153"/>
          </p:nvPr>
        </p:nvSpPr>
        <p:spPr>
          <a:xfrm>
            <a:off x="4107396" y="565378"/>
            <a:ext cx="22023909" cy="2319953"/>
          </a:xfrm>
          <a:prstGeom prst="rect">
            <a:avLst/>
          </a:prstGeom>
        </p:spPr>
        <p:txBody>
          <a:bodyPr anchor="t" anchorCtr="1">
            <a:normAutofit/>
          </a:bodyPr>
          <a:lstStyle>
            <a:lvl1pPr marL="0" indent="0" algn="ctr">
              <a:buFontTx/>
              <a:buNone/>
              <a:defRPr sz="12747" b="1">
                <a:solidFill>
                  <a:schemeClr val="bg1"/>
                </a:solidFill>
                <a:latin typeface="+mj-lt"/>
              </a:defRPr>
            </a:lvl1pPr>
            <a:lvl2pPr>
              <a:buFontTx/>
              <a:buNone/>
              <a:defRPr sz="6651"/>
            </a:lvl2pPr>
            <a:lvl3pPr>
              <a:buFontTx/>
              <a:buNone/>
              <a:defRPr sz="6651"/>
            </a:lvl3pPr>
            <a:lvl4pPr>
              <a:buFontTx/>
              <a:buNone/>
              <a:defRPr sz="6651"/>
            </a:lvl4pPr>
            <a:lvl5pPr>
              <a:buFontTx/>
              <a:buNone/>
              <a:defRPr sz="6651"/>
            </a:lvl5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0379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rotWithShape="1">
          <a:gsLst>
            <a:gs pos="0">
              <a:srgbClr val="2C3F71"/>
            </a:gs>
            <a:gs pos="50000">
              <a:srgbClr val="ABB9DE"/>
            </a:gs>
            <a:gs pos="100000">
              <a:srgbClr val="E3E8F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36">
            <a:extLst>
              <a:ext uri="{FF2B5EF4-FFF2-40B4-BE49-F238E27FC236}">
                <a16:creationId xmlns:a16="http://schemas.microsoft.com/office/drawing/2014/main" id="{13C207FE-E77A-813F-7593-2F3731830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6237288"/>
          </a:xfrm>
          <a:prstGeom prst="rect">
            <a:avLst/>
          </a:prstGeom>
          <a:solidFill>
            <a:schemeClr val="accent5">
              <a:lumMod val="75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9" name="Rectangle 9">
            <a:extLst>
              <a:ext uri="{FF2B5EF4-FFF2-40B4-BE49-F238E27FC236}">
                <a16:creationId xmlns:a16="http://schemas.microsoft.com/office/drawing/2014/main" id="{9D5710F1-A79A-8AB1-71DF-0217A3DC85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243638"/>
            <a:ext cx="30238700" cy="196850"/>
          </a:xfrm>
          <a:prstGeom prst="rect">
            <a:avLst/>
          </a:prstGeom>
          <a:solidFill>
            <a:schemeClr val="accent5">
              <a:lumMod val="50000"/>
            </a:schemeClr>
          </a:solidFill>
          <a:ln w="152400">
            <a:noFill/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16" name="Rectangle 33">
            <a:extLst>
              <a:ext uri="{FF2B5EF4-FFF2-40B4-BE49-F238E27FC236}">
                <a16:creationId xmlns:a16="http://schemas.microsoft.com/office/drawing/2014/main" id="{AC184A26-44F3-D8EB-A62E-92EE4EABAB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00" y="6823075"/>
            <a:ext cx="14274800" cy="34748788"/>
          </a:xfrm>
          <a:prstGeom prst="roundRect">
            <a:avLst>
              <a:gd name="adj" fmla="val 4092"/>
            </a:avLst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  <a:tileRect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21" name="Rectangle 33">
            <a:extLst>
              <a:ext uri="{FF2B5EF4-FFF2-40B4-BE49-F238E27FC236}">
                <a16:creationId xmlns:a16="http://schemas.microsoft.com/office/drawing/2014/main" id="{1FDB6D71-DE58-A15E-163D-605944610DB2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5332075" y="6823075"/>
            <a:ext cx="14274800" cy="34748788"/>
          </a:xfrm>
          <a:prstGeom prst="roundRect">
            <a:avLst>
              <a:gd name="adj" fmla="val 4092"/>
            </a:avLst>
          </a:prstGeom>
          <a:gradFill>
            <a:gsLst>
              <a:gs pos="0">
                <a:schemeClr val="accent1">
                  <a:tint val="66000"/>
                  <a:satMod val="160000"/>
                </a:schemeClr>
              </a:gs>
              <a:gs pos="0">
                <a:srgbClr val="CDD2DE"/>
              </a:gs>
              <a:gs pos="100000">
                <a:srgbClr val="F3F5FA"/>
              </a:gs>
            </a:gsLst>
            <a:lin ang="16200000" scaled="1"/>
          </a:gradFill>
          <a:ln w="9525">
            <a:solidFill>
              <a:schemeClr val="tx2"/>
            </a:solidFill>
            <a:miter lim="800000"/>
            <a:headEnd/>
            <a:tailEnd/>
          </a:ln>
          <a:effectLst/>
        </p:spPr>
        <p:txBody>
          <a:bodyPr wrap="none" lIns="86746" tIns="43372" rIns="86746" bIns="43372" anchor="ctr"/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defRPr/>
            </a:pPr>
            <a:endParaRPr lang="en-US" altLang="zh-CN" sz="7700"/>
          </a:p>
        </p:txBody>
      </p:sp>
      <p:sp>
        <p:nvSpPr>
          <p:cNvPr id="36" name="Text Box 14">
            <a:extLst>
              <a:ext uri="{FF2B5EF4-FFF2-40B4-BE49-F238E27FC236}">
                <a16:creationId xmlns:a16="http://schemas.microsoft.com/office/drawing/2014/main" id="{892AB513-5F92-36F7-71A0-6BD4AF046BE0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01775" y="41895713"/>
            <a:ext cx="2903538" cy="33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86582" tIns="43283" rIns="86582" bIns="43283"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647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RESEARCH POSTER PRESENTATION DESIGN © 2015</a:t>
            </a:r>
          </a:p>
          <a:p>
            <a:pPr>
              <a:lnSpc>
                <a:spcPct val="65000"/>
              </a:lnSpc>
              <a:spcBef>
                <a:spcPct val="50000"/>
              </a:spcBef>
              <a:defRPr/>
            </a:pPr>
            <a:r>
              <a:rPr lang="en-US" sz="1016" b="1" dirty="0">
                <a:solidFill>
                  <a:schemeClr val="bg1">
                    <a:lumMod val="75000"/>
                  </a:schemeClr>
                </a:solidFill>
                <a:latin typeface="Arial" charset="0"/>
              </a:rPr>
              <a:t>www.PosterPresentations.com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ctr" defTabSz="4162425" rtl="0" eaLnBrk="0" fontAlgn="base" hangingPunct="0">
        <a:spcBef>
          <a:spcPct val="0"/>
        </a:spcBef>
        <a:spcAft>
          <a:spcPct val="0"/>
        </a:spcAft>
        <a:defRPr sz="8300" kern="1200">
          <a:solidFill>
            <a:schemeClr val="bg1"/>
          </a:solidFill>
          <a:latin typeface="Trebuchet MS" pitchFamily="34" charset="0"/>
          <a:ea typeface="+mj-ea"/>
          <a:cs typeface="+mj-cs"/>
        </a:defRPr>
      </a:lvl1pPr>
      <a:lvl2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2pPr>
      <a:lvl3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3pPr>
      <a:lvl4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4pPr>
      <a:lvl5pPr algn="ctr" defTabSz="4162425" rtl="0" eaLnBrk="0" fontAlgn="base" hangingPunct="0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5pPr>
      <a:lvl6pPr marL="4572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6pPr>
      <a:lvl7pPr marL="9144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7pPr>
      <a:lvl8pPr marL="13716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8pPr>
      <a:lvl9pPr marL="1828800" algn="ctr" defTabSz="4162425" rtl="0" fontAlgn="base">
        <a:spcBef>
          <a:spcPct val="0"/>
        </a:spcBef>
        <a:spcAft>
          <a:spcPct val="0"/>
        </a:spcAft>
        <a:defRPr sz="8300">
          <a:solidFill>
            <a:schemeClr val="bg1"/>
          </a:solidFill>
          <a:latin typeface="Trebuchet MS" panose="020B0603020202020204" pitchFamily="34" charset="0"/>
        </a:defRPr>
      </a:lvl9pPr>
    </p:titleStyle>
    <p:bodyStyle>
      <a:lvl1pPr marL="1560513" indent="-15605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4500" kern="1200">
          <a:solidFill>
            <a:schemeClr val="tx1"/>
          </a:solidFill>
          <a:latin typeface="+mn-lt"/>
          <a:ea typeface="+mn-ea"/>
          <a:cs typeface="+mn-cs"/>
        </a:defRPr>
      </a:lvl1pPr>
      <a:lvl2pPr marL="3382963" indent="-130016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12800" kern="1200">
          <a:solidFill>
            <a:schemeClr val="tx1"/>
          </a:solidFill>
          <a:latin typeface="+mn-lt"/>
          <a:ea typeface="+mn-ea"/>
          <a:cs typeface="+mn-cs"/>
        </a:defRPr>
      </a:lvl2pPr>
      <a:lvl3pPr marL="5203825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10900" kern="1200">
          <a:solidFill>
            <a:schemeClr val="tx1"/>
          </a:solidFill>
          <a:latin typeface="+mn-lt"/>
          <a:ea typeface="+mn-ea"/>
          <a:cs typeface="+mn-cs"/>
        </a:defRPr>
      </a:lvl3pPr>
      <a:lvl4pPr marL="7285038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9100" kern="1200">
          <a:solidFill>
            <a:schemeClr val="tx1"/>
          </a:solidFill>
          <a:latin typeface="+mn-lt"/>
          <a:ea typeface="+mn-ea"/>
          <a:cs typeface="+mn-cs"/>
        </a:defRPr>
      </a:lvl4pPr>
      <a:lvl5pPr marL="9367838" indent="-1039813" algn="l" defTabSz="4162425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9100" kern="1200">
          <a:solidFill>
            <a:schemeClr val="tx1"/>
          </a:solidFill>
          <a:latin typeface="+mn-lt"/>
          <a:ea typeface="+mn-ea"/>
          <a:cs typeface="+mn-cs"/>
        </a:defRPr>
      </a:lvl5pPr>
      <a:lvl6pPr marL="11450194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6pPr>
      <a:lvl7pPr marL="13532046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7pPr>
      <a:lvl8pPr marL="15613901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8pPr>
      <a:lvl9pPr marL="17695754" indent="-1040928" algn="l" defTabSz="4163707" rtl="0" eaLnBrk="1" latinLnBrk="0" hangingPunct="1">
        <a:spcBef>
          <a:spcPct val="20000"/>
        </a:spcBef>
        <a:buFont typeface="Arial" pitchFamily="34" charset="0"/>
        <a:buChar char="•"/>
        <a:defRPr sz="914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1pPr>
      <a:lvl2pPr marL="2081854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2pPr>
      <a:lvl3pPr marL="4163707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3pPr>
      <a:lvl4pPr marL="6245560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4pPr>
      <a:lvl5pPr marL="8327413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5pPr>
      <a:lvl6pPr marL="10409268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6pPr>
      <a:lvl7pPr marL="12491122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7pPr>
      <a:lvl8pPr marL="14572975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8pPr>
      <a:lvl9pPr marL="16654829" algn="l" defTabSz="4163707" rtl="0" eaLnBrk="1" latinLnBrk="0" hangingPunct="1">
        <a:defRPr sz="822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microsoft.com/office/2007/relationships/hdphoto" Target="../media/hdphoto1.wdp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jpg"/><Relationship Id="rId19" Type="http://schemas.openxmlformats.org/officeDocument/2006/relationships/image" Target="../media/image17.jp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2D4072"/>
            </a:gs>
            <a:gs pos="50000">
              <a:srgbClr val="ABB9DE"/>
            </a:gs>
            <a:gs pos="100000">
              <a:srgbClr val="E3E8F4"/>
            </a:gs>
          </a:gsLst>
          <a:lin ang="162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 descr="卡通人物&#10;&#10;低可信度描述已自动生成">
            <a:extLst>
              <a:ext uri="{FF2B5EF4-FFF2-40B4-BE49-F238E27FC236}">
                <a16:creationId xmlns:a16="http://schemas.microsoft.com/office/drawing/2014/main" id="{29B72647-5766-F716-4686-DB3E7D0BFA4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7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-100000"/>
                    </a14:imgEffect>
                    <a14:imgEffect>
                      <a14:colorTemperature colorTemp="4500"/>
                    </a14:imgEffect>
                    <a14:imgEffect>
                      <a14:saturation sat="9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383" y="6381750"/>
            <a:ext cx="30238701" cy="36106100"/>
          </a:xfrm>
          <a:prstGeom prst="rect">
            <a:avLst/>
          </a:prstGeom>
          <a:effectLst>
            <a:softEdge rad="0"/>
          </a:effectLst>
        </p:spPr>
      </p:pic>
      <p:sp>
        <p:nvSpPr>
          <p:cNvPr id="2" name="文本占位符 1">
            <a:extLst>
              <a:ext uri="{FF2B5EF4-FFF2-40B4-BE49-F238E27FC236}">
                <a16:creationId xmlns:a16="http://schemas.microsoft.com/office/drawing/2014/main" id="{0740C0B4-2980-DD71-A5F3-3B9A80A655A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717550" y="7431088"/>
            <a:ext cx="14271625" cy="1112837"/>
          </a:xfrm>
        </p:spPr>
        <p:txBody>
          <a:bodyPr/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Abstract</a:t>
            </a:r>
            <a:endParaRPr lang="zh-CN" altLang="en-US" sz="6000" dirty="0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E469E09-EE92-3AF0-04FF-06BC543EF05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96757" y="11667596"/>
            <a:ext cx="14274800" cy="1114425"/>
          </a:xfrm>
        </p:spPr>
        <p:txBody>
          <a:bodyPr/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Objective</a:t>
            </a:r>
            <a:endParaRPr lang="zh-CN" altLang="en-US" sz="6000" dirty="0"/>
          </a:p>
        </p:txBody>
      </p:sp>
      <p:sp>
        <p:nvSpPr>
          <p:cNvPr id="6" name="文本占位符 5">
            <a:extLst>
              <a:ext uri="{FF2B5EF4-FFF2-40B4-BE49-F238E27FC236}">
                <a16:creationId xmlns:a16="http://schemas.microsoft.com/office/drawing/2014/main" id="{CEFF3096-671C-0462-C3E9-696EDD7F3EB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406687" y="7770813"/>
            <a:ext cx="14266863" cy="1112837"/>
          </a:xfrm>
        </p:spPr>
        <p:txBody>
          <a:bodyPr/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Application</a:t>
            </a:r>
            <a:endParaRPr lang="zh-CN" altLang="en-US" sz="6000" dirty="0"/>
          </a:p>
        </p:txBody>
      </p:sp>
      <p:sp>
        <p:nvSpPr>
          <p:cNvPr id="8" name="文本占位符 7">
            <a:extLst>
              <a:ext uri="{FF2B5EF4-FFF2-40B4-BE49-F238E27FC236}">
                <a16:creationId xmlns:a16="http://schemas.microsoft.com/office/drawing/2014/main" id="{0F583103-7796-FF73-06DE-43A7AA7FFFF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5485893" y="27443214"/>
            <a:ext cx="14258925" cy="1111250"/>
          </a:xfrm>
        </p:spPr>
        <p:txBody>
          <a:bodyPr/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Conclusion</a:t>
            </a:r>
            <a:endParaRPr lang="zh-CN" altLang="en-US" sz="6000" dirty="0"/>
          </a:p>
        </p:txBody>
      </p:sp>
      <p:sp>
        <p:nvSpPr>
          <p:cNvPr id="12" name="文本占位符 11">
            <a:extLst>
              <a:ext uri="{FF2B5EF4-FFF2-40B4-BE49-F238E27FC236}">
                <a16:creationId xmlns:a16="http://schemas.microsoft.com/office/drawing/2014/main" id="{C302942F-4372-BF99-C648-B1CE3B187CC2}"/>
              </a:ext>
            </a:extLst>
          </p:cNvPr>
          <p:cNvSpPr>
            <a:spLocks noGrp="1"/>
          </p:cNvSpPr>
          <p:nvPr>
            <p:ph type="body" sz="quarter" idx="151"/>
          </p:nvPr>
        </p:nvSpPr>
        <p:spPr>
          <a:xfrm>
            <a:off x="3433763" y="4997450"/>
            <a:ext cx="22151975" cy="1446213"/>
          </a:xfrm>
        </p:spPr>
        <p:txBody>
          <a:bodyPr>
            <a:normAutofit/>
          </a:bodyPr>
          <a:lstStyle/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300" dirty="0"/>
              <a:t>Student: 04 Au Ka Long                                        Project ID: P21</a:t>
            </a:r>
          </a:p>
        </p:txBody>
      </p:sp>
      <p:sp>
        <p:nvSpPr>
          <p:cNvPr id="13" name="文本占位符 12">
            <a:extLst>
              <a:ext uri="{FF2B5EF4-FFF2-40B4-BE49-F238E27FC236}">
                <a16:creationId xmlns:a16="http://schemas.microsoft.com/office/drawing/2014/main" id="{AFF4C244-5AAA-0CD7-E73E-1B9E726B9BC5}"/>
              </a:ext>
            </a:extLst>
          </p:cNvPr>
          <p:cNvSpPr>
            <a:spLocks noGrp="1"/>
          </p:cNvSpPr>
          <p:nvPr>
            <p:ph type="body" sz="quarter" idx="153"/>
          </p:nvPr>
        </p:nvSpPr>
        <p:spPr>
          <a:xfrm>
            <a:off x="2733675" y="3414713"/>
            <a:ext cx="24345900" cy="1387475"/>
          </a:xfrm>
        </p:spPr>
        <p:txBody>
          <a:bodyPr>
            <a:normAutofit fontScale="77500" lnSpcReduction="20000"/>
          </a:bodyPr>
          <a:lstStyle/>
          <a:p>
            <a:pPr defTabSz="4163707" eaLnBrk="1" fontAlgn="auto" hangingPunct="1">
              <a:spcAft>
                <a:spcPts val="0"/>
              </a:spcAft>
              <a:defRPr/>
            </a:pPr>
            <a:r>
              <a:rPr lang="en-US" altLang="zh-CN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AIoT</a:t>
            </a:r>
            <a:r>
              <a:rPr lang="en-US" altLang="zh-CN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Bedroom</a:t>
            </a:r>
            <a:endParaRPr lang="zh-CN" altLang="en-US" dirty="0">
              <a:solidFill>
                <a:schemeClr val="accent3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4105" name="Rectangle 4">
            <a:extLst>
              <a:ext uri="{FF2B5EF4-FFF2-40B4-BE49-F238E27FC236}">
                <a16:creationId xmlns:a16="http://schemas.microsoft.com/office/drawing/2014/main" id="{C458CA1F-8594-F50C-5401-47CD47426E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21078825"/>
            <a:ext cx="28452762" cy="1173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417072" tIns="208538" rIns="417072" bIns="208538"/>
          <a:lstStyle>
            <a:lvl1pPr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084388" indent="-1298575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4170363" indent="-1049338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6261100" indent="-1038225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8342313" indent="-1047750" defTabSz="4170363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87995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92567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97139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0171113" indent="-1047750" defTabSz="4170363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</a:pPr>
            <a:endParaRPr lang="en-US" altLang="zh-TW" sz="7600" b="1">
              <a:solidFill>
                <a:srgbClr val="3333FF"/>
              </a:solidFill>
            </a:endParaRPr>
          </a:p>
        </p:txBody>
      </p:sp>
      <p:sp>
        <p:nvSpPr>
          <p:cNvPr id="4106" name="Rectangle 6">
            <a:extLst>
              <a:ext uri="{FF2B5EF4-FFF2-40B4-BE49-F238E27FC236}">
                <a16:creationId xmlns:a16="http://schemas.microsoft.com/office/drawing/2014/main" id="{514930E8-6279-D76A-6E57-585D15A2CD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7" name="Rectangle 8">
            <a:extLst>
              <a:ext uri="{FF2B5EF4-FFF2-40B4-BE49-F238E27FC236}">
                <a16:creationId xmlns:a16="http://schemas.microsoft.com/office/drawing/2014/main" id="{FDD04879-F936-E4D7-7FFF-DE2AA7E85D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85594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08" name="Rectangle 36">
            <a:extLst>
              <a:ext uri="{FF2B5EF4-FFF2-40B4-BE49-F238E27FC236}">
                <a16:creationId xmlns:a16="http://schemas.microsoft.com/office/drawing/2014/main" id="{706D1CB6-C869-AB77-66F1-9997DB90FE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2138" y="19169063"/>
            <a:ext cx="302387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zh-CN" altLang="zh-CN"/>
          </a:p>
        </p:txBody>
      </p:sp>
      <p:sp>
        <p:nvSpPr>
          <p:cNvPr id="4110" name="文本占位符 2">
            <a:extLst>
              <a:ext uri="{FF2B5EF4-FFF2-40B4-BE49-F238E27FC236}">
                <a16:creationId xmlns:a16="http://schemas.microsoft.com/office/drawing/2014/main" id="{4A683CD7-7F5D-B1AD-57F0-C74EEC2371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493" y="26823792"/>
            <a:ext cx="14274800" cy="1112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3910" tIns="93910" rIns="93910" bIns="93910" anchor="ctr">
            <a:spAutoFit/>
          </a:bodyPr>
          <a:lstStyle>
            <a:lvl1pPr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2963" indent="-130016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03825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2850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678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250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2822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394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1966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None/>
            </a:pPr>
            <a:r>
              <a:rPr lang="en-US" altLang="zh-CN" sz="6000" b="1" u="sng" dirty="0">
                <a:solidFill>
                  <a:srgbClr val="2C3F71"/>
                </a:solidFill>
                <a:latin typeface="Calibri" panose="020F0502020204030204" pitchFamily="34" charset="0"/>
              </a:rPr>
              <a:t>Methodology</a:t>
            </a:r>
            <a:endParaRPr lang="zh-CN" altLang="en-US" sz="6000" b="1" u="sng" dirty="0">
              <a:solidFill>
                <a:srgbClr val="2C3F71"/>
              </a:solidFill>
              <a:latin typeface="Calibri" panose="020F0502020204030204" pitchFamily="34" charset="0"/>
            </a:endParaRPr>
          </a:p>
        </p:txBody>
      </p:sp>
      <p:pic>
        <p:nvPicPr>
          <p:cNvPr id="5" name="Picture 4" descr="Text&#10;&#10;Description automatically generated with medium confidence">
            <a:extLst>
              <a:ext uri="{FF2B5EF4-FFF2-40B4-BE49-F238E27FC236}">
                <a16:creationId xmlns:a16="http://schemas.microsoft.com/office/drawing/2014/main" id="{CD692DB6-399C-182D-61DD-68659E24FB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31475" y="433706"/>
            <a:ext cx="5399088" cy="1602264"/>
          </a:xfrm>
          <a:prstGeom prst="rect">
            <a:avLst/>
          </a:prstGeom>
          <a:effectLst>
            <a:glow rad="152400">
              <a:schemeClr val="bg1">
                <a:alpha val="33000"/>
              </a:schemeClr>
            </a:glow>
            <a:softEdge rad="0"/>
          </a:effectLst>
        </p:spPr>
      </p:pic>
      <p:sp>
        <p:nvSpPr>
          <p:cNvPr id="4115" name="文本占位符 12">
            <a:extLst>
              <a:ext uri="{FF2B5EF4-FFF2-40B4-BE49-F238E27FC236}">
                <a16:creationId xmlns:a16="http://schemas.microsoft.com/office/drawing/2014/main" id="{1C9A6179-A82E-FFF6-3CA9-7110E809A3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673100" y="2173288"/>
            <a:ext cx="32016700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Ctr="1"/>
          <a:lstStyle>
            <a:lvl1pPr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3382963" indent="-130016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5203825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72850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9367838" indent="-10398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98250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102822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107394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11196638" indent="-1039813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r>
              <a:rPr lang="en-US" altLang="zh-CN" sz="6300" dirty="0">
                <a:solidFill>
                  <a:schemeClr val="bg1"/>
                </a:solidFill>
                <a:latin typeface="Calibri" panose="020F0502020204030204" pitchFamily="34" charset="0"/>
              </a:rPr>
              <a:t>AIoT Coding, Engineering and Entrepreneurial Skills Education for Gifted Students</a:t>
            </a:r>
            <a:endParaRPr lang="zh-CN" altLang="en-US" sz="6300" dirty="0">
              <a:solidFill>
                <a:schemeClr val="bg1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F724C5-09E4-F1A8-7B1F-2EEA8DE7192B}"/>
              </a:ext>
            </a:extLst>
          </p:cNvPr>
          <p:cNvSpPr/>
          <p:nvPr/>
        </p:nvSpPr>
        <p:spPr>
          <a:xfrm>
            <a:off x="1327150" y="41805225"/>
            <a:ext cx="2667000" cy="685800"/>
          </a:xfrm>
          <a:prstGeom prst="rect">
            <a:avLst/>
          </a:prstGeom>
          <a:solidFill>
            <a:srgbClr val="2E299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88815B7A-5558-AEEE-967F-80AD051FF87D}"/>
              </a:ext>
            </a:extLst>
          </p:cNvPr>
          <p:cNvSpPr/>
          <p:nvPr/>
        </p:nvSpPr>
        <p:spPr>
          <a:xfrm>
            <a:off x="22674263" y="21147549"/>
            <a:ext cx="5873750" cy="5076825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6300" dirty="0">
                <a:solidFill>
                  <a:srgbClr val="3143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QR Code for Video Demo</a:t>
            </a:r>
          </a:p>
        </p:txBody>
      </p:sp>
      <p:sp>
        <p:nvSpPr>
          <p:cNvPr id="4" name="文本占位符 18">
            <a:extLst>
              <a:ext uri="{FF2B5EF4-FFF2-40B4-BE49-F238E27FC236}">
                <a16:creationId xmlns:a16="http://schemas.microsoft.com/office/drawing/2014/main" id="{2855B677-61C4-E705-8E18-6FC7BE18BA92}"/>
              </a:ext>
            </a:extLst>
          </p:cNvPr>
          <p:cNvSpPr txBox="1">
            <a:spLocks/>
          </p:cNvSpPr>
          <p:nvPr/>
        </p:nvSpPr>
        <p:spPr>
          <a:xfrm>
            <a:off x="22674263" y="26356929"/>
            <a:ext cx="5873750" cy="135129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586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09588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951737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548102" indent="-596365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981822" indent="-43372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63707" eaLnBrk="1" fontAlgn="auto" hangingPunct="1">
              <a:spcAft>
                <a:spcPts val="0"/>
              </a:spcAft>
              <a:defRPr/>
            </a:pPr>
            <a:r>
              <a:rPr lang="en-US" altLang="zh-CN" sz="5700" b="1" dirty="0"/>
              <a:t>YouTube Link</a:t>
            </a:r>
            <a:endParaRPr lang="zh-CN" altLang="en-US" sz="5700" b="1" dirty="0"/>
          </a:p>
        </p:txBody>
      </p:sp>
      <p:sp>
        <p:nvSpPr>
          <p:cNvPr id="7" name="文本占位符 18">
            <a:extLst>
              <a:ext uri="{FF2B5EF4-FFF2-40B4-BE49-F238E27FC236}">
                <a16:creationId xmlns:a16="http://schemas.microsoft.com/office/drawing/2014/main" id="{7E960435-8CA8-ED42-F70C-3EF22A9C9BA7}"/>
              </a:ext>
            </a:extLst>
          </p:cNvPr>
          <p:cNvSpPr txBox="1">
            <a:spLocks/>
          </p:cNvSpPr>
          <p:nvPr/>
        </p:nvSpPr>
        <p:spPr>
          <a:xfrm>
            <a:off x="16630937" y="26330736"/>
            <a:ext cx="5343408" cy="1351297"/>
          </a:xfrm>
          <a:prstGeom prst="rect">
            <a:avLst/>
          </a:prstGeom>
        </p:spPr>
        <p:txBody>
          <a:bodyPr wrap="square" lIns="234774" tIns="234774" rIns="234774" bIns="234774">
            <a:spAutoFit/>
          </a:bodyPr>
          <a:lstStyle>
            <a:lvl1pPr marL="0" indent="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2586" kern="1200">
                <a:solidFill>
                  <a:schemeClr val="accent5">
                    <a:lumMod val="50000"/>
                  </a:schemeClr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defRPr>
            </a:lvl1pPr>
            <a:lvl2pPr marL="1409588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2pPr>
            <a:lvl3pPr marL="1951737" indent="-542149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3pPr>
            <a:lvl4pPr marL="2548102" indent="-596365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4pPr>
            <a:lvl5pPr marL="2981822" indent="-433720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402" kern="1200">
                <a:solidFill>
                  <a:schemeClr val="tx1"/>
                </a:solidFill>
                <a:latin typeface="Trebuchet MS" pitchFamily="34" charset="0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defTabSz="4163707" eaLnBrk="1" fontAlgn="auto" hangingPunct="1">
              <a:spcAft>
                <a:spcPts val="0"/>
              </a:spcAft>
              <a:defRPr/>
            </a:pPr>
            <a:r>
              <a:rPr lang="en-US" altLang="zh-CN" sz="5700" b="1" dirty="0"/>
              <a:t>GitHub Link</a:t>
            </a:r>
            <a:endParaRPr lang="zh-CN" altLang="en-US" sz="5700" b="1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FC00E5B-00E8-7D36-CFDE-CAE52975DA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758311" y="21007584"/>
            <a:ext cx="5269177" cy="52691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C58558AD-83E0-AE66-69D6-502A99CCF9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01983" y="-444499"/>
            <a:ext cx="2895600" cy="3238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文本框 21">
            <a:extLst>
              <a:ext uri="{FF2B5EF4-FFF2-40B4-BE49-F238E27FC236}">
                <a16:creationId xmlns:a16="http://schemas.microsoft.com/office/drawing/2014/main" id="{4588501D-8DD1-3728-D4EE-D0E2B26FD13A}"/>
              </a:ext>
            </a:extLst>
          </p:cNvPr>
          <p:cNvSpPr txBox="1"/>
          <p:nvPr/>
        </p:nvSpPr>
        <p:spPr>
          <a:xfrm>
            <a:off x="4603750" y="10780713"/>
            <a:ext cx="18473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LID4096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8" name="图片 27" descr="卡通人物&#10;&#10;中度可信度描述已自动生成">
            <a:extLst>
              <a:ext uri="{FF2B5EF4-FFF2-40B4-BE49-F238E27FC236}">
                <a16:creationId xmlns:a16="http://schemas.microsoft.com/office/drawing/2014/main" id="{33E441DE-632B-F045-4589-C7B2E6CB9F9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638" y="8213197"/>
            <a:ext cx="2844800" cy="2844800"/>
          </a:xfrm>
          <a:prstGeom prst="rect">
            <a:avLst/>
          </a:prstGeom>
        </p:spPr>
      </p:pic>
      <p:sp>
        <p:nvSpPr>
          <p:cNvPr id="29" name="文本占位符 9">
            <a:extLst>
              <a:ext uri="{FF2B5EF4-FFF2-40B4-BE49-F238E27FC236}">
                <a16:creationId xmlns:a16="http://schemas.microsoft.com/office/drawing/2014/main" id="{FAABDAB4-6BDB-153C-DE76-13A6081BD4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53523" y="12700266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Cozy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bedroom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100%	Relaxing</a:t>
            </a:r>
            <a:endParaRPr lang="en-US" altLang="zh-CN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0%     	Movement</a:t>
            </a:r>
            <a:endParaRPr lang="zh-CN" altLang="en-US" sz="5700" b="1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1" name="图片 30" descr="形状, 圆圈&#10;&#10;描述已自动生成">
            <a:extLst>
              <a:ext uri="{FF2B5EF4-FFF2-40B4-BE49-F238E27FC236}">
                <a16:creationId xmlns:a16="http://schemas.microsoft.com/office/drawing/2014/main" id="{C8924E24-143C-C452-0DB4-7B559CC8586B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291" r="22589"/>
          <a:stretch/>
        </p:blipFill>
        <p:spPr>
          <a:xfrm>
            <a:off x="976347" y="13367386"/>
            <a:ext cx="2107372" cy="2053923"/>
          </a:xfrm>
          <a:prstGeom prst="rect">
            <a:avLst/>
          </a:prstGeom>
        </p:spPr>
      </p:pic>
      <p:sp>
        <p:nvSpPr>
          <p:cNvPr id="33" name="文本占位符 9">
            <a:extLst>
              <a:ext uri="{FF2B5EF4-FFF2-40B4-BE49-F238E27FC236}">
                <a16:creationId xmlns:a16="http://schemas.microsoft.com/office/drawing/2014/main" id="{ACAD82C5-2492-6330-3A22-1B07EC782F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3394" y="8457624"/>
            <a:ext cx="11883231" cy="22284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indent="0" eaLnBrk="1" hangingPunct="1">
              <a:spcBef>
                <a:spcPct val="20000"/>
              </a:spcBef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 and IoT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technology to improve bedroom environment </a:t>
            </a:r>
            <a:endParaRPr lang="zh-CN" altLang="en-US" sz="5700" b="1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文本占位符 2">
            <a:extLst>
              <a:ext uri="{FF2B5EF4-FFF2-40B4-BE49-F238E27FC236}">
                <a16:creationId xmlns:a16="http://schemas.microsoft.com/office/drawing/2014/main" id="{AD4BC341-C228-7A18-43E8-0C2B6B6D4339}"/>
              </a:ext>
            </a:extLst>
          </p:cNvPr>
          <p:cNvSpPr txBox="1">
            <a:spLocks/>
          </p:cNvSpPr>
          <p:nvPr/>
        </p:nvSpPr>
        <p:spPr>
          <a:xfrm>
            <a:off x="822493" y="16025284"/>
            <a:ext cx="14274800" cy="1114425"/>
          </a:xfrm>
          <a:prstGeom prst="rect">
            <a:avLst/>
          </a:prstGeom>
          <a:noFill/>
        </p:spPr>
        <p:txBody>
          <a:bodyPr wrap="square" lIns="93910" tIns="93910" rIns="93910" bIns="93910" anchor="ctr" anchorCtr="0">
            <a:spAutoFit/>
          </a:bodyPr>
          <a:lstStyle>
            <a:lvl1pPr marL="0" indent="0" algn="ctr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None/>
              <a:defRPr sz="3787" b="1" u="sng" kern="1200" baseline="0">
                <a:solidFill>
                  <a:schemeClr val="accent5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382963" indent="-1300163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1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203825" indent="-1039813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10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285038" indent="-1039813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367838" indent="-1039813" algn="l" defTabSz="4162425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9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145019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2046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613901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695754" indent="-1040928" algn="l" defTabSz="416370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14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defTabSz="4163707" eaLnBrk="1" fontAlgn="auto" hangingPunct="1">
              <a:spcAft>
                <a:spcPts val="0"/>
              </a:spcAft>
              <a:defRPr/>
            </a:pPr>
            <a:r>
              <a:rPr lang="en-US" altLang="zh-CN" sz="6000" dirty="0"/>
              <a:t>Motivation</a:t>
            </a:r>
            <a:endParaRPr lang="zh-CN" altLang="en-US" sz="6000" dirty="0"/>
          </a:p>
        </p:txBody>
      </p:sp>
      <p:pic>
        <p:nvPicPr>
          <p:cNvPr id="39" name="图片 38" descr="文本&#10;&#10;描述已自动生成">
            <a:extLst>
              <a:ext uri="{FF2B5EF4-FFF2-40B4-BE49-F238E27FC236}">
                <a16:creationId xmlns:a16="http://schemas.microsoft.com/office/drawing/2014/main" id="{4EE59221-1540-64E7-5CBD-CB06C170109F}"/>
              </a:ext>
            </a:extLst>
          </p:cNvPr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637" r="12844"/>
          <a:stretch/>
        </p:blipFill>
        <p:spPr>
          <a:xfrm>
            <a:off x="1252123" y="17993669"/>
            <a:ext cx="1676401" cy="2350788"/>
          </a:xfrm>
          <a:prstGeom prst="rect">
            <a:avLst/>
          </a:prstGeom>
        </p:spPr>
      </p:pic>
      <p:sp>
        <p:nvSpPr>
          <p:cNvPr id="40" name="文本占位符 9">
            <a:extLst>
              <a:ext uri="{FF2B5EF4-FFF2-40B4-BE49-F238E27FC236}">
                <a16:creationId xmlns:a16="http://schemas.microsoft.com/office/drawing/2014/main" id="{7D96D636-9550-00AE-EC51-0D46CD448B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719" y="17040225"/>
            <a:ext cx="11883231" cy="450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Annoying of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Turning off light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Inconsistent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air-con temperature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Eyes damage,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using phone in dark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zh-CN" altLang="en-US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2" name="图片 41" descr="图片包含 QR 代码&#10;&#10;描述已自动生成">
            <a:extLst>
              <a:ext uri="{FF2B5EF4-FFF2-40B4-BE49-F238E27FC236}">
                <a16:creationId xmlns:a16="http://schemas.microsoft.com/office/drawing/2014/main" id="{145E28F4-4F43-7BA1-851E-E6B378E9F80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4849" y="21559575"/>
            <a:ext cx="5943598" cy="4859793"/>
          </a:xfrm>
          <a:prstGeom prst="rect">
            <a:avLst/>
          </a:prstGeom>
        </p:spPr>
      </p:pic>
      <p:pic>
        <p:nvPicPr>
          <p:cNvPr id="44" name="图片 43" descr="人的脸被修图的动物&#10;&#10;低可信度描述已自动生成">
            <a:extLst>
              <a:ext uri="{FF2B5EF4-FFF2-40B4-BE49-F238E27FC236}">
                <a16:creationId xmlns:a16="http://schemas.microsoft.com/office/drawing/2014/main" id="{E9C062D2-0114-A174-5877-014FF662AB18}"/>
              </a:ext>
            </a:extLst>
          </p:cNvPr>
          <p:cNvPicPr>
            <a:picLocks noChangeAspect="1"/>
          </p:cNvPicPr>
          <p:nvPr/>
        </p:nvPicPr>
        <p:blipFill rotWithShape="1"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24" r="-1" b="1039"/>
          <a:stretch/>
        </p:blipFill>
        <p:spPr>
          <a:xfrm>
            <a:off x="1162050" y="21573043"/>
            <a:ext cx="5943599" cy="4860000"/>
          </a:xfrm>
          <a:prstGeom prst="rect">
            <a:avLst/>
          </a:prstGeom>
        </p:spPr>
      </p:pic>
      <p:pic>
        <p:nvPicPr>
          <p:cNvPr id="1046" name="Picture 22" descr="AI Vector Icons free download in SVG, PNG Format">
            <a:extLst>
              <a:ext uri="{FF2B5EF4-FFF2-40B4-BE49-F238E27FC236}">
                <a16:creationId xmlns:a16="http://schemas.microsoft.com/office/drawing/2014/main" id="{3B0A6478-D8EF-0775-4325-C3EACB9100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225" y="28317825"/>
            <a:ext cx="2366169" cy="2366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" name="文本占位符 9">
            <a:extLst>
              <a:ext uri="{FF2B5EF4-FFF2-40B4-BE49-F238E27FC236}">
                <a16:creationId xmlns:a16="http://schemas.microsoft.com/office/drawing/2014/main" id="{60686789-65EB-5B19-1412-F4A82560AD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719" y="27860625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 detection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Gesture analysis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v5</a:t>
            </a:r>
            <a:endParaRPr lang="zh-CN" altLang="en-US" sz="5700" b="1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52" name="Picture 28" descr="Iot - Free interface icons">
            <a:extLst>
              <a:ext uri="{FF2B5EF4-FFF2-40B4-BE49-F238E27FC236}">
                <a16:creationId xmlns:a16="http://schemas.microsoft.com/office/drawing/2014/main" id="{7B414306-71F5-8D85-2D1D-534213A813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1115" y="31823025"/>
            <a:ext cx="1954592" cy="2366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" name="文本占位符 9">
            <a:extLst>
              <a:ext uri="{FF2B5EF4-FFF2-40B4-BE49-F238E27FC236}">
                <a16:creationId xmlns:a16="http://schemas.microsoft.com/office/drawing/2014/main" id="{80092BFF-98C0-E97F-F00E-FB7DCFD69D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719" y="31289625"/>
            <a:ext cx="11883231" cy="66881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IR camera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image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Thermal data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Other home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IoT devices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Lights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Air-conditioner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Music box</a:t>
            </a:r>
          </a:p>
        </p:txBody>
      </p:sp>
      <p:pic>
        <p:nvPicPr>
          <p:cNvPr id="1054" name="Picture 30" descr="Solution icon PNG and SVG Vector Free Download">
            <a:extLst>
              <a:ext uri="{FF2B5EF4-FFF2-40B4-BE49-F238E27FC236}">
                <a16:creationId xmlns:a16="http://schemas.microsoft.com/office/drawing/2014/main" id="{6D9D937A-6633-35C6-31E3-F92D530409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0757" y="38242059"/>
            <a:ext cx="2052637" cy="25885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9" name="文本占位符 9">
            <a:extLst>
              <a:ext uri="{FF2B5EF4-FFF2-40B4-BE49-F238E27FC236}">
                <a16:creationId xmlns:a16="http://schemas.microsoft.com/office/drawing/2014/main" id="{FF3CC2D1-E072-7A72-2E8B-3C597FBB1C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83719" y="37808088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status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Person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Call Devices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the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status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Customize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with users’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habits</a:t>
            </a:r>
            <a:endParaRPr lang="zh-CN" altLang="en-US" sz="5700" b="1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3" name="表格 53">
            <a:extLst>
              <a:ext uri="{FF2B5EF4-FFF2-40B4-BE49-F238E27FC236}">
                <a16:creationId xmlns:a16="http://schemas.microsoft.com/office/drawing/2014/main" id="{3D17D8FC-13C2-7398-8F22-9C681DECF1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8387916"/>
              </p:ext>
            </p:extLst>
          </p:nvPr>
        </p:nvGraphicFramePr>
        <p:xfrm>
          <a:off x="15514805" y="8886825"/>
          <a:ext cx="14006346" cy="6446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824">
                  <a:extLst>
                    <a:ext uri="{9D8B030D-6E8A-4147-A177-3AD203B41FA5}">
                      <a16:colId xmlns:a16="http://schemas.microsoft.com/office/drawing/2014/main" val="746364866"/>
                    </a:ext>
                  </a:extLst>
                </a:gridCol>
                <a:gridCol w="4970761">
                  <a:extLst>
                    <a:ext uri="{9D8B030D-6E8A-4147-A177-3AD203B41FA5}">
                      <a16:colId xmlns:a16="http://schemas.microsoft.com/office/drawing/2014/main" val="3353063140"/>
                    </a:ext>
                  </a:extLst>
                </a:gridCol>
                <a:gridCol w="4970761">
                  <a:extLst>
                    <a:ext uri="{9D8B030D-6E8A-4147-A177-3AD203B41FA5}">
                      <a16:colId xmlns:a16="http://schemas.microsoft.com/office/drawing/2014/main" val="333258653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Actions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Case1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16370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Case2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249921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Call</a:t>
                      </a:r>
                      <a:r>
                        <a:rPr lang="en-US" sz="5400" b="1" dirty="0">
                          <a:solidFill>
                            <a:srgbClr val="2C3F71"/>
                          </a:solidFill>
                        </a:rPr>
                        <a:t> </a:t>
                      </a:r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ambulance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High fever/</a:t>
                      </a:r>
                      <a:b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Hypothermia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Fall out of bed and fainted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0936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Control lights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Sleeping mood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Using phone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5545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Control </a:t>
                      </a:r>
                      <a:b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</a:br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air-con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Optimal body temperature </a:t>
                      </a:r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5700" b="0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Optimal bed temperature </a:t>
                      </a:r>
                      <a:endParaRPr lang="LID4096" sz="5700" b="0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164391"/>
                  </a:ext>
                </a:extLst>
              </a:tr>
            </a:tbl>
          </a:graphicData>
        </a:graphic>
      </p:graphicFrame>
      <p:pic>
        <p:nvPicPr>
          <p:cNvPr id="55" name="图片 54" descr="图标&#10;&#10;描述已自动生成">
            <a:extLst>
              <a:ext uri="{FF2B5EF4-FFF2-40B4-BE49-F238E27FC236}">
                <a16:creationId xmlns:a16="http://schemas.microsoft.com/office/drawing/2014/main" id="{49936B31-9E2B-8CB0-7EC4-09C60ABBCFA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64933" y="16713412"/>
            <a:ext cx="1986756" cy="2155613"/>
          </a:xfrm>
          <a:prstGeom prst="rect">
            <a:avLst/>
          </a:prstGeom>
        </p:spPr>
      </p:pic>
      <p:sp>
        <p:nvSpPr>
          <p:cNvPr id="56" name="文本占位符 9">
            <a:extLst>
              <a:ext uri="{FF2B5EF4-FFF2-40B4-BE49-F238E27FC236}">
                <a16:creationId xmlns:a16="http://schemas.microsoft.com/office/drawing/2014/main" id="{52CB1BA4-C3BF-8B92-4428-06EDB23AB5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553" y="16036341"/>
            <a:ext cx="11883231" cy="450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Safe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Cozy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environment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 action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required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Useful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wide range </a:t>
            </a: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 people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further customize</a:t>
            </a:r>
            <a:endParaRPr lang="zh-CN" altLang="en-US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60" name="Picture 36" descr="Advantages - Free marketing icons">
            <a:extLst>
              <a:ext uri="{FF2B5EF4-FFF2-40B4-BE49-F238E27FC236}">
                <a16:creationId xmlns:a16="http://schemas.microsoft.com/office/drawing/2014/main" id="{3718B456-A58D-18F7-5D2A-46D399D9E7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933" y="30146625"/>
            <a:ext cx="1986756" cy="19867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" name="文本占位符 9">
            <a:extLst>
              <a:ext uri="{FF2B5EF4-FFF2-40B4-BE49-F238E27FC236}">
                <a16:creationId xmlns:a16="http://schemas.microsoft.com/office/drawing/2014/main" id="{AE4600F0-BC74-594D-F0E9-9D375C22F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552" y="28437095"/>
            <a:ext cx="11883231" cy="53216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Extensible with IoT devices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Ensure bedroom safety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4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40% of household injuries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All automatic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what you want</a:t>
            </a:r>
            <a:endParaRPr lang="zh-CN" altLang="en-US" sz="5700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3" name="图片 62" descr="形状&#10;&#10;低可信度描述已自动生成">
            <a:extLst>
              <a:ext uri="{FF2B5EF4-FFF2-40B4-BE49-F238E27FC236}">
                <a16:creationId xmlns:a16="http://schemas.microsoft.com/office/drawing/2014/main" id="{06BB214E-CCDB-4B67-5323-0DEB29937FB3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11488" y="34566225"/>
            <a:ext cx="2040201" cy="2040201"/>
          </a:xfrm>
          <a:prstGeom prst="rect">
            <a:avLst/>
          </a:prstGeom>
        </p:spPr>
      </p:pic>
      <p:sp>
        <p:nvSpPr>
          <p:cNvPr id="4096" name="文本占位符 9">
            <a:extLst>
              <a:ext uri="{FF2B5EF4-FFF2-40B4-BE49-F238E27FC236}">
                <a16:creationId xmlns:a16="http://schemas.microsoft.com/office/drawing/2014/main" id="{7F0726E9-208D-9B99-14F5-4A734590A4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552" y="34061149"/>
            <a:ext cx="11883231" cy="345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Custom dataset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Bypass </a:t>
            </a:r>
            <a:r>
              <a:rPr lang="en-US" altLang="zh-CN" sz="5700" b="1" strike="sngStrike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visual image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Higher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privacy</a:t>
            </a:r>
          </a:p>
        </p:txBody>
      </p:sp>
      <p:pic>
        <p:nvPicPr>
          <p:cNvPr id="1064" name="Picture 40" descr="Money Increase Icon - Free PNG &amp; SVG 1260094 - Noun Project">
            <a:extLst>
              <a:ext uri="{FF2B5EF4-FFF2-40B4-BE49-F238E27FC236}">
                <a16:creationId xmlns:a16="http://schemas.microsoft.com/office/drawing/2014/main" id="{567F5FB4-8F9D-9CFA-B1E0-61876F7757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64933" y="37707625"/>
            <a:ext cx="2040200" cy="204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7" name="文本占位符 9">
            <a:extLst>
              <a:ext uri="{FF2B5EF4-FFF2-40B4-BE49-F238E27FC236}">
                <a16:creationId xmlns:a16="http://schemas.microsoft.com/office/drawing/2014/main" id="{17AE4B8E-B8AA-3EBF-6696-9AE7121798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2552" y="37539806"/>
            <a:ext cx="11883231" cy="32902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234774" tIns="234774" rIns="234774" bIns="234774">
            <a:spAutoFit/>
          </a:bodyPr>
          <a:lstStyle>
            <a:lvl1pPr marL="857250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2265363" indent="-857250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951038" indent="-54133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2547938" indent="-595313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981325" indent="-433388" defTabSz="4162425"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34385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38957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43529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4810125" indent="-433388" defTabSz="4162425" eaLnBrk="0" fontAlgn="base" hangingPunct="0">
              <a:spcBef>
                <a:spcPct val="0"/>
              </a:spcBef>
              <a:spcAft>
                <a:spcPct val="0"/>
              </a:spcAft>
              <a:defRPr sz="84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Co-operate with IoT company</a:t>
            </a:r>
          </a:p>
          <a:p>
            <a:pPr lvl="1"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Service bundle with products</a:t>
            </a:r>
          </a:p>
          <a:p>
            <a:pPr eaLnBrk="1" hangingPunct="1">
              <a:spcBef>
                <a:spcPct val="20000"/>
              </a:spcBef>
              <a:buFont typeface="Arial" panose="020B0604020202020204" pitchFamily="34" charset="0"/>
              <a:buChar char="•"/>
            </a:pPr>
            <a:r>
              <a:rPr lang="en-US" altLang="zh-CN" sz="48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5700" b="1" dirty="0">
                <a:solidFill>
                  <a:srgbClr val="2C3F7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Selling IR camera</a:t>
            </a:r>
            <a:endParaRPr lang="en-US" altLang="zh-CN" sz="4800" b="1" dirty="0">
              <a:solidFill>
                <a:srgbClr val="2C3F7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4098" name="表格 4098">
            <a:extLst>
              <a:ext uri="{FF2B5EF4-FFF2-40B4-BE49-F238E27FC236}">
                <a16:creationId xmlns:a16="http://schemas.microsoft.com/office/drawing/2014/main" id="{9200A691-061A-ED1F-C6C1-B05BEBC6E7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1819853"/>
              </p:ext>
            </p:extLst>
          </p:nvPr>
        </p:nvGraphicFramePr>
        <p:xfrm>
          <a:off x="15506172" y="15305407"/>
          <a:ext cx="14014980" cy="96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014980">
                  <a:extLst>
                    <a:ext uri="{9D8B030D-6E8A-4147-A177-3AD203B41FA5}">
                      <a16:colId xmlns:a16="http://schemas.microsoft.com/office/drawing/2014/main" val="869659038"/>
                    </a:ext>
                  </a:extLst>
                </a:gridCol>
              </a:tblGrid>
              <a:tr h="851347">
                <a:tc>
                  <a:txBody>
                    <a:bodyPr/>
                    <a:lstStyle/>
                    <a:p>
                      <a:pPr algn="ctr"/>
                      <a:r>
                        <a:rPr lang="en-US" sz="5700" b="1" kern="1200" dirty="0">
                          <a:solidFill>
                            <a:srgbClr val="2C3F71"/>
                          </a:solidFill>
                          <a:latin typeface="+mn-lt"/>
                          <a:ea typeface="+mn-ea"/>
                          <a:cs typeface="+mn-cs"/>
                        </a:rPr>
                        <a:t>More To Go</a:t>
                      </a:r>
                      <a:endParaRPr lang="LID4096" sz="5700" b="1" kern="1200" dirty="0">
                        <a:solidFill>
                          <a:srgbClr val="2C3F7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62900916"/>
                  </a:ext>
                </a:extLst>
              </a:tr>
            </a:tbl>
          </a:graphicData>
        </a:graphic>
      </p:graphicFrame>
      <p:pic>
        <p:nvPicPr>
          <p:cNvPr id="4101" name="图片 4100" descr="卡通人物&#10;&#10;中度可信度描述已自动生成">
            <a:extLst>
              <a:ext uri="{FF2B5EF4-FFF2-40B4-BE49-F238E27FC236}">
                <a16:creationId xmlns:a16="http://schemas.microsoft.com/office/drawing/2014/main" id="{A79C89CA-CCB8-146B-9658-562E5962968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4831" y="27961006"/>
            <a:ext cx="4572000" cy="609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osterPresentations.com-91CMx122CM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sz="2800" dirty="0"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F1654235C5CA44FBA336076A8AAA218" ma:contentTypeVersion="7" ma:contentTypeDescription="Create a new document." ma:contentTypeScope="" ma:versionID="09927aeacaff90a9d782380c295c03d2">
  <xsd:schema xmlns:xsd="http://www.w3.org/2001/XMLSchema" xmlns:xs="http://www.w3.org/2001/XMLSchema" xmlns:p="http://schemas.microsoft.com/office/2006/metadata/properties" xmlns:ns3="f792bfd4-8775-4c64-9cc0-5deceb05eff7" xmlns:ns4="5d311089-2fdb-4465-bd6c-265a8c34f07c" targetNamespace="http://schemas.microsoft.com/office/2006/metadata/properties" ma:root="true" ma:fieldsID="d4395c7fb537e951d187637c17016761" ns3:_="" ns4:_="">
    <xsd:import namespace="f792bfd4-8775-4c64-9cc0-5deceb05eff7"/>
    <xsd:import namespace="5d311089-2fdb-4465-bd6c-265a8c34f07c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92bfd4-8775-4c64-9cc0-5deceb05eff7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description="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description="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description="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d311089-2fdb-4465-bd6c-265a8c34f07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3ED156F-4D9B-4BCA-B04D-4E9F74EB47F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792bfd4-8775-4c64-9cc0-5deceb05eff7"/>
    <ds:schemaRef ds:uri="5d311089-2fdb-4465-bd6c-265a8c34f07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5229628-06EB-46DA-98C9-4D149DC96CAC}">
  <ds:schemaRefs>
    <ds:schemaRef ds:uri="http://www.w3.org/XML/1998/namespace"/>
    <ds:schemaRef ds:uri="http://purl.org/dc/elements/1.1/"/>
    <ds:schemaRef ds:uri="http://schemas.microsoft.com/office/infopath/2007/PartnerControls"/>
    <ds:schemaRef ds:uri="5d311089-2fdb-4465-bd6c-265a8c34f07c"/>
    <ds:schemaRef ds:uri="f792bfd4-8775-4c64-9cc0-5deceb05eff7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2006/metadata/properties"/>
    <ds:schemaRef ds:uri="http://purl.org/dc/terms/"/>
  </ds:schemaRefs>
</ds:datastoreItem>
</file>

<file path=customXml/itemProps3.xml><?xml version="1.0" encoding="utf-8"?>
<ds:datastoreItem xmlns:ds="http://schemas.openxmlformats.org/officeDocument/2006/customXml" ds:itemID="{531510A3-D1FE-45C8-AE9E-F9898CA69D8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2444</TotalTime>
  <Words>194</Words>
  <Application>Microsoft Office PowerPoint</Application>
  <PresentationFormat>自定义</PresentationFormat>
  <Paragraphs>61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Arial</vt:lpstr>
      <vt:lpstr>Calibri</vt:lpstr>
      <vt:lpstr>Times New Roman</vt:lpstr>
      <vt:lpstr>Trebuchet MS</vt:lpstr>
      <vt:lpstr>PosterPresentations.com-91CMx122CM</vt:lpstr>
      <vt:lpstr>PowerPoint 演示文稿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A0 Poster Template</dc:title>
  <dc:creator>Newman M T Lau</dc:creator>
  <cp:lastModifiedBy>AU KA LONG</cp:lastModifiedBy>
  <cp:revision>48</cp:revision>
  <dcterms:created xsi:type="dcterms:W3CDTF">2004-09-24T09:27:01Z</dcterms:created>
  <dcterms:modified xsi:type="dcterms:W3CDTF">2023-02-04T14:08:35Z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0x0101004F1654235C5CA44FBA336076A8AAA218</vt:lpwstr>
  </property>
</Properties>
</file>